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4059" r:id="rId1"/>
  </p:sldMasterIdLst>
  <p:notesMasterIdLst>
    <p:notesMasterId r:id="rId62"/>
  </p:notesMasterIdLst>
  <p:handoutMasterIdLst>
    <p:handoutMasterId r:id="rId63"/>
  </p:handoutMasterIdLst>
  <p:sldIdLst>
    <p:sldId id="257" r:id="rId2"/>
    <p:sldId id="600" r:id="rId3"/>
    <p:sldId id="265" r:id="rId4"/>
    <p:sldId id="431" r:id="rId5"/>
    <p:sldId id="430" r:id="rId6"/>
    <p:sldId id="264" r:id="rId7"/>
    <p:sldId id="538" r:id="rId8"/>
    <p:sldId id="539" r:id="rId9"/>
    <p:sldId id="259" r:id="rId10"/>
    <p:sldId id="261" r:id="rId11"/>
    <p:sldId id="512" r:id="rId12"/>
    <p:sldId id="432" r:id="rId13"/>
    <p:sldId id="437" r:id="rId14"/>
    <p:sldId id="442" r:id="rId15"/>
    <p:sldId id="445" r:id="rId16"/>
    <p:sldId id="446" r:id="rId17"/>
    <p:sldId id="447" r:id="rId18"/>
    <p:sldId id="566" r:id="rId19"/>
    <p:sldId id="569" r:id="rId20"/>
    <p:sldId id="572" r:id="rId21"/>
    <p:sldId id="574" r:id="rId22"/>
    <p:sldId id="575" r:id="rId23"/>
    <p:sldId id="576" r:id="rId24"/>
    <p:sldId id="583" r:id="rId25"/>
    <p:sldId id="584" r:id="rId26"/>
    <p:sldId id="585" r:id="rId27"/>
    <p:sldId id="579" r:id="rId28"/>
    <p:sldId id="582" r:id="rId29"/>
    <p:sldId id="449" r:id="rId30"/>
    <p:sldId id="451" r:id="rId31"/>
    <p:sldId id="269" r:id="rId32"/>
    <p:sldId id="270" r:id="rId33"/>
    <p:sldId id="273" r:id="rId34"/>
    <p:sldId id="485" r:id="rId35"/>
    <p:sldId id="562" r:id="rId36"/>
    <p:sldId id="608" r:id="rId37"/>
    <p:sldId id="486" r:id="rId38"/>
    <p:sldId id="490" r:id="rId39"/>
    <p:sldId id="559" r:id="rId40"/>
    <p:sldId id="521" r:id="rId41"/>
    <p:sldId id="532" r:id="rId42"/>
    <p:sldId id="492" r:id="rId43"/>
    <p:sldId id="493" r:id="rId44"/>
    <p:sldId id="587" r:id="rId45"/>
    <p:sldId id="498" r:id="rId46"/>
    <p:sldId id="597" r:id="rId47"/>
    <p:sldId id="586" r:id="rId48"/>
    <p:sldId id="590" r:id="rId49"/>
    <p:sldId id="605" r:id="rId50"/>
    <p:sldId id="599" r:id="rId51"/>
    <p:sldId id="606" r:id="rId52"/>
    <p:sldId id="592" r:id="rId53"/>
    <p:sldId id="601" r:id="rId54"/>
    <p:sldId id="602" r:id="rId55"/>
    <p:sldId id="595" r:id="rId56"/>
    <p:sldId id="596" r:id="rId57"/>
    <p:sldId id="593" r:id="rId58"/>
    <p:sldId id="594" r:id="rId59"/>
    <p:sldId id="598" r:id="rId60"/>
    <p:sldId id="607" r:id="rId61"/>
  </p:sldIdLst>
  <p:sldSz cx="9144000" cy="6858000" type="screen4x3"/>
  <p:notesSz cx="9601200" cy="7315200"/>
  <p:defaultTextStyle>
    <a:defPPr>
      <a:defRPr lang="en-US"/>
    </a:defPPr>
    <a:lvl1pPr algn="l" rtl="0" fontAlgn="base">
      <a:spcBef>
        <a:spcPct val="0"/>
      </a:spcBef>
      <a:spcAft>
        <a:spcPct val="0"/>
      </a:spcAft>
      <a:defRPr sz="2400" i="1" kern="1200">
        <a:solidFill>
          <a:schemeClr val="tx1"/>
        </a:solidFill>
        <a:latin typeface="Times New Roman" pitchFamily="18" charset="0"/>
        <a:ea typeface="+mn-ea"/>
        <a:cs typeface="Arial" charset="0"/>
      </a:defRPr>
    </a:lvl1pPr>
    <a:lvl2pPr marL="457200" algn="l" rtl="0" fontAlgn="base">
      <a:spcBef>
        <a:spcPct val="0"/>
      </a:spcBef>
      <a:spcAft>
        <a:spcPct val="0"/>
      </a:spcAft>
      <a:defRPr sz="2400" i="1" kern="1200">
        <a:solidFill>
          <a:schemeClr val="tx1"/>
        </a:solidFill>
        <a:latin typeface="Times New Roman" pitchFamily="18" charset="0"/>
        <a:ea typeface="+mn-ea"/>
        <a:cs typeface="Arial" charset="0"/>
      </a:defRPr>
    </a:lvl2pPr>
    <a:lvl3pPr marL="914400" algn="l" rtl="0" fontAlgn="base">
      <a:spcBef>
        <a:spcPct val="0"/>
      </a:spcBef>
      <a:spcAft>
        <a:spcPct val="0"/>
      </a:spcAft>
      <a:defRPr sz="2400" i="1" kern="1200">
        <a:solidFill>
          <a:schemeClr val="tx1"/>
        </a:solidFill>
        <a:latin typeface="Times New Roman" pitchFamily="18" charset="0"/>
        <a:ea typeface="+mn-ea"/>
        <a:cs typeface="Arial" charset="0"/>
      </a:defRPr>
    </a:lvl3pPr>
    <a:lvl4pPr marL="1371600" algn="l" rtl="0" fontAlgn="base">
      <a:spcBef>
        <a:spcPct val="0"/>
      </a:spcBef>
      <a:spcAft>
        <a:spcPct val="0"/>
      </a:spcAft>
      <a:defRPr sz="2400" i="1" kern="1200">
        <a:solidFill>
          <a:schemeClr val="tx1"/>
        </a:solidFill>
        <a:latin typeface="Times New Roman" pitchFamily="18" charset="0"/>
        <a:ea typeface="+mn-ea"/>
        <a:cs typeface="Arial" charset="0"/>
      </a:defRPr>
    </a:lvl4pPr>
    <a:lvl5pPr marL="1828800" algn="l" rtl="0" fontAlgn="base">
      <a:spcBef>
        <a:spcPct val="0"/>
      </a:spcBef>
      <a:spcAft>
        <a:spcPct val="0"/>
      </a:spcAft>
      <a:defRPr sz="2400" i="1" kern="1200">
        <a:solidFill>
          <a:schemeClr val="tx1"/>
        </a:solidFill>
        <a:latin typeface="Times New Roman" pitchFamily="18" charset="0"/>
        <a:ea typeface="+mn-ea"/>
        <a:cs typeface="Arial" charset="0"/>
      </a:defRPr>
    </a:lvl5pPr>
    <a:lvl6pPr marL="2286000" algn="l" defTabSz="914400" rtl="0" eaLnBrk="1" latinLnBrk="0" hangingPunct="1">
      <a:defRPr sz="2400" i="1" kern="1200">
        <a:solidFill>
          <a:schemeClr val="tx1"/>
        </a:solidFill>
        <a:latin typeface="Times New Roman" pitchFamily="18" charset="0"/>
        <a:ea typeface="+mn-ea"/>
        <a:cs typeface="Arial" charset="0"/>
      </a:defRPr>
    </a:lvl6pPr>
    <a:lvl7pPr marL="2743200" algn="l" defTabSz="914400" rtl="0" eaLnBrk="1" latinLnBrk="0" hangingPunct="1">
      <a:defRPr sz="2400" i="1" kern="1200">
        <a:solidFill>
          <a:schemeClr val="tx1"/>
        </a:solidFill>
        <a:latin typeface="Times New Roman" pitchFamily="18" charset="0"/>
        <a:ea typeface="+mn-ea"/>
        <a:cs typeface="Arial" charset="0"/>
      </a:defRPr>
    </a:lvl7pPr>
    <a:lvl8pPr marL="3200400" algn="l" defTabSz="914400" rtl="0" eaLnBrk="1" latinLnBrk="0" hangingPunct="1">
      <a:defRPr sz="2400" i="1" kern="1200">
        <a:solidFill>
          <a:schemeClr val="tx1"/>
        </a:solidFill>
        <a:latin typeface="Times New Roman" pitchFamily="18" charset="0"/>
        <a:ea typeface="+mn-ea"/>
        <a:cs typeface="Arial" charset="0"/>
      </a:defRPr>
    </a:lvl8pPr>
    <a:lvl9pPr marL="3657600" algn="l" defTabSz="914400" rtl="0" eaLnBrk="1" latinLnBrk="0" hangingPunct="1">
      <a:defRPr sz="2400" i="1" kern="1200">
        <a:solidFill>
          <a:schemeClr val="tx1"/>
        </a:solidFill>
        <a:latin typeface="Times New Roman" pitchFamily="18" charset="0"/>
        <a:ea typeface="+mn-ea"/>
        <a:cs typeface="Arial" charset="0"/>
      </a:defRPr>
    </a:lvl9pPr>
  </p:defaultTextStyle>
  <p:extLst>
    <p:ext uri="{EFAFB233-063F-42B5-8137-9DF3F51BA10A}">
      <p15:sldGuideLst xmlns:p15="http://schemas.microsoft.com/office/powerpoint/2012/main">
        <p15:guide id="1" orient="horz" pos="1920">
          <p15:clr>
            <a:srgbClr val="A4A3A4"/>
          </p15:clr>
        </p15:guide>
        <p15:guide id="2" pos="2880">
          <p15:clr>
            <a:srgbClr val="A4A3A4"/>
          </p15:clr>
        </p15:guide>
      </p15:sldGuideLst>
    </p:ext>
    <p:ext uri="{2D200454-40CA-4A62-9FC3-DE9A4176ACB9}">
      <p15:notesGuideLst xmlns:p15="http://schemas.microsoft.com/office/powerpoint/2012/main">
        <p15:guide id="1" orient="horz" pos="2304" userDrawn="1">
          <p15:clr>
            <a:srgbClr val="A4A3A4"/>
          </p15:clr>
        </p15:guide>
        <p15:guide id="2" pos="3024"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FB57"/>
    <a:srgbClr val="F6F373"/>
    <a:srgbClr val="FFB76F"/>
    <a:srgbClr val="C67EC8"/>
    <a:srgbClr val="FFB367"/>
    <a:srgbClr val="FFFF00"/>
    <a:srgbClr val="009C4E"/>
    <a:srgbClr val="00CC66"/>
    <a:srgbClr val="AFFFD7"/>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86444" autoAdjust="0"/>
  </p:normalViewPr>
  <p:slideViewPr>
    <p:cSldViewPr>
      <p:cViewPr varScale="1">
        <p:scale>
          <a:sx n="70" d="100"/>
          <a:sy n="70" d="100"/>
        </p:scale>
        <p:origin x="1734" y="60"/>
      </p:cViewPr>
      <p:guideLst>
        <p:guide orient="horz" pos="19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0"/>
    </p:cViewPr>
  </p:sorterViewPr>
  <p:notesViewPr>
    <p:cSldViewPr>
      <p:cViewPr>
        <p:scale>
          <a:sx n="66" d="100"/>
          <a:sy n="66" d="100"/>
        </p:scale>
        <p:origin x="-3222" y="-1194"/>
      </p:cViewPr>
      <p:guideLst>
        <p:guide orient="horz" pos="2304"/>
        <p:guide pos="302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2.vml.rels><?xml version="1.0" encoding="UTF-8" standalone="yes"?>
<Relationships xmlns="http://schemas.openxmlformats.org/package/2006/relationships"><Relationship Id="rId2" Type="http://schemas.microsoft.com/office/2007/relationships/hdphoto" Target="../media/hdphoto6.wdp"/><Relationship Id="rId1" Type="http://schemas.openxmlformats.org/officeDocument/2006/relationships/image" Target="../media/image22.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6.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image" Target="../media/image28.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2.e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38.wmf"/><Relationship Id="rId2" Type="http://schemas.openxmlformats.org/officeDocument/2006/relationships/image" Target="../media/image37.wmf"/><Relationship Id="rId1" Type="http://schemas.openxmlformats.org/officeDocument/2006/relationships/image" Target="../media/image36.wmf"/><Relationship Id="rId5" Type="http://schemas.openxmlformats.org/officeDocument/2006/relationships/image" Target="../media/image40.wmf"/><Relationship Id="rId4" Type="http://schemas.openxmlformats.org/officeDocument/2006/relationships/image" Target="../media/image39.wmf"/></Relationships>
</file>

<file path=ppt/drawings/_rels/vmlDrawing8.vml.rels><?xml version="1.0" encoding="UTF-8" standalone="yes"?>
<Relationships xmlns="http://schemas.openxmlformats.org/package/2006/relationships"><Relationship Id="rId2" Type="http://schemas.microsoft.com/office/2007/relationships/hdphoto" Target="../media/hdphoto12.wdp"/><Relationship Id="rId1" Type="http://schemas.openxmlformats.org/officeDocument/2006/relationships/image" Target="../media/image41.png"/></Relationships>
</file>

<file path=ppt/drawings/_rels/vmlDrawing9.vml.rels><?xml version="1.0" encoding="UTF-8" standalone="yes"?>
<Relationships xmlns="http://schemas.openxmlformats.org/package/2006/relationships"><Relationship Id="rId1" Type="http://schemas.openxmlformats.org/officeDocument/2006/relationships/image" Target="../media/image42.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52.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9986" name="Rectangle 2"/>
          <p:cNvSpPr>
            <a:spLocks noGrp="1" noChangeArrowheads="1"/>
          </p:cNvSpPr>
          <p:nvPr>
            <p:ph type="hdr" sz="quarter"/>
          </p:nvPr>
        </p:nvSpPr>
        <p:spPr bwMode="auto">
          <a:xfrm>
            <a:off x="2" y="5"/>
            <a:ext cx="4161390" cy="365567"/>
          </a:xfrm>
          <a:prstGeom prst="rect">
            <a:avLst/>
          </a:prstGeom>
          <a:noFill/>
          <a:ln w="12700">
            <a:noFill/>
            <a:miter lim="800000"/>
            <a:headEnd type="none" w="sm" len="sm"/>
            <a:tailEnd type="none" w="sm" len="sm"/>
          </a:ln>
          <a:effectLst/>
        </p:spPr>
        <p:txBody>
          <a:bodyPr vert="horz" wrap="square" lIns="112879" tIns="56441" rIns="112879" bIns="56441" numCol="1" anchor="t" anchorCtr="0" compatLnSpc="1">
            <a:prstTxWarp prst="textNoShape">
              <a:avLst/>
            </a:prstTxWarp>
          </a:bodyPr>
          <a:lstStyle>
            <a:lvl1pPr defTabSz="1128480" eaLnBrk="0" hangingPunct="0">
              <a:defRPr sz="1500" i="0">
                <a:cs typeface="+mn-cs"/>
              </a:defRPr>
            </a:lvl1pPr>
          </a:lstStyle>
          <a:p>
            <a:pPr>
              <a:defRPr/>
            </a:pPr>
            <a:endParaRPr lang="en-US" dirty="0"/>
          </a:p>
        </p:txBody>
      </p:sp>
      <p:sp>
        <p:nvSpPr>
          <p:cNvPr id="169987" name="Rectangle 3"/>
          <p:cNvSpPr>
            <a:spLocks noGrp="1" noChangeArrowheads="1"/>
          </p:cNvSpPr>
          <p:nvPr>
            <p:ph type="dt" sz="quarter" idx="1"/>
          </p:nvPr>
        </p:nvSpPr>
        <p:spPr bwMode="auto">
          <a:xfrm>
            <a:off x="5439813" y="5"/>
            <a:ext cx="4161390" cy="365567"/>
          </a:xfrm>
          <a:prstGeom prst="rect">
            <a:avLst/>
          </a:prstGeom>
          <a:noFill/>
          <a:ln w="12700">
            <a:noFill/>
            <a:miter lim="800000"/>
            <a:headEnd type="none" w="sm" len="sm"/>
            <a:tailEnd type="none" w="sm" len="sm"/>
          </a:ln>
          <a:effectLst/>
        </p:spPr>
        <p:txBody>
          <a:bodyPr vert="horz" wrap="square" lIns="112879" tIns="56441" rIns="112879" bIns="56441" numCol="1" anchor="t" anchorCtr="0" compatLnSpc="1">
            <a:prstTxWarp prst="textNoShape">
              <a:avLst/>
            </a:prstTxWarp>
          </a:bodyPr>
          <a:lstStyle>
            <a:lvl1pPr algn="r" defTabSz="1128480" eaLnBrk="0" hangingPunct="0">
              <a:defRPr sz="1500" i="0">
                <a:cs typeface="+mn-cs"/>
              </a:defRPr>
            </a:lvl1pPr>
          </a:lstStyle>
          <a:p>
            <a:pPr>
              <a:defRPr/>
            </a:pPr>
            <a:fld id="{02778602-4592-4AD5-A5EE-88E47DA45523}" type="datetime1">
              <a:rPr lang="en-US"/>
              <a:pPr>
                <a:defRPr/>
              </a:pPr>
              <a:t>10/25/2019</a:t>
            </a:fld>
            <a:endParaRPr lang="en-US" dirty="0"/>
          </a:p>
        </p:txBody>
      </p:sp>
      <p:sp>
        <p:nvSpPr>
          <p:cNvPr id="169988" name="Rectangle 4"/>
          <p:cNvSpPr>
            <a:spLocks noGrp="1" noChangeArrowheads="1"/>
          </p:cNvSpPr>
          <p:nvPr>
            <p:ph type="ftr" sz="quarter" idx="2"/>
          </p:nvPr>
        </p:nvSpPr>
        <p:spPr bwMode="auto">
          <a:xfrm>
            <a:off x="2" y="6949637"/>
            <a:ext cx="4161390" cy="365567"/>
          </a:xfrm>
          <a:prstGeom prst="rect">
            <a:avLst/>
          </a:prstGeom>
          <a:noFill/>
          <a:ln w="12700">
            <a:noFill/>
            <a:miter lim="800000"/>
            <a:headEnd type="none" w="sm" len="sm"/>
            <a:tailEnd type="none" w="sm" len="sm"/>
          </a:ln>
          <a:effectLst/>
        </p:spPr>
        <p:txBody>
          <a:bodyPr vert="horz" wrap="square" lIns="112879" tIns="56441" rIns="112879" bIns="56441" numCol="1" anchor="b" anchorCtr="0" compatLnSpc="1">
            <a:prstTxWarp prst="textNoShape">
              <a:avLst/>
            </a:prstTxWarp>
          </a:bodyPr>
          <a:lstStyle>
            <a:lvl1pPr defTabSz="1128480" eaLnBrk="0" hangingPunct="0">
              <a:defRPr sz="1500" i="0">
                <a:cs typeface="+mn-cs"/>
              </a:defRPr>
            </a:lvl1pPr>
          </a:lstStyle>
          <a:p>
            <a:pPr>
              <a:defRPr/>
            </a:pPr>
            <a:endParaRPr lang="en-US" dirty="0"/>
          </a:p>
        </p:txBody>
      </p:sp>
      <p:sp>
        <p:nvSpPr>
          <p:cNvPr id="169989" name="Rectangle 5"/>
          <p:cNvSpPr>
            <a:spLocks noGrp="1" noChangeArrowheads="1"/>
          </p:cNvSpPr>
          <p:nvPr>
            <p:ph type="sldNum" sz="quarter" idx="3"/>
          </p:nvPr>
        </p:nvSpPr>
        <p:spPr bwMode="auto">
          <a:xfrm>
            <a:off x="5439813" y="6949637"/>
            <a:ext cx="4161390" cy="365567"/>
          </a:xfrm>
          <a:prstGeom prst="rect">
            <a:avLst/>
          </a:prstGeom>
          <a:noFill/>
          <a:ln w="12700">
            <a:noFill/>
            <a:miter lim="800000"/>
            <a:headEnd type="none" w="sm" len="sm"/>
            <a:tailEnd type="none" w="sm" len="sm"/>
          </a:ln>
          <a:effectLst/>
        </p:spPr>
        <p:txBody>
          <a:bodyPr vert="horz" wrap="square" lIns="112879" tIns="56441" rIns="112879" bIns="56441" numCol="1" anchor="b" anchorCtr="0" compatLnSpc="1">
            <a:prstTxWarp prst="textNoShape">
              <a:avLst/>
            </a:prstTxWarp>
          </a:bodyPr>
          <a:lstStyle>
            <a:lvl1pPr algn="r" defTabSz="1128480" eaLnBrk="0" hangingPunct="0">
              <a:defRPr sz="1500" i="0">
                <a:cs typeface="+mn-cs"/>
              </a:defRPr>
            </a:lvl1pPr>
          </a:lstStyle>
          <a:p>
            <a:pPr>
              <a:defRPr/>
            </a:pPr>
            <a:fld id="{23E7B383-487D-4938-9120-59001454E7EE}" type="slidenum">
              <a:rPr lang="en-US"/>
              <a:pPr>
                <a:defRPr/>
              </a:pPr>
              <a:t>‹#›</a:t>
            </a:fld>
            <a:endParaRPr lang="en-US" dirty="0"/>
          </a:p>
        </p:txBody>
      </p:sp>
    </p:spTree>
    <p:extLst>
      <p:ext uri="{BB962C8B-B14F-4D97-AF65-F5344CB8AC3E}">
        <p14:creationId xmlns:p14="http://schemas.microsoft.com/office/powerpoint/2010/main" val="10923239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02" name="Rectangle 1026"/>
          <p:cNvSpPr>
            <a:spLocks noGrp="1" noChangeArrowheads="1"/>
          </p:cNvSpPr>
          <p:nvPr>
            <p:ph type="hdr" sz="quarter"/>
          </p:nvPr>
        </p:nvSpPr>
        <p:spPr bwMode="auto">
          <a:xfrm>
            <a:off x="2" y="5"/>
            <a:ext cx="4161390" cy="365567"/>
          </a:xfrm>
          <a:prstGeom prst="rect">
            <a:avLst/>
          </a:prstGeom>
          <a:noFill/>
          <a:ln w="12700">
            <a:noFill/>
            <a:miter lim="800000"/>
            <a:headEnd type="none" w="sm" len="sm"/>
            <a:tailEnd type="none" w="sm" len="sm"/>
          </a:ln>
          <a:effectLst/>
        </p:spPr>
        <p:txBody>
          <a:bodyPr vert="horz" wrap="square" lIns="112879" tIns="56441" rIns="112879" bIns="56441" numCol="1" anchor="t" anchorCtr="0" compatLnSpc="1">
            <a:prstTxWarp prst="textNoShape">
              <a:avLst/>
            </a:prstTxWarp>
          </a:bodyPr>
          <a:lstStyle>
            <a:lvl1pPr defTabSz="1128480" eaLnBrk="0" hangingPunct="0">
              <a:defRPr sz="1500" i="0">
                <a:cs typeface="+mn-cs"/>
              </a:defRPr>
            </a:lvl1pPr>
          </a:lstStyle>
          <a:p>
            <a:pPr>
              <a:defRPr/>
            </a:pPr>
            <a:endParaRPr lang="en-US" dirty="0"/>
          </a:p>
        </p:txBody>
      </p:sp>
      <p:sp>
        <p:nvSpPr>
          <p:cNvPr id="204803" name="Rectangle 1027"/>
          <p:cNvSpPr>
            <a:spLocks noGrp="1" noChangeArrowheads="1"/>
          </p:cNvSpPr>
          <p:nvPr>
            <p:ph type="dt" idx="1"/>
          </p:nvPr>
        </p:nvSpPr>
        <p:spPr bwMode="auto">
          <a:xfrm>
            <a:off x="5439813" y="5"/>
            <a:ext cx="4161390" cy="365567"/>
          </a:xfrm>
          <a:prstGeom prst="rect">
            <a:avLst/>
          </a:prstGeom>
          <a:noFill/>
          <a:ln w="12700">
            <a:noFill/>
            <a:miter lim="800000"/>
            <a:headEnd type="none" w="sm" len="sm"/>
            <a:tailEnd type="none" w="sm" len="sm"/>
          </a:ln>
          <a:effectLst/>
        </p:spPr>
        <p:txBody>
          <a:bodyPr vert="horz" wrap="square" lIns="112879" tIns="56441" rIns="112879" bIns="56441" numCol="1" anchor="t" anchorCtr="0" compatLnSpc="1">
            <a:prstTxWarp prst="textNoShape">
              <a:avLst/>
            </a:prstTxWarp>
          </a:bodyPr>
          <a:lstStyle>
            <a:lvl1pPr algn="r" defTabSz="1128480" eaLnBrk="0" hangingPunct="0">
              <a:defRPr sz="1500" i="0">
                <a:cs typeface="+mn-cs"/>
              </a:defRPr>
            </a:lvl1pPr>
          </a:lstStyle>
          <a:p>
            <a:pPr>
              <a:defRPr/>
            </a:pPr>
            <a:fld id="{9EDE340F-6D32-4CB2-B565-41F5AC709368}" type="datetime1">
              <a:rPr lang="en-US"/>
              <a:pPr>
                <a:defRPr/>
              </a:pPr>
              <a:t>10/25/2019</a:t>
            </a:fld>
            <a:endParaRPr lang="en-US" dirty="0"/>
          </a:p>
        </p:txBody>
      </p:sp>
      <p:sp>
        <p:nvSpPr>
          <p:cNvPr id="76804" name="Rectangle 1028"/>
          <p:cNvSpPr>
            <a:spLocks noGrp="1" noRot="1" noChangeAspect="1" noChangeArrowheads="1" noTextEdit="1"/>
          </p:cNvSpPr>
          <p:nvPr>
            <p:ph type="sldImg" idx="2"/>
          </p:nvPr>
        </p:nvSpPr>
        <p:spPr bwMode="auto">
          <a:xfrm>
            <a:off x="2973388" y="546100"/>
            <a:ext cx="3660775" cy="27463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5" name="Rectangle 1029"/>
          <p:cNvSpPr>
            <a:spLocks noGrp="1" noChangeArrowheads="1"/>
          </p:cNvSpPr>
          <p:nvPr>
            <p:ph type="body" sz="quarter" idx="3"/>
          </p:nvPr>
        </p:nvSpPr>
        <p:spPr bwMode="auto">
          <a:xfrm>
            <a:off x="1280599" y="3474334"/>
            <a:ext cx="7040010" cy="3293962"/>
          </a:xfrm>
          <a:prstGeom prst="rect">
            <a:avLst/>
          </a:prstGeom>
          <a:noFill/>
          <a:ln w="12700">
            <a:noFill/>
            <a:miter lim="800000"/>
            <a:headEnd type="none" w="sm" len="sm"/>
            <a:tailEnd type="none" w="sm" len="sm"/>
          </a:ln>
          <a:effectLst/>
        </p:spPr>
        <p:txBody>
          <a:bodyPr vert="horz" wrap="square" lIns="112879" tIns="56441" rIns="112879" bIns="56441"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04806" name="Rectangle 1030"/>
          <p:cNvSpPr>
            <a:spLocks noGrp="1" noChangeArrowheads="1"/>
          </p:cNvSpPr>
          <p:nvPr>
            <p:ph type="ftr" sz="quarter" idx="4"/>
          </p:nvPr>
        </p:nvSpPr>
        <p:spPr bwMode="auto">
          <a:xfrm>
            <a:off x="2" y="6949637"/>
            <a:ext cx="4161390" cy="365567"/>
          </a:xfrm>
          <a:prstGeom prst="rect">
            <a:avLst/>
          </a:prstGeom>
          <a:noFill/>
          <a:ln w="12700">
            <a:noFill/>
            <a:miter lim="800000"/>
            <a:headEnd type="none" w="sm" len="sm"/>
            <a:tailEnd type="none" w="sm" len="sm"/>
          </a:ln>
          <a:effectLst/>
        </p:spPr>
        <p:txBody>
          <a:bodyPr vert="horz" wrap="square" lIns="112879" tIns="56441" rIns="112879" bIns="56441" numCol="1" anchor="b" anchorCtr="0" compatLnSpc="1">
            <a:prstTxWarp prst="textNoShape">
              <a:avLst/>
            </a:prstTxWarp>
          </a:bodyPr>
          <a:lstStyle>
            <a:lvl1pPr defTabSz="1128480" eaLnBrk="0" hangingPunct="0">
              <a:defRPr sz="1500" i="0">
                <a:cs typeface="+mn-cs"/>
              </a:defRPr>
            </a:lvl1pPr>
          </a:lstStyle>
          <a:p>
            <a:pPr>
              <a:defRPr/>
            </a:pPr>
            <a:endParaRPr lang="en-US" dirty="0"/>
          </a:p>
        </p:txBody>
      </p:sp>
      <p:sp>
        <p:nvSpPr>
          <p:cNvPr id="204807" name="Rectangle 1031"/>
          <p:cNvSpPr>
            <a:spLocks noGrp="1" noChangeArrowheads="1"/>
          </p:cNvSpPr>
          <p:nvPr>
            <p:ph type="sldNum" sz="quarter" idx="5"/>
          </p:nvPr>
        </p:nvSpPr>
        <p:spPr bwMode="auto">
          <a:xfrm>
            <a:off x="5439813" y="6949637"/>
            <a:ext cx="4161390" cy="365567"/>
          </a:xfrm>
          <a:prstGeom prst="rect">
            <a:avLst/>
          </a:prstGeom>
          <a:noFill/>
          <a:ln w="12700">
            <a:noFill/>
            <a:miter lim="800000"/>
            <a:headEnd type="none" w="sm" len="sm"/>
            <a:tailEnd type="none" w="sm" len="sm"/>
          </a:ln>
          <a:effectLst/>
        </p:spPr>
        <p:txBody>
          <a:bodyPr vert="horz" wrap="square" lIns="112879" tIns="56441" rIns="112879" bIns="56441" numCol="1" anchor="b" anchorCtr="0" compatLnSpc="1">
            <a:prstTxWarp prst="textNoShape">
              <a:avLst/>
            </a:prstTxWarp>
          </a:bodyPr>
          <a:lstStyle>
            <a:lvl1pPr algn="r" defTabSz="1128480" eaLnBrk="0" hangingPunct="0">
              <a:defRPr sz="1500" i="0">
                <a:cs typeface="+mn-cs"/>
              </a:defRPr>
            </a:lvl1pPr>
          </a:lstStyle>
          <a:p>
            <a:pPr>
              <a:defRPr/>
            </a:pPr>
            <a:fld id="{BC0D78C7-ACB9-4A00-822F-A47B764A3FF9}" type="slidenum">
              <a:rPr lang="en-US"/>
              <a:pPr>
                <a:defRPr/>
              </a:pPr>
              <a:t>‹#›</a:t>
            </a:fld>
            <a:endParaRPr lang="en-US" dirty="0"/>
          </a:p>
        </p:txBody>
      </p:sp>
    </p:spTree>
    <p:extLst>
      <p:ext uri="{BB962C8B-B14F-4D97-AF65-F5344CB8AC3E}">
        <p14:creationId xmlns:p14="http://schemas.microsoft.com/office/powerpoint/2010/main" val="206455478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1031"/>
          <p:cNvSpPr>
            <a:spLocks noGrp="1" noChangeArrowheads="1"/>
          </p:cNvSpPr>
          <p:nvPr>
            <p:ph type="sldNum" sz="quarter" idx="5"/>
          </p:nvPr>
        </p:nvSpPr>
        <p:spPr>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defTabSz="1127999" eaLnBrk="0" hangingPunct="0">
              <a:defRPr sz="2500" i="1">
                <a:solidFill>
                  <a:schemeClr val="tx1"/>
                </a:solidFill>
                <a:latin typeface="Times New Roman" pitchFamily="18" charset="0"/>
              </a:defRPr>
            </a:lvl1pPr>
            <a:lvl2pPr marL="928747" indent="-357337" defTabSz="1127999" eaLnBrk="0" hangingPunct="0">
              <a:defRPr sz="2500" i="1">
                <a:solidFill>
                  <a:schemeClr val="tx1"/>
                </a:solidFill>
                <a:latin typeface="Times New Roman" pitchFamily="18" charset="0"/>
              </a:defRPr>
            </a:lvl2pPr>
            <a:lvl3pPr marL="1429348" indent="-284882" defTabSz="1127999" eaLnBrk="0" hangingPunct="0">
              <a:defRPr sz="2500" i="1">
                <a:solidFill>
                  <a:schemeClr val="tx1"/>
                </a:solidFill>
                <a:latin typeface="Times New Roman" pitchFamily="18" charset="0"/>
              </a:defRPr>
            </a:lvl3pPr>
            <a:lvl4pPr marL="2002404" indent="-284882" defTabSz="1127999" eaLnBrk="0" hangingPunct="0">
              <a:defRPr sz="2500" i="1">
                <a:solidFill>
                  <a:schemeClr val="tx1"/>
                </a:solidFill>
                <a:latin typeface="Times New Roman" pitchFamily="18" charset="0"/>
              </a:defRPr>
            </a:lvl4pPr>
            <a:lvl5pPr marL="2573814" indent="-284882" defTabSz="1127999" eaLnBrk="0" hangingPunct="0">
              <a:defRPr sz="2500" i="1">
                <a:solidFill>
                  <a:schemeClr val="tx1"/>
                </a:solidFill>
                <a:latin typeface="Times New Roman" pitchFamily="18" charset="0"/>
              </a:defRPr>
            </a:lvl5pPr>
            <a:lvl6pPr marL="3048068" indent="-284882" defTabSz="1127999" eaLnBrk="0" fontAlgn="base" hangingPunct="0">
              <a:spcBef>
                <a:spcPct val="0"/>
              </a:spcBef>
              <a:spcAft>
                <a:spcPct val="0"/>
              </a:spcAft>
              <a:defRPr sz="2500" i="1">
                <a:solidFill>
                  <a:schemeClr val="tx1"/>
                </a:solidFill>
                <a:latin typeface="Times New Roman" pitchFamily="18" charset="0"/>
              </a:defRPr>
            </a:lvl6pPr>
            <a:lvl7pPr marL="3522321" indent="-284882" defTabSz="1127999" eaLnBrk="0" fontAlgn="base" hangingPunct="0">
              <a:spcBef>
                <a:spcPct val="0"/>
              </a:spcBef>
              <a:spcAft>
                <a:spcPct val="0"/>
              </a:spcAft>
              <a:defRPr sz="2500" i="1">
                <a:solidFill>
                  <a:schemeClr val="tx1"/>
                </a:solidFill>
                <a:latin typeface="Times New Roman" pitchFamily="18" charset="0"/>
              </a:defRPr>
            </a:lvl7pPr>
            <a:lvl8pPr marL="3996575" indent="-284882" defTabSz="1127999" eaLnBrk="0" fontAlgn="base" hangingPunct="0">
              <a:spcBef>
                <a:spcPct val="0"/>
              </a:spcBef>
              <a:spcAft>
                <a:spcPct val="0"/>
              </a:spcAft>
              <a:defRPr sz="2500" i="1">
                <a:solidFill>
                  <a:schemeClr val="tx1"/>
                </a:solidFill>
                <a:latin typeface="Times New Roman" pitchFamily="18" charset="0"/>
              </a:defRPr>
            </a:lvl8pPr>
            <a:lvl9pPr marL="4470828" indent="-284882" defTabSz="1127999" eaLnBrk="0" fontAlgn="base" hangingPunct="0">
              <a:spcBef>
                <a:spcPct val="0"/>
              </a:spcBef>
              <a:spcAft>
                <a:spcPct val="0"/>
              </a:spcAft>
              <a:defRPr sz="2500" i="1">
                <a:solidFill>
                  <a:schemeClr val="tx1"/>
                </a:solidFill>
                <a:latin typeface="Times New Roman" pitchFamily="18" charset="0"/>
              </a:defRPr>
            </a:lvl9pPr>
          </a:lstStyle>
          <a:p>
            <a:pPr>
              <a:defRPr/>
            </a:pPr>
            <a:fld id="{9668D244-E077-415D-9125-A8D99BCF37EC}" type="slidenum">
              <a:rPr lang="en-US" altLang="en-US" sz="1500" i="0"/>
              <a:pPr>
                <a:defRPr/>
              </a:pPr>
              <a:t>1</a:t>
            </a:fld>
            <a:endParaRPr lang="en-US" altLang="en-US" sz="1500" i="0" dirty="0"/>
          </a:p>
        </p:txBody>
      </p:sp>
    </p:spTree>
    <p:extLst>
      <p:ext uri="{BB962C8B-B14F-4D97-AF65-F5344CB8AC3E}">
        <p14:creationId xmlns:p14="http://schemas.microsoft.com/office/powerpoint/2010/main" val="7026422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ln/>
        </p:spPr>
      </p:sp>
      <p:sp>
        <p:nvSpPr>
          <p:cNvPr id="7885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p>
            <a:endParaRPr lang="en-US" altLang="en-US" dirty="0"/>
          </a:p>
        </p:txBody>
      </p:sp>
      <p:sp>
        <p:nvSpPr>
          <p:cNvPr id="4" name="Slide Number Placeholder 3"/>
          <p:cNvSpPr>
            <a:spLocks noGrp="1"/>
          </p:cNvSpPr>
          <p:nvPr>
            <p:ph type="sldNum" sz="quarter" idx="5"/>
          </p:nvPr>
        </p:nvSpPr>
        <p:spPr/>
        <p:txBody>
          <a:bodyPr/>
          <a:lstStyle/>
          <a:p>
            <a:pPr>
              <a:defRPr/>
            </a:pPr>
            <a:fld id="{69EECEA0-23FD-481D-8B4B-FE299CB65E90}" type="slidenum">
              <a:rPr lang="en-US" smtClean="0"/>
              <a:pPr>
                <a:defRPr/>
              </a:pPr>
              <a:t>2</a:t>
            </a:fld>
            <a:endParaRPr lang="en-US" dirty="0"/>
          </a:p>
        </p:txBody>
      </p:sp>
    </p:spTree>
    <p:extLst>
      <p:ext uri="{BB962C8B-B14F-4D97-AF65-F5344CB8AC3E}">
        <p14:creationId xmlns:p14="http://schemas.microsoft.com/office/powerpoint/2010/main" val="21014862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1031"/>
          <p:cNvSpPr>
            <a:spLocks noGrp="1" noChangeArrowheads="1"/>
          </p:cNvSpPr>
          <p:nvPr>
            <p:ph type="sldNum" sz="quarter" idx="5"/>
          </p:nvPr>
        </p:nvSpPr>
        <p:spPr>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defTabSz="1127999" eaLnBrk="0" hangingPunct="0">
              <a:defRPr sz="2500" i="1">
                <a:solidFill>
                  <a:schemeClr val="tx1"/>
                </a:solidFill>
                <a:latin typeface="Times New Roman" pitchFamily="18" charset="0"/>
              </a:defRPr>
            </a:lvl1pPr>
            <a:lvl2pPr marL="928747" indent="-357337" defTabSz="1127999" eaLnBrk="0" hangingPunct="0">
              <a:defRPr sz="2500" i="1">
                <a:solidFill>
                  <a:schemeClr val="tx1"/>
                </a:solidFill>
                <a:latin typeface="Times New Roman" pitchFamily="18" charset="0"/>
              </a:defRPr>
            </a:lvl2pPr>
            <a:lvl3pPr marL="1429348" indent="-284882" defTabSz="1127999" eaLnBrk="0" hangingPunct="0">
              <a:defRPr sz="2500" i="1">
                <a:solidFill>
                  <a:schemeClr val="tx1"/>
                </a:solidFill>
                <a:latin typeface="Times New Roman" pitchFamily="18" charset="0"/>
              </a:defRPr>
            </a:lvl3pPr>
            <a:lvl4pPr marL="2002404" indent="-284882" defTabSz="1127999" eaLnBrk="0" hangingPunct="0">
              <a:defRPr sz="2500" i="1">
                <a:solidFill>
                  <a:schemeClr val="tx1"/>
                </a:solidFill>
                <a:latin typeface="Times New Roman" pitchFamily="18" charset="0"/>
              </a:defRPr>
            </a:lvl4pPr>
            <a:lvl5pPr marL="2573814" indent="-284882" defTabSz="1127999" eaLnBrk="0" hangingPunct="0">
              <a:defRPr sz="2500" i="1">
                <a:solidFill>
                  <a:schemeClr val="tx1"/>
                </a:solidFill>
                <a:latin typeface="Times New Roman" pitchFamily="18" charset="0"/>
              </a:defRPr>
            </a:lvl5pPr>
            <a:lvl6pPr marL="3048068" indent="-284882" defTabSz="1127999" eaLnBrk="0" fontAlgn="base" hangingPunct="0">
              <a:spcBef>
                <a:spcPct val="0"/>
              </a:spcBef>
              <a:spcAft>
                <a:spcPct val="0"/>
              </a:spcAft>
              <a:defRPr sz="2500" i="1">
                <a:solidFill>
                  <a:schemeClr val="tx1"/>
                </a:solidFill>
                <a:latin typeface="Times New Roman" pitchFamily="18" charset="0"/>
              </a:defRPr>
            </a:lvl6pPr>
            <a:lvl7pPr marL="3522321" indent="-284882" defTabSz="1127999" eaLnBrk="0" fontAlgn="base" hangingPunct="0">
              <a:spcBef>
                <a:spcPct val="0"/>
              </a:spcBef>
              <a:spcAft>
                <a:spcPct val="0"/>
              </a:spcAft>
              <a:defRPr sz="2500" i="1">
                <a:solidFill>
                  <a:schemeClr val="tx1"/>
                </a:solidFill>
                <a:latin typeface="Times New Roman" pitchFamily="18" charset="0"/>
              </a:defRPr>
            </a:lvl7pPr>
            <a:lvl8pPr marL="3996575" indent="-284882" defTabSz="1127999" eaLnBrk="0" fontAlgn="base" hangingPunct="0">
              <a:spcBef>
                <a:spcPct val="0"/>
              </a:spcBef>
              <a:spcAft>
                <a:spcPct val="0"/>
              </a:spcAft>
              <a:defRPr sz="2500" i="1">
                <a:solidFill>
                  <a:schemeClr val="tx1"/>
                </a:solidFill>
                <a:latin typeface="Times New Roman" pitchFamily="18" charset="0"/>
              </a:defRPr>
            </a:lvl8pPr>
            <a:lvl9pPr marL="4470828" indent="-284882" defTabSz="1127999" eaLnBrk="0" fontAlgn="base" hangingPunct="0">
              <a:spcBef>
                <a:spcPct val="0"/>
              </a:spcBef>
              <a:spcAft>
                <a:spcPct val="0"/>
              </a:spcAft>
              <a:defRPr sz="2500" i="1">
                <a:solidFill>
                  <a:schemeClr val="tx1"/>
                </a:solidFill>
                <a:latin typeface="Times New Roman" pitchFamily="18" charset="0"/>
              </a:defRPr>
            </a:lvl9pPr>
          </a:lstStyle>
          <a:p>
            <a:pPr>
              <a:defRPr/>
            </a:pPr>
            <a:fld id="{2C7747B2-45F4-4EBC-97D1-61C31181465B}" type="slidenum">
              <a:rPr lang="en-US" altLang="en-US" sz="1500" i="0"/>
              <a:pPr>
                <a:defRPr/>
              </a:pPr>
              <a:t>3</a:t>
            </a:fld>
            <a:endParaRPr lang="en-US" altLang="en-US" sz="1500" i="0" dirty="0"/>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r>
              <a:rPr lang="en-US" altLang="en-US" dirty="0"/>
              <a:t>Regulations apply to owners or operators of an aboveground storage tank (AST) that stores a substance that would likely pollute any waters of the state. This includes groundwater and surface water.</a:t>
            </a:r>
          </a:p>
          <a:p>
            <a:endParaRPr lang="en-US" altLang="en-US" dirty="0"/>
          </a:p>
          <a:p>
            <a:r>
              <a:rPr lang="en-US" altLang="en-US" dirty="0"/>
              <a:t>Substances include petroleum products, hazardous materials, or “other regulated substances” (such as salt</a:t>
            </a:r>
            <a:r>
              <a:rPr lang="en-US" altLang="en-US" baseline="0" dirty="0"/>
              <a:t> brine, </a:t>
            </a:r>
            <a:r>
              <a:rPr lang="en-US" altLang="en-US" dirty="0"/>
              <a:t>soybean oil or molasses) that are liquid at ambient pressure and temperatures.</a:t>
            </a:r>
          </a:p>
        </p:txBody>
      </p:sp>
    </p:spTree>
    <p:extLst>
      <p:ext uri="{BB962C8B-B14F-4D97-AF65-F5344CB8AC3E}">
        <p14:creationId xmlns:p14="http://schemas.microsoft.com/office/powerpoint/2010/main" val="19875034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1031"/>
          <p:cNvSpPr>
            <a:spLocks noGrp="1" noChangeArrowheads="1"/>
          </p:cNvSpPr>
          <p:nvPr>
            <p:ph type="sldNum" sz="quarter" idx="5"/>
          </p:nvPr>
        </p:nvSpPr>
        <p:spPr>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defTabSz="1127999" eaLnBrk="0" hangingPunct="0">
              <a:defRPr sz="2500" i="1">
                <a:solidFill>
                  <a:schemeClr val="tx1"/>
                </a:solidFill>
                <a:latin typeface="Times New Roman" pitchFamily="18" charset="0"/>
              </a:defRPr>
            </a:lvl1pPr>
            <a:lvl2pPr marL="928747" indent="-357337" defTabSz="1127999" eaLnBrk="0" hangingPunct="0">
              <a:defRPr sz="2500" i="1">
                <a:solidFill>
                  <a:schemeClr val="tx1"/>
                </a:solidFill>
                <a:latin typeface="Times New Roman" pitchFamily="18" charset="0"/>
              </a:defRPr>
            </a:lvl2pPr>
            <a:lvl3pPr marL="1429348" indent="-284882" defTabSz="1127999" eaLnBrk="0" hangingPunct="0">
              <a:defRPr sz="2500" i="1">
                <a:solidFill>
                  <a:schemeClr val="tx1"/>
                </a:solidFill>
                <a:latin typeface="Times New Roman" pitchFamily="18" charset="0"/>
              </a:defRPr>
            </a:lvl3pPr>
            <a:lvl4pPr marL="2002404" indent="-284882" defTabSz="1127999" eaLnBrk="0" hangingPunct="0">
              <a:defRPr sz="2500" i="1">
                <a:solidFill>
                  <a:schemeClr val="tx1"/>
                </a:solidFill>
                <a:latin typeface="Times New Roman" pitchFamily="18" charset="0"/>
              </a:defRPr>
            </a:lvl4pPr>
            <a:lvl5pPr marL="2573814" indent="-284882" defTabSz="1127999" eaLnBrk="0" hangingPunct="0">
              <a:defRPr sz="2500" i="1">
                <a:solidFill>
                  <a:schemeClr val="tx1"/>
                </a:solidFill>
                <a:latin typeface="Times New Roman" pitchFamily="18" charset="0"/>
              </a:defRPr>
            </a:lvl5pPr>
            <a:lvl6pPr marL="3048068" indent="-284882" defTabSz="1127999" eaLnBrk="0" fontAlgn="base" hangingPunct="0">
              <a:spcBef>
                <a:spcPct val="0"/>
              </a:spcBef>
              <a:spcAft>
                <a:spcPct val="0"/>
              </a:spcAft>
              <a:defRPr sz="2500" i="1">
                <a:solidFill>
                  <a:schemeClr val="tx1"/>
                </a:solidFill>
                <a:latin typeface="Times New Roman" pitchFamily="18" charset="0"/>
              </a:defRPr>
            </a:lvl6pPr>
            <a:lvl7pPr marL="3522321" indent="-284882" defTabSz="1127999" eaLnBrk="0" fontAlgn="base" hangingPunct="0">
              <a:spcBef>
                <a:spcPct val="0"/>
              </a:spcBef>
              <a:spcAft>
                <a:spcPct val="0"/>
              </a:spcAft>
              <a:defRPr sz="2500" i="1">
                <a:solidFill>
                  <a:schemeClr val="tx1"/>
                </a:solidFill>
                <a:latin typeface="Times New Roman" pitchFamily="18" charset="0"/>
              </a:defRPr>
            </a:lvl7pPr>
            <a:lvl8pPr marL="3996575" indent="-284882" defTabSz="1127999" eaLnBrk="0" fontAlgn="base" hangingPunct="0">
              <a:spcBef>
                <a:spcPct val="0"/>
              </a:spcBef>
              <a:spcAft>
                <a:spcPct val="0"/>
              </a:spcAft>
              <a:defRPr sz="2500" i="1">
                <a:solidFill>
                  <a:schemeClr val="tx1"/>
                </a:solidFill>
                <a:latin typeface="Times New Roman" pitchFamily="18" charset="0"/>
              </a:defRPr>
            </a:lvl8pPr>
            <a:lvl9pPr marL="4470828" indent="-284882" defTabSz="1127999" eaLnBrk="0" fontAlgn="base" hangingPunct="0">
              <a:spcBef>
                <a:spcPct val="0"/>
              </a:spcBef>
              <a:spcAft>
                <a:spcPct val="0"/>
              </a:spcAft>
              <a:defRPr sz="2500" i="1">
                <a:solidFill>
                  <a:schemeClr val="tx1"/>
                </a:solidFill>
                <a:latin typeface="Times New Roman" pitchFamily="18" charset="0"/>
              </a:defRPr>
            </a:lvl9pPr>
          </a:lstStyle>
          <a:p>
            <a:pPr>
              <a:defRPr/>
            </a:pPr>
            <a:fld id="{AE739466-BBC2-4F4C-80FC-08BE3EF024B8}" type="slidenum">
              <a:rPr lang="en-US" altLang="en-US" sz="1500" i="0"/>
              <a:pPr>
                <a:defRPr/>
              </a:pPr>
              <a:t>4</a:t>
            </a:fld>
            <a:endParaRPr lang="en-US" altLang="en-US" sz="1500" i="0" dirty="0"/>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endParaRPr lang="en-US" altLang="en-US" dirty="0"/>
          </a:p>
        </p:txBody>
      </p:sp>
    </p:spTree>
    <p:extLst>
      <p:ext uri="{BB962C8B-B14F-4D97-AF65-F5344CB8AC3E}">
        <p14:creationId xmlns:p14="http://schemas.microsoft.com/office/powerpoint/2010/main" val="28615629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1031"/>
          <p:cNvSpPr>
            <a:spLocks noGrp="1" noChangeArrowheads="1"/>
          </p:cNvSpPr>
          <p:nvPr>
            <p:ph type="sldNum" sz="quarter" idx="5"/>
          </p:nvPr>
        </p:nvSpPr>
        <p:spPr>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defTabSz="1127999" eaLnBrk="0" hangingPunct="0">
              <a:defRPr sz="2500" i="1">
                <a:solidFill>
                  <a:schemeClr val="tx1"/>
                </a:solidFill>
                <a:latin typeface="Times New Roman" pitchFamily="18" charset="0"/>
              </a:defRPr>
            </a:lvl1pPr>
            <a:lvl2pPr marL="928747" indent="-357337" defTabSz="1127999" eaLnBrk="0" hangingPunct="0">
              <a:defRPr sz="2500" i="1">
                <a:solidFill>
                  <a:schemeClr val="tx1"/>
                </a:solidFill>
                <a:latin typeface="Times New Roman" pitchFamily="18" charset="0"/>
              </a:defRPr>
            </a:lvl2pPr>
            <a:lvl3pPr marL="1429348" indent="-284882" defTabSz="1127999" eaLnBrk="0" hangingPunct="0">
              <a:defRPr sz="2500" i="1">
                <a:solidFill>
                  <a:schemeClr val="tx1"/>
                </a:solidFill>
                <a:latin typeface="Times New Roman" pitchFamily="18" charset="0"/>
              </a:defRPr>
            </a:lvl3pPr>
            <a:lvl4pPr marL="2002404" indent="-284882" defTabSz="1127999" eaLnBrk="0" hangingPunct="0">
              <a:defRPr sz="2500" i="1">
                <a:solidFill>
                  <a:schemeClr val="tx1"/>
                </a:solidFill>
                <a:latin typeface="Times New Roman" pitchFamily="18" charset="0"/>
              </a:defRPr>
            </a:lvl4pPr>
            <a:lvl5pPr marL="2573814" indent="-284882" defTabSz="1127999" eaLnBrk="0" hangingPunct="0">
              <a:defRPr sz="2500" i="1">
                <a:solidFill>
                  <a:schemeClr val="tx1"/>
                </a:solidFill>
                <a:latin typeface="Times New Roman" pitchFamily="18" charset="0"/>
              </a:defRPr>
            </a:lvl5pPr>
            <a:lvl6pPr marL="3048068" indent="-284882" defTabSz="1127999" eaLnBrk="0" fontAlgn="base" hangingPunct="0">
              <a:spcBef>
                <a:spcPct val="0"/>
              </a:spcBef>
              <a:spcAft>
                <a:spcPct val="0"/>
              </a:spcAft>
              <a:defRPr sz="2500" i="1">
                <a:solidFill>
                  <a:schemeClr val="tx1"/>
                </a:solidFill>
                <a:latin typeface="Times New Roman" pitchFamily="18" charset="0"/>
              </a:defRPr>
            </a:lvl6pPr>
            <a:lvl7pPr marL="3522321" indent="-284882" defTabSz="1127999" eaLnBrk="0" fontAlgn="base" hangingPunct="0">
              <a:spcBef>
                <a:spcPct val="0"/>
              </a:spcBef>
              <a:spcAft>
                <a:spcPct val="0"/>
              </a:spcAft>
              <a:defRPr sz="2500" i="1">
                <a:solidFill>
                  <a:schemeClr val="tx1"/>
                </a:solidFill>
                <a:latin typeface="Times New Roman" pitchFamily="18" charset="0"/>
              </a:defRPr>
            </a:lvl7pPr>
            <a:lvl8pPr marL="3996575" indent="-284882" defTabSz="1127999" eaLnBrk="0" fontAlgn="base" hangingPunct="0">
              <a:spcBef>
                <a:spcPct val="0"/>
              </a:spcBef>
              <a:spcAft>
                <a:spcPct val="0"/>
              </a:spcAft>
              <a:defRPr sz="2500" i="1">
                <a:solidFill>
                  <a:schemeClr val="tx1"/>
                </a:solidFill>
                <a:latin typeface="Times New Roman" pitchFamily="18" charset="0"/>
              </a:defRPr>
            </a:lvl8pPr>
            <a:lvl9pPr marL="4470828" indent="-284882" defTabSz="1127999" eaLnBrk="0" fontAlgn="base" hangingPunct="0">
              <a:spcBef>
                <a:spcPct val="0"/>
              </a:spcBef>
              <a:spcAft>
                <a:spcPct val="0"/>
              </a:spcAft>
              <a:defRPr sz="2500" i="1">
                <a:solidFill>
                  <a:schemeClr val="tx1"/>
                </a:solidFill>
                <a:latin typeface="Times New Roman" pitchFamily="18" charset="0"/>
              </a:defRPr>
            </a:lvl9pPr>
          </a:lstStyle>
          <a:p>
            <a:pPr>
              <a:defRPr/>
            </a:pPr>
            <a:fld id="{1C4F6D5C-BF4D-4D8E-8855-094C9D2CBC68}" type="slidenum">
              <a:rPr lang="en-US" altLang="en-US" sz="1500" i="0"/>
              <a:pPr>
                <a:defRPr/>
              </a:pPr>
              <a:t>5</a:t>
            </a:fld>
            <a:endParaRPr lang="en-US" altLang="en-US" sz="1500" i="0" dirty="0"/>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r>
              <a:rPr lang="en-US" altLang="en-US" dirty="0"/>
              <a:t>Exempt tanks - Some tanks are exempt from registration requirements according to Minnesota Statutes, Chapter 116.47.  Some tanks are exempt from Minnesota Rules, Chapter 7151.  It is important to determine if tanks are exempt from registration requirements, rule requirements, or both.</a:t>
            </a:r>
          </a:p>
          <a:p>
            <a:endParaRPr lang="en-US" altLang="en-US" dirty="0"/>
          </a:p>
          <a:p>
            <a:r>
              <a:rPr lang="en-US" altLang="en-US" dirty="0"/>
              <a:t>Fully regulated tanks - These are, normally, tanks greater than 1,100 gallons containing hazardous substances or petroleum.</a:t>
            </a:r>
          </a:p>
          <a:p>
            <a:endParaRPr lang="en-US" altLang="en-US" dirty="0"/>
          </a:p>
          <a:p>
            <a:r>
              <a:rPr lang="en-US" altLang="en-US" dirty="0"/>
              <a:t>Partially regulated tanks - These are small tanks near surface water and temporary tanks.  </a:t>
            </a:r>
          </a:p>
        </p:txBody>
      </p:sp>
    </p:spTree>
    <p:extLst>
      <p:ext uri="{BB962C8B-B14F-4D97-AF65-F5344CB8AC3E}">
        <p14:creationId xmlns:p14="http://schemas.microsoft.com/office/powerpoint/2010/main" val="40225311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1031"/>
          <p:cNvSpPr>
            <a:spLocks noGrp="1" noChangeArrowheads="1"/>
          </p:cNvSpPr>
          <p:nvPr>
            <p:ph type="sldNum" sz="quarter" idx="5"/>
          </p:nvPr>
        </p:nvSpPr>
        <p:spPr>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defTabSz="1127999" eaLnBrk="0" hangingPunct="0">
              <a:defRPr sz="2500" i="1">
                <a:solidFill>
                  <a:schemeClr val="tx1"/>
                </a:solidFill>
                <a:latin typeface="Times New Roman" pitchFamily="18" charset="0"/>
              </a:defRPr>
            </a:lvl1pPr>
            <a:lvl2pPr marL="928747" indent="-357337" defTabSz="1127999" eaLnBrk="0" hangingPunct="0">
              <a:defRPr sz="2500" i="1">
                <a:solidFill>
                  <a:schemeClr val="tx1"/>
                </a:solidFill>
                <a:latin typeface="Times New Roman" pitchFamily="18" charset="0"/>
              </a:defRPr>
            </a:lvl2pPr>
            <a:lvl3pPr marL="1429348" indent="-284882" defTabSz="1127999" eaLnBrk="0" hangingPunct="0">
              <a:defRPr sz="2500" i="1">
                <a:solidFill>
                  <a:schemeClr val="tx1"/>
                </a:solidFill>
                <a:latin typeface="Times New Roman" pitchFamily="18" charset="0"/>
              </a:defRPr>
            </a:lvl3pPr>
            <a:lvl4pPr marL="2002404" indent="-284882" defTabSz="1127999" eaLnBrk="0" hangingPunct="0">
              <a:defRPr sz="2500" i="1">
                <a:solidFill>
                  <a:schemeClr val="tx1"/>
                </a:solidFill>
                <a:latin typeface="Times New Roman" pitchFamily="18" charset="0"/>
              </a:defRPr>
            </a:lvl4pPr>
            <a:lvl5pPr marL="2573814" indent="-284882" defTabSz="1127999" eaLnBrk="0" hangingPunct="0">
              <a:defRPr sz="2500" i="1">
                <a:solidFill>
                  <a:schemeClr val="tx1"/>
                </a:solidFill>
                <a:latin typeface="Times New Roman" pitchFamily="18" charset="0"/>
              </a:defRPr>
            </a:lvl5pPr>
            <a:lvl6pPr marL="3048068" indent="-284882" defTabSz="1127999" eaLnBrk="0" fontAlgn="base" hangingPunct="0">
              <a:spcBef>
                <a:spcPct val="0"/>
              </a:spcBef>
              <a:spcAft>
                <a:spcPct val="0"/>
              </a:spcAft>
              <a:defRPr sz="2500" i="1">
                <a:solidFill>
                  <a:schemeClr val="tx1"/>
                </a:solidFill>
                <a:latin typeface="Times New Roman" pitchFamily="18" charset="0"/>
              </a:defRPr>
            </a:lvl6pPr>
            <a:lvl7pPr marL="3522321" indent="-284882" defTabSz="1127999" eaLnBrk="0" fontAlgn="base" hangingPunct="0">
              <a:spcBef>
                <a:spcPct val="0"/>
              </a:spcBef>
              <a:spcAft>
                <a:spcPct val="0"/>
              </a:spcAft>
              <a:defRPr sz="2500" i="1">
                <a:solidFill>
                  <a:schemeClr val="tx1"/>
                </a:solidFill>
                <a:latin typeface="Times New Roman" pitchFamily="18" charset="0"/>
              </a:defRPr>
            </a:lvl7pPr>
            <a:lvl8pPr marL="3996575" indent="-284882" defTabSz="1127999" eaLnBrk="0" fontAlgn="base" hangingPunct="0">
              <a:spcBef>
                <a:spcPct val="0"/>
              </a:spcBef>
              <a:spcAft>
                <a:spcPct val="0"/>
              </a:spcAft>
              <a:defRPr sz="2500" i="1">
                <a:solidFill>
                  <a:schemeClr val="tx1"/>
                </a:solidFill>
                <a:latin typeface="Times New Roman" pitchFamily="18" charset="0"/>
              </a:defRPr>
            </a:lvl8pPr>
            <a:lvl9pPr marL="4470828" indent="-284882" defTabSz="1127999" eaLnBrk="0" fontAlgn="base" hangingPunct="0">
              <a:spcBef>
                <a:spcPct val="0"/>
              </a:spcBef>
              <a:spcAft>
                <a:spcPct val="0"/>
              </a:spcAft>
              <a:defRPr sz="2500" i="1">
                <a:solidFill>
                  <a:schemeClr val="tx1"/>
                </a:solidFill>
                <a:latin typeface="Times New Roman" pitchFamily="18" charset="0"/>
              </a:defRPr>
            </a:lvl9pPr>
          </a:lstStyle>
          <a:p>
            <a:pPr>
              <a:defRPr/>
            </a:pPr>
            <a:fld id="{AC86721D-6836-460F-B908-489EB1C88FD6}" type="slidenum">
              <a:rPr lang="en-US" altLang="en-US" sz="1500" i="0"/>
              <a:pPr>
                <a:defRPr/>
              </a:pPr>
              <a:t>6</a:t>
            </a:fld>
            <a:endParaRPr lang="en-US" altLang="en-US" sz="1500" i="0" dirty="0"/>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xfrm>
            <a:off x="745748" y="3474334"/>
            <a:ext cx="8216243" cy="3293962"/>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r>
              <a:rPr lang="en-US" altLang="en-US" dirty="0"/>
              <a:t>The following tanks are exempt from Aboveground Storage Tank (AST) Rules:</a:t>
            </a:r>
          </a:p>
          <a:p>
            <a:pPr>
              <a:buFontTx/>
              <a:buChar char="•"/>
            </a:pPr>
            <a:r>
              <a:rPr lang="en-US" altLang="en-US" dirty="0"/>
              <a:t> Equipment or machinery containing substances for operational procedures such as fuel tanks on vehicles, heating, hydraulic lifts, and emergency generators.</a:t>
            </a:r>
          </a:p>
          <a:p>
            <a:pPr>
              <a:buFontTx/>
              <a:buChar char="•"/>
            </a:pPr>
            <a:r>
              <a:rPr lang="en-US" altLang="en-US" dirty="0"/>
              <a:t> Tote tanks which include tanks that are not filled or refilled on site; are 1,100 gallons or less in capacity; and are on site less than 180 days.</a:t>
            </a:r>
          </a:p>
          <a:p>
            <a:pPr>
              <a:buFontTx/>
              <a:buChar char="•"/>
            </a:pPr>
            <a:r>
              <a:rPr lang="en-US" altLang="en-US" dirty="0"/>
              <a:t>*A vehicle, such as a tank truck, designed to transport substances if: 1) on site for less than 30 days and 2) not emptied or refilled on site</a:t>
            </a:r>
          </a:p>
          <a:p>
            <a:pPr>
              <a:buFontTx/>
              <a:buChar char="•"/>
            </a:pPr>
            <a:r>
              <a:rPr lang="en-US" altLang="en-US" dirty="0"/>
              <a:t> *Indoor tanks if: 1) the tank has its own secondary containment; 2) the tank contents will not escape the building; or 3) a release would be directed to a permitted treatment facility</a:t>
            </a:r>
          </a:p>
          <a:p>
            <a:pPr>
              <a:buFontTx/>
              <a:buChar char="•"/>
            </a:pPr>
            <a:r>
              <a:rPr lang="en-US" altLang="en-US" dirty="0"/>
              <a:t> Surface impoundment, pit, pond, or lagoon</a:t>
            </a:r>
          </a:p>
          <a:p>
            <a:pPr>
              <a:buFontTx/>
              <a:buChar char="•"/>
            </a:pPr>
            <a:r>
              <a:rPr lang="en-US" altLang="en-US" dirty="0"/>
              <a:t> Water tanks</a:t>
            </a:r>
          </a:p>
          <a:p>
            <a:pPr>
              <a:buFontTx/>
              <a:buChar char="•"/>
            </a:pPr>
            <a:r>
              <a:rPr lang="en-US" altLang="en-US" dirty="0"/>
              <a:t>Small tanks that are greater than 500 feet from surface water</a:t>
            </a:r>
          </a:p>
        </p:txBody>
      </p:sp>
    </p:spTree>
    <p:extLst>
      <p:ext uri="{BB962C8B-B14F-4D97-AF65-F5344CB8AC3E}">
        <p14:creationId xmlns:p14="http://schemas.microsoft.com/office/powerpoint/2010/main" val="19952611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1031"/>
          <p:cNvSpPr>
            <a:spLocks noGrp="1" noChangeArrowheads="1"/>
          </p:cNvSpPr>
          <p:nvPr>
            <p:ph type="sldNum" sz="quarter" idx="5"/>
          </p:nvPr>
        </p:nvSpPr>
        <p:spPr>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defTabSz="1127999" eaLnBrk="0" hangingPunct="0">
              <a:defRPr sz="2500" i="1">
                <a:solidFill>
                  <a:schemeClr val="tx1"/>
                </a:solidFill>
                <a:latin typeface="Times New Roman" pitchFamily="18" charset="0"/>
              </a:defRPr>
            </a:lvl1pPr>
            <a:lvl2pPr marL="928747" indent="-357337" defTabSz="1127999" eaLnBrk="0" hangingPunct="0">
              <a:defRPr sz="2500" i="1">
                <a:solidFill>
                  <a:schemeClr val="tx1"/>
                </a:solidFill>
                <a:latin typeface="Times New Roman" pitchFamily="18" charset="0"/>
              </a:defRPr>
            </a:lvl2pPr>
            <a:lvl3pPr marL="1429348" indent="-284882" defTabSz="1127999" eaLnBrk="0" hangingPunct="0">
              <a:defRPr sz="2500" i="1">
                <a:solidFill>
                  <a:schemeClr val="tx1"/>
                </a:solidFill>
                <a:latin typeface="Times New Roman" pitchFamily="18" charset="0"/>
              </a:defRPr>
            </a:lvl3pPr>
            <a:lvl4pPr marL="2002404" indent="-284882" defTabSz="1127999" eaLnBrk="0" hangingPunct="0">
              <a:defRPr sz="2500" i="1">
                <a:solidFill>
                  <a:schemeClr val="tx1"/>
                </a:solidFill>
                <a:latin typeface="Times New Roman" pitchFamily="18" charset="0"/>
              </a:defRPr>
            </a:lvl4pPr>
            <a:lvl5pPr marL="2573814" indent="-284882" defTabSz="1127999" eaLnBrk="0" hangingPunct="0">
              <a:defRPr sz="2500" i="1">
                <a:solidFill>
                  <a:schemeClr val="tx1"/>
                </a:solidFill>
                <a:latin typeface="Times New Roman" pitchFamily="18" charset="0"/>
              </a:defRPr>
            </a:lvl5pPr>
            <a:lvl6pPr marL="3048068" indent="-284882" defTabSz="1127999" eaLnBrk="0" fontAlgn="base" hangingPunct="0">
              <a:spcBef>
                <a:spcPct val="0"/>
              </a:spcBef>
              <a:spcAft>
                <a:spcPct val="0"/>
              </a:spcAft>
              <a:defRPr sz="2500" i="1">
                <a:solidFill>
                  <a:schemeClr val="tx1"/>
                </a:solidFill>
                <a:latin typeface="Times New Roman" pitchFamily="18" charset="0"/>
              </a:defRPr>
            </a:lvl6pPr>
            <a:lvl7pPr marL="3522321" indent="-284882" defTabSz="1127999" eaLnBrk="0" fontAlgn="base" hangingPunct="0">
              <a:spcBef>
                <a:spcPct val="0"/>
              </a:spcBef>
              <a:spcAft>
                <a:spcPct val="0"/>
              </a:spcAft>
              <a:defRPr sz="2500" i="1">
                <a:solidFill>
                  <a:schemeClr val="tx1"/>
                </a:solidFill>
                <a:latin typeface="Times New Roman" pitchFamily="18" charset="0"/>
              </a:defRPr>
            </a:lvl7pPr>
            <a:lvl8pPr marL="3996575" indent="-284882" defTabSz="1127999" eaLnBrk="0" fontAlgn="base" hangingPunct="0">
              <a:spcBef>
                <a:spcPct val="0"/>
              </a:spcBef>
              <a:spcAft>
                <a:spcPct val="0"/>
              </a:spcAft>
              <a:defRPr sz="2500" i="1">
                <a:solidFill>
                  <a:schemeClr val="tx1"/>
                </a:solidFill>
                <a:latin typeface="Times New Roman" pitchFamily="18" charset="0"/>
              </a:defRPr>
            </a:lvl8pPr>
            <a:lvl9pPr marL="4470828" indent="-284882" defTabSz="1127999" eaLnBrk="0" fontAlgn="base" hangingPunct="0">
              <a:spcBef>
                <a:spcPct val="0"/>
              </a:spcBef>
              <a:spcAft>
                <a:spcPct val="0"/>
              </a:spcAft>
              <a:defRPr sz="2500" i="1">
                <a:solidFill>
                  <a:schemeClr val="tx1"/>
                </a:solidFill>
                <a:latin typeface="Times New Roman" pitchFamily="18" charset="0"/>
              </a:defRPr>
            </a:lvl9pPr>
          </a:lstStyle>
          <a:p>
            <a:pPr>
              <a:defRPr/>
            </a:pPr>
            <a:fld id="{9D553C47-CD3F-47B1-A1AB-DE3508BACE28}" type="slidenum">
              <a:rPr lang="en-US" altLang="en-US" sz="1500" i="0"/>
              <a:pPr>
                <a:defRPr/>
              </a:pPr>
              <a:t>7</a:t>
            </a:fld>
            <a:endParaRPr lang="en-US" altLang="en-US" sz="1500" i="0" dirty="0"/>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r>
              <a:rPr lang="en-US" altLang="en-US" dirty="0"/>
              <a:t>Surface water: protects all MN waters that may be used for any recreational purpose (lakes, streams, ditches)</a:t>
            </a:r>
          </a:p>
        </p:txBody>
      </p:sp>
    </p:spTree>
    <p:extLst>
      <p:ext uri="{BB962C8B-B14F-4D97-AF65-F5344CB8AC3E}">
        <p14:creationId xmlns:p14="http://schemas.microsoft.com/office/powerpoint/2010/main" val="27415035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1031"/>
          <p:cNvSpPr>
            <a:spLocks noGrp="1" noChangeArrowheads="1"/>
          </p:cNvSpPr>
          <p:nvPr>
            <p:ph type="sldNum" sz="quarter" idx="5"/>
          </p:nvPr>
        </p:nvSpPr>
        <p:spPr>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defTabSz="1127999" eaLnBrk="0" hangingPunct="0">
              <a:defRPr sz="2500" i="1">
                <a:solidFill>
                  <a:schemeClr val="tx1"/>
                </a:solidFill>
                <a:latin typeface="Times New Roman" pitchFamily="18" charset="0"/>
              </a:defRPr>
            </a:lvl1pPr>
            <a:lvl2pPr marL="928747" indent="-357337" defTabSz="1127999" eaLnBrk="0" hangingPunct="0">
              <a:defRPr sz="2500" i="1">
                <a:solidFill>
                  <a:schemeClr val="tx1"/>
                </a:solidFill>
                <a:latin typeface="Times New Roman" pitchFamily="18" charset="0"/>
              </a:defRPr>
            </a:lvl2pPr>
            <a:lvl3pPr marL="1429348" indent="-284882" defTabSz="1127999" eaLnBrk="0" hangingPunct="0">
              <a:defRPr sz="2500" i="1">
                <a:solidFill>
                  <a:schemeClr val="tx1"/>
                </a:solidFill>
                <a:latin typeface="Times New Roman" pitchFamily="18" charset="0"/>
              </a:defRPr>
            </a:lvl3pPr>
            <a:lvl4pPr marL="2002404" indent="-284882" defTabSz="1127999" eaLnBrk="0" hangingPunct="0">
              <a:defRPr sz="2500" i="1">
                <a:solidFill>
                  <a:schemeClr val="tx1"/>
                </a:solidFill>
                <a:latin typeface="Times New Roman" pitchFamily="18" charset="0"/>
              </a:defRPr>
            </a:lvl4pPr>
            <a:lvl5pPr marL="2573814" indent="-284882" defTabSz="1127999" eaLnBrk="0" hangingPunct="0">
              <a:defRPr sz="2500" i="1">
                <a:solidFill>
                  <a:schemeClr val="tx1"/>
                </a:solidFill>
                <a:latin typeface="Times New Roman" pitchFamily="18" charset="0"/>
              </a:defRPr>
            </a:lvl5pPr>
            <a:lvl6pPr marL="3048068" indent="-284882" defTabSz="1127999" eaLnBrk="0" fontAlgn="base" hangingPunct="0">
              <a:spcBef>
                <a:spcPct val="0"/>
              </a:spcBef>
              <a:spcAft>
                <a:spcPct val="0"/>
              </a:spcAft>
              <a:defRPr sz="2500" i="1">
                <a:solidFill>
                  <a:schemeClr val="tx1"/>
                </a:solidFill>
                <a:latin typeface="Times New Roman" pitchFamily="18" charset="0"/>
              </a:defRPr>
            </a:lvl6pPr>
            <a:lvl7pPr marL="3522321" indent="-284882" defTabSz="1127999" eaLnBrk="0" fontAlgn="base" hangingPunct="0">
              <a:spcBef>
                <a:spcPct val="0"/>
              </a:spcBef>
              <a:spcAft>
                <a:spcPct val="0"/>
              </a:spcAft>
              <a:defRPr sz="2500" i="1">
                <a:solidFill>
                  <a:schemeClr val="tx1"/>
                </a:solidFill>
                <a:latin typeface="Times New Roman" pitchFamily="18" charset="0"/>
              </a:defRPr>
            </a:lvl7pPr>
            <a:lvl8pPr marL="3996575" indent="-284882" defTabSz="1127999" eaLnBrk="0" fontAlgn="base" hangingPunct="0">
              <a:spcBef>
                <a:spcPct val="0"/>
              </a:spcBef>
              <a:spcAft>
                <a:spcPct val="0"/>
              </a:spcAft>
              <a:defRPr sz="2500" i="1">
                <a:solidFill>
                  <a:schemeClr val="tx1"/>
                </a:solidFill>
                <a:latin typeface="Times New Roman" pitchFamily="18" charset="0"/>
              </a:defRPr>
            </a:lvl8pPr>
            <a:lvl9pPr marL="4470828" indent="-284882" defTabSz="1127999" eaLnBrk="0" fontAlgn="base" hangingPunct="0">
              <a:spcBef>
                <a:spcPct val="0"/>
              </a:spcBef>
              <a:spcAft>
                <a:spcPct val="0"/>
              </a:spcAft>
              <a:defRPr sz="2500" i="1">
                <a:solidFill>
                  <a:schemeClr val="tx1"/>
                </a:solidFill>
                <a:latin typeface="Times New Roman" pitchFamily="18" charset="0"/>
              </a:defRPr>
            </a:lvl9pPr>
          </a:lstStyle>
          <a:p>
            <a:pPr>
              <a:defRPr/>
            </a:pPr>
            <a:fld id="{3277B090-13B4-4D95-B071-A1C5A7603555}" type="slidenum">
              <a:rPr lang="en-US" altLang="en-US" sz="1500" i="0"/>
              <a:pPr>
                <a:defRPr/>
              </a:pPr>
              <a:t>8</a:t>
            </a:fld>
            <a:endParaRPr lang="en-US" altLang="en-US" sz="1500" i="0" dirty="0"/>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endParaRPr lang="en-US" altLang="en-US" dirty="0"/>
          </a:p>
        </p:txBody>
      </p:sp>
    </p:spTree>
    <p:extLst>
      <p:ext uri="{BB962C8B-B14F-4D97-AF65-F5344CB8AC3E}">
        <p14:creationId xmlns:p14="http://schemas.microsoft.com/office/powerpoint/2010/main" val="8481637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1031"/>
          <p:cNvSpPr>
            <a:spLocks noGrp="1" noChangeArrowheads="1"/>
          </p:cNvSpPr>
          <p:nvPr>
            <p:ph type="sldNum" sz="quarter" idx="5"/>
          </p:nvPr>
        </p:nvSpPr>
        <p:spPr>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defTabSz="1127999" eaLnBrk="0" hangingPunct="0">
              <a:defRPr sz="2500" i="1">
                <a:solidFill>
                  <a:schemeClr val="tx1"/>
                </a:solidFill>
                <a:latin typeface="Times New Roman" pitchFamily="18" charset="0"/>
              </a:defRPr>
            </a:lvl1pPr>
            <a:lvl2pPr marL="928747" indent="-357337" defTabSz="1127999" eaLnBrk="0" hangingPunct="0">
              <a:defRPr sz="2500" i="1">
                <a:solidFill>
                  <a:schemeClr val="tx1"/>
                </a:solidFill>
                <a:latin typeface="Times New Roman" pitchFamily="18" charset="0"/>
              </a:defRPr>
            </a:lvl2pPr>
            <a:lvl3pPr marL="1429348" indent="-284882" defTabSz="1127999" eaLnBrk="0" hangingPunct="0">
              <a:defRPr sz="2500" i="1">
                <a:solidFill>
                  <a:schemeClr val="tx1"/>
                </a:solidFill>
                <a:latin typeface="Times New Roman" pitchFamily="18" charset="0"/>
              </a:defRPr>
            </a:lvl3pPr>
            <a:lvl4pPr marL="2002404" indent="-284882" defTabSz="1127999" eaLnBrk="0" hangingPunct="0">
              <a:defRPr sz="2500" i="1">
                <a:solidFill>
                  <a:schemeClr val="tx1"/>
                </a:solidFill>
                <a:latin typeface="Times New Roman" pitchFamily="18" charset="0"/>
              </a:defRPr>
            </a:lvl4pPr>
            <a:lvl5pPr marL="2573814" indent="-284882" defTabSz="1127999" eaLnBrk="0" hangingPunct="0">
              <a:defRPr sz="2500" i="1">
                <a:solidFill>
                  <a:schemeClr val="tx1"/>
                </a:solidFill>
                <a:latin typeface="Times New Roman" pitchFamily="18" charset="0"/>
              </a:defRPr>
            </a:lvl5pPr>
            <a:lvl6pPr marL="3048068" indent="-284882" defTabSz="1127999" eaLnBrk="0" fontAlgn="base" hangingPunct="0">
              <a:spcBef>
                <a:spcPct val="0"/>
              </a:spcBef>
              <a:spcAft>
                <a:spcPct val="0"/>
              </a:spcAft>
              <a:defRPr sz="2500" i="1">
                <a:solidFill>
                  <a:schemeClr val="tx1"/>
                </a:solidFill>
                <a:latin typeface="Times New Roman" pitchFamily="18" charset="0"/>
              </a:defRPr>
            </a:lvl6pPr>
            <a:lvl7pPr marL="3522321" indent="-284882" defTabSz="1127999" eaLnBrk="0" fontAlgn="base" hangingPunct="0">
              <a:spcBef>
                <a:spcPct val="0"/>
              </a:spcBef>
              <a:spcAft>
                <a:spcPct val="0"/>
              </a:spcAft>
              <a:defRPr sz="2500" i="1">
                <a:solidFill>
                  <a:schemeClr val="tx1"/>
                </a:solidFill>
                <a:latin typeface="Times New Roman" pitchFamily="18" charset="0"/>
              </a:defRPr>
            </a:lvl7pPr>
            <a:lvl8pPr marL="3996575" indent="-284882" defTabSz="1127999" eaLnBrk="0" fontAlgn="base" hangingPunct="0">
              <a:spcBef>
                <a:spcPct val="0"/>
              </a:spcBef>
              <a:spcAft>
                <a:spcPct val="0"/>
              </a:spcAft>
              <a:defRPr sz="2500" i="1">
                <a:solidFill>
                  <a:schemeClr val="tx1"/>
                </a:solidFill>
                <a:latin typeface="Times New Roman" pitchFamily="18" charset="0"/>
              </a:defRPr>
            </a:lvl8pPr>
            <a:lvl9pPr marL="4470828" indent="-284882" defTabSz="1127999" eaLnBrk="0" fontAlgn="base" hangingPunct="0">
              <a:spcBef>
                <a:spcPct val="0"/>
              </a:spcBef>
              <a:spcAft>
                <a:spcPct val="0"/>
              </a:spcAft>
              <a:defRPr sz="2500" i="1">
                <a:solidFill>
                  <a:schemeClr val="tx1"/>
                </a:solidFill>
                <a:latin typeface="Times New Roman" pitchFamily="18" charset="0"/>
              </a:defRPr>
            </a:lvl9pPr>
          </a:lstStyle>
          <a:p>
            <a:pPr>
              <a:defRPr/>
            </a:pPr>
            <a:fld id="{2A1D5D5D-899C-4F79-9697-2B4F43B903D6}" type="slidenum">
              <a:rPr lang="en-US" altLang="en-US" sz="1500" i="0"/>
              <a:pPr>
                <a:defRPr/>
              </a:pPr>
              <a:t>9</a:t>
            </a:fld>
            <a:endParaRPr lang="en-US" altLang="en-US" sz="1500" i="0" dirty="0"/>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r>
              <a:rPr lang="en-US" altLang="en-US" dirty="0"/>
              <a:t>All tanks greater than 500 gallons must be registered with the MPCA if they contain hazardous substances or petroleum products.  Exemptions from the registration requirements can be found in the following slides or Minnesota Statutes, Chapter 116.47.  Exemption from registration does not guarantee exemption from the rules.</a:t>
            </a:r>
          </a:p>
          <a:p>
            <a:endParaRPr lang="en-US" altLang="en-US" dirty="0"/>
          </a:p>
          <a:p>
            <a:r>
              <a:rPr lang="en-US" altLang="en-US" b="1" dirty="0"/>
              <a:t>Any</a:t>
            </a:r>
            <a:r>
              <a:rPr lang="en-US" altLang="en-US" b="1" baseline="0" dirty="0"/>
              <a:t> size deicer or salt brine tanks must be registered.  MnDOT policy.</a:t>
            </a:r>
            <a:endParaRPr lang="en-US" altLang="en-US" b="1" dirty="0"/>
          </a:p>
          <a:p>
            <a:endParaRPr lang="en-US" altLang="en-US" dirty="0"/>
          </a:p>
          <a:p>
            <a:r>
              <a:rPr lang="en-US" altLang="en-US" dirty="0"/>
              <a:t>MPCA has made a policy decision that “temporary tanks” don’t have to be registered.  However, these tanks are subject to Minnesota Rules, Chapter 7151.  Temporary tanks are tanks at a site for more than 30 days, but less than a year.</a:t>
            </a:r>
          </a:p>
        </p:txBody>
      </p:sp>
    </p:spTree>
    <p:extLst>
      <p:ext uri="{BB962C8B-B14F-4D97-AF65-F5344CB8AC3E}">
        <p14:creationId xmlns:p14="http://schemas.microsoft.com/office/powerpoint/2010/main" val="32600061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1031"/>
          <p:cNvSpPr>
            <a:spLocks noGrp="1" noChangeArrowheads="1"/>
          </p:cNvSpPr>
          <p:nvPr>
            <p:ph type="sldNum" sz="quarter" idx="5"/>
          </p:nvPr>
        </p:nvSpPr>
        <p:spPr>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defTabSz="1127999" eaLnBrk="0" hangingPunct="0">
              <a:defRPr sz="2500" i="1">
                <a:solidFill>
                  <a:schemeClr val="tx1"/>
                </a:solidFill>
                <a:latin typeface="Times New Roman" pitchFamily="18" charset="0"/>
              </a:defRPr>
            </a:lvl1pPr>
            <a:lvl2pPr marL="928747" indent="-357337" defTabSz="1127999" eaLnBrk="0" hangingPunct="0">
              <a:defRPr sz="2500" i="1">
                <a:solidFill>
                  <a:schemeClr val="tx1"/>
                </a:solidFill>
                <a:latin typeface="Times New Roman" pitchFamily="18" charset="0"/>
              </a:defRPr>
            </a:lvl2pPr>
            <a:lvl3pPr marL="1429348" indent="-284882" defTabSz="1127999" eaLnBrk="0" hangingPunct="0">
              <a:defRPr sz="2500" i="1">
                <a:solidFill>
                  <a:schemeClr val="tx1"/>
                </a:solidFill>
                <a:latin typeface="Times New Roman" pitchFamily="18" charset="0"/>
              </a:defRPr>
            </a:lvl3pPr>
            <a:lvl4pPr marL="2002404" indent="-284882" defTabSz="1127999" eaLnBrk="0" hangingPunct="0">
              <a:defRPr sz="2500" i="1">
                <a:solidFill>
                  <a:schemeClr val="tx1"/>
                </a:solidFill>
                <a:latin typeface="Times New Roman" pitchFamily="18" charset="0"/>
              </a:defRPr>
            </a:lvl4pPr>
            <a:lvl5pPr marL="2573814" indent="-284882" defTabSz="1127999" eaLnBrk="0" hangingPunct="0">
              <a:defRPr sz="2500" i="1">
                <a:solidFill>
                  <a:schemeClr val="tx1"/>
                </a:solidFill>
                <a:latin typeface="Times New Roman" pitchFamily="18" charset="0"/>
              </a:defRPr>
            </a:lvl5pPr>
            <a:lvl6pPr marL="3048068" indent="-284882" defTabSz="1127999" eaLnBrk="0" fontAlgn="base" hangingPunct="0">
              <a:spcBef>
                <a:spcPct val="0"/>
              </a:spcBef>
              <a:spcAft>
                <a:spcPct val="0"/>
              </a:spcAft>
              <a:defRPr sz="2500" i="1">
                <a:solidFill>
                  <a:schemeClr val="tx1"/>
                </a:solidFill>
                <a:latin typeface="Times New Roman" pitchFamily="18" charset="0"/>
              </a:defRPr>
            </a:lvl6pPr>
            <a:lvl7pPr marL="3522321" indent="-284882" defTabSz="1127999" eaLnBrk="0" fontAlgn="base" hangingPunct="0">
              <a:spcBef>
                <a:spcPct val="0"/>
              </a:spcBef>
              <a:spcAft>
                <a:spcPct val="0"/>
              </a:spcAft>
              <a:defRPr sz="2500" i="1">
                <a:solidFill>
                  <a:schemeClr val="tx1"/>
                </a:solidFill>
                <a:latin typeface="Times New Roman" pitchFamily="18" charset="0"/>
              </a:defRPr>
            </a:lvl7pPr>
            <a:lvl8pPr marL="3996575" indent="-284882" defTabSz="1127999" eaLnBrk="0" fontAlgn="base" hangingPunct="0">
              <a:spcBef>
                <a:spcPct val="0"/>
              </a:spcBef>
              <a:spcAft>
                <a:spcPct val="0"/>
              </a:spcAft>
              <a:defRPr sz="2500" i="1">
                <a:solidFill>
                  <a:schemeClr val="tx1"/>
                </a:solidFill>
                <a:latin typeface="Times New Roman" pitchFamily="18" charset="0"/>
              </a:defRPr>
            </a:lvl8pPr>
            <a:lvl9pPr marL="4470828" indent="-284882" defTabSz="1127999" eaLnBrk="0" fontAlgn="base" hangingPunct="0">
              <a:spcBef>
                <a:spcPct val="0"/>
              </a:spcBef>
              <a:spcAft>
                <a:spcPct val="0"/>
              </a:spcAft>
              <a:defRPr sz="2500" i="1">
                <a:solidFill>
                  <a:schemeClr val="tx1"/>
                </a:solidFill>
                <a:latin typeface="Times New Roman" pitchFamily="18" charset="0"/>
              </a:defRPr>
            </a:lvl9pPr>
          </a:lstStyle>
          <a:p>
            <a:pPr>
              <a:defRPr/>
            </a:pPr>
            <a:fld id="{9388A306-65EF-4187-BA41-3B406E748C6B}" type="slidenum">
              <a:rPr lang="en-US" altLang="en-US" sz="1500" i="0"/>
              <a:pPr>
                <a:defRPr/>
              </a:pPr>
              <a:t>10</a:t>
            </a:fld>
            <a:endParaRPr lang="en-US" altLang="en-US" sz="1500" i="0" dirty="0"/>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pPr>
              <a:buFontTx/>
              <a:buChar char="•"/>
            </a:pPr>
            <a:r>
              <a:rPr lang="en-US" altLang="en-US" dirty="0"/>
              <a:t>Notify the MPCA within 30 days of installing, removing, or changing the product of the tank.</a:t>
            </a:r>
          </a:p>
          <a:p>
            <a:pPr>
              <a:buFontTx/>
              <a:buChar char="•"/>
            </a:pPr>
            <a:r>
              <a:rPr lang="en-US" altLang="en-US" dirty="0"/>
              <a:t>Use MPCA form entitled “Notification/Change in Status for Aboveground Storage Tanks” located on the Internet at http://www.pca.state.mn.us/cleanup/ast.html</a:t>
            </a:r>
          </a:p>
          <a:p>
            <a:pPr>
              <a:buFontTx/>
              <a:buChar char="•"/>
            </a:pPr>
            <a:r>
              <a:rPr lang="en-US" altLang="en-US" dirty="0"/>
              <a:t> You will be asked to provide:  tank age, size (capacity), type, location, use, contents, and safeguards.</a:t>
            </a:r>
          </a:p>
          <a:p>
            <a:endParaRPr lang="en-US" altLang="en-US" dirty="0"/>
          </a:p>
        </p:txBody>
      </p:sp>
    </p:spTree>
    <p:extLst>
      <p:ext uri="{BB962C8B-B14F-4D97-AF65-F5344CB8AC3E}">
        <p14:creationId xmlns:p14="http://schemas.microsoft.com/office/powerpoint/2010/main" val="37185193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1031"/>
          <p:cNvSpPr>
            <a:spLocks noGrp="1" noChangeArrowheads="1"/>
          </p:cNvSpPr>
          <p:nvPr>
            <p:ph type="sldNum" sz="quarter" idx="5"/>
          </p:nvPr>
        </p:nvSpPr>
        <p:spPr>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defTabSz="1127999" eaLnBrk="0" hangingPunct="0">
              <a:defRPr sz="2500" i="1">
                <a:solidFill>
                  <a:schemeClr val="tx1"/>
                </a:solidFill>
                <a:latin typeface="Times New Roman" pitchFamily="18" charset="0"/>
              </a:defRPr>
            </a:lvl1pPr>
            <a:lvl2pPr marL="928747" indent="-357337" defTabSz="1127999" eaLnBrk="0" hangingPunct="0">
              <a:defRPr sz="2500" i="1">
                <a:solidFill>
                  <a:schemeClr val="tx1"/>
                </a:solidFill>
                <a:latin typeface="Times New Roman" pitchFamily="18" charset="0"/>
              </a:defRPr>
            </a:lvl2pPr>
            <a:lvl3pPr marL="1429348" indent="-284882" defTabSz="1127999" eaLnBrk="0" hangingPunct="0">
              <a:defRPr sz="2500" i="1">
                <a:solidFill>
                  <a:schemeClr val="tx1"/>
                </a:solidFill>
                <a:latin typeface="Times New Roman" pitchFamily="18" charset="0"/>
              </a:defRPr>
            </a:lvl3pPr>
            <a:lvl4pPr marL="2002404" indent="-284882" defTabSz="1127999" eaLnBrk="0" hangingPunct="0">
              <a:defRPr sz="2500" i="1">
                <a:solidFill>
                  <a:schemeClr val="tx1"/>
                </a:solidFill>
                <a:latin typeface="Times New Roman" pitchFamily="18" charset="0"/>
              </a:defRPr>
            </a:lvl4pPr>
            <a:lvl5pPr marL="2573814" indent="-284882" defTabSz="1127999" eaLnBrk="0" hangingPunct="0">
              <a:defRPr sz="2500" i="1">
                <a:solidFill>
                  <a:schemeClr val="tx1"/>
                </a:solidFill>
                <a:latin typeface="Times New Roman" pitchFamily="18" charset="0"/>
              </a:defRPr>
            </a:lvl5pPr>
            <a:lvl6pPr marL="3048068" indent="-284882" defTabSz="1127999" eaLnBrk="0" fontAlgn="base" hangingPunct="0">
              <a:spcBef>
                <a:spcPct val="0"/>
              </a:spcBef>
              <a:spcAft>
                <a:spcPct val="0"/>
              </a:spcAft>
              <a:defRPr sz="2500" i="1">
                <a:solidFill>
                  <a:schemeClr val="tx1"/>
                </a:solidFill>
                <a:latin typeface="Times New Roman" pitchFamily="18" charset="0"/>
              </a:defRPr>
            </a:lvl6pPr>
            <a:lvl7pPr marL="3522321" indent="-284882" defTabSz="1127999" eaLnBrk="0" fontAlgn="base" hangingPunct="0">
              <a:spcBef>
                <a:spcPct val="0"/>
              </a:spcBef>
              <a:spcAft>
                <a:spcPct val="0"/>
              </a:spcAft>
              <a:defRPr sz="2500" i="1">
                <a:solidFill>
                  <a:schemeClr val="tx1"/>
                </a:solidFill>
                <a:latin typeface="Times New Roman" pitchFamily="18" charset="0"/>
              </a:defRPr>
            </a:lvl7pPr>
            <a:lvl8pPr marL="3996575" indent="-284882" defTabSz="1127999" eaLnBrk="0" fontAlgn="base" hangingPunct="0">
              <a:spcBef>
                <a:spcPct val="0"/>
              </a:spcBef>
              <a:spcAft>
                <a:spcPct val="0"/>
              </a:spcAft>
              <a:defRPr sz="2500" i="1">
                <a:solidFill>
                  <a:schemeClr val="tx1"/>
                </a:solidFill>
                <a:latin typeface="Times New Roman" pitchFamily="18" charset="0"/>
              </a:defRPr>
            </a:lvl8pPr>
            <a:lvl9pPr marL="4470828" indent="-284882" defTabSz="1127999" eaLnBrk="0" fontAlgn="base" hangingPunct="0">
              <a:spcBef>
                <a:spcPct val="0"/>
              </a:spcBef>
              <a:spcAft>
                <a:spcPct val="0"/>
              </a:spcAft>
              <a:defRPr sz="2500" i="1">
                <a:solidFill>
                  <a:schemeClr val="tx1"/>
                </a:solidFill>
                <a:latin typeface="Times New Roman" pitchFamily="18" charset="0"/>
              </a:defRPr>
            </a:lvl9pPr>
          </a:lstStyle>
          <a:p>
            <a:pPr>
              <a:defRPr/>
            </a:pPr>
            <a:fld id="{63B65AAF-2DCA-4252-9F09-2C5ECA0DBADE}" type="slidenum">
              <a:rPr lang="en-US" altLang="en-US" sz="1500" i="0"/>
              <a:pPr>
                <a:defRPr/>
              </a:pPr>
              <a:t>11</a:t>
            </a:fld>
            <a:endParaRPr lang="en-US" altLang="en-US" sz="1500" i="0" dirty="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endParaRPr lang="en-US" altLang="en-US" dirty="0"/>
          </a:p>
        </p:txBody>
      </p:sp>
    </p:spTree>
    <p:extLst>
      <p:ext uri="{BB962C8B-B14F-4D97-AF65-F5344CB8AC3E}">
        <p14:creationId xmlns:p14="http://schemas.microsoft.com/office/powerpoint/2010/main" val="42401393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1031"/>
          <p:cNvSpPr>
            <a:spLocks noGrp="1" noChangeArrowheads="1"/>
          </p:cNvSpPr>
          <p:nvPr>
            <p:ph type="sldNum" sz="quarter" idx="5"/>
          </p:nvPr>
        </p:nvSpPr>
        <p:spPr>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defTabSz="1127999" eaLnBrk="0" hangingPunct="0">
              <a:defRPr sz="2500" i="1">
                <a:solidFill>
                  <a:schemeClr val="tx1"/>
                </a:solidFill>
                <a:latin typeface="Times New Roman" pitchFamily="18" charset="0"/>
              </a:defRPr>
            </a:lvl1pPr>
            <a:lvl2pPr marL="928747" indent="-357337" defTabSz="1127999" eaLnBrk="0" hangingPunct="0">
              <a:defRPr sz="2500" i="1">
                <a:solidFill>
                  <a:schemeClr val="tx1"/>
                </a:solidFill>
                <a:latin typeface="Times New Roman" pitchFamily="18" charset="0"/>
              </a:defRPr>
            </a:lvl2pPr>
            <a:lvl3pPr marL="1429348" indent="-284882" defTabSz="1127999" eaLnBrk="0" hangingPunct="0">
              <a:defRPr sz="2500" i="1">
                <a:solidFill>
                  <a:schemeClr val="tx1"/>
                </a:solidFill>
                <a:latin typeface="Times New Roman" pitchFamily="18" charset="0"/>
              </a:defRPr>
            </a:lvl3pPr>
            <a:lvl4pPr marL="2002404" indent="-284882" defTabSz="1127999" eaLnBrk="0" hangingPunct="0">
              <a:defRPr sz="2500" i="1">
                <a:solidFill>
                  <a:schemeClr val="tx1"/>
                </a:solidFill>
                <a:latin typeface="Times New Roman" pitchFamily="18" charset="0"/>
              </a:defRPr>
            </a:lvl4pPr>
            <a:lvl5pPr marL="2573814" indent="-284882" defTabSz="1127999" eaLnBrk="0" hangingPunct="0">
              <a:defRPr sz="2500" i="1">
                <a:solidFill>
                  <a:schemeClr val="tx1"/>
                </a:solidFill>
                <a:latin typeface="Times New Roman" pitchFamily="18" charset="0"/>
              </a:defRPr>
            </a:lvl5pPr>
            <a:lvl6pPr marL="3048068" indent="-284882" defTabSz="1127999" eaLnBrk="0" fontAlgn="base" hangingPunct="0">
              <a:spcBef>
                <a:spcPct val="0"/>
              </a:spcBef>
              <a:spcAft>
                <a:spcPct val="0"/>
              </a:spcAft>
              <a:defRPr sz="2500" i="1">
                <a:solidFill>
                  <a:schemeClr val="tx1"/>
                </a:solidFill>
                <a:latin typeface="Times New Roman" pitchFamily="18" charset="0"/>
              </a:defRPr>
            </a:lvl6pPr>
            <a:lvl7pPr marL="3522321" indent="-284882" defTabSz="1127999" eaLnBrk="0" fontAlgn="base" hangingPunct="0">
              <a:spcBef>
                <a:spcPct val="0"/>
              </a:spcBef>
              <a:spcAft>
                <a:spcPct val="0"/>
              </a:spcAft>
              <a:defRPr sz="2500" i="1">
                <a:solidFill>
                  <a:schemeClr val="tx1"/>
                </a:solidFill>
                <a:latin typeface="Times New Roman" pitchFamily="18" charset="0"/>
              </a:defRPr>
            </a:lvl7pPr>
            <a:lvl8pPr marL="3996575" indent="-284882" defTabSz="1127999" eaLnBrk="0" fontAlgn="base" hangingPunct="0">
              <a:spcBef>
                <a:spcPct val="0"/>
              </a:spcBef>
              <a:spcAft>
                <a:spcPct val="0"/>
              </a:spcAft>
              <a:defRPr sz="2500" i="1">
                <a:solidFill>
                  <a:schemeClr val="tx1"/>
                </a:solidFill>
                <a:latin typeface="Times New Roman" pitchFamily="18" charset="0"/>
              </a:defRPr>
            </a:lvl8pPr>
            <a:lvl9pPr marL="4470828" indent="-284882" defTabSz="1127999" eaLnBrk="0" fontAlgn="base" hangingPunct="0">
              <a:spcBef>
                <a:spcPct val="0"/>
              </a:spcBef>
              <a:spcAft>
                <a:spcPct val="0"/>
              </a:spcAft>
              <a:defRPr sz="2500" i="1">
                <a:solidFill>
                  <a:schemeClr val="tx1"/>
                </a:solidFill>
                <a:latin typeface="Times New Roman" pitchFamily="18" charset="0"/>
              </a:defRPr>
            </a:lvl9pPr>
          </a:lstStyle>
          <a:p>
            <a:pPr>
              <a:defRPr/>
            </a:pPr>
            <a:fld id="{F9CDA6AE-336B-4230-9C45-72A913312C0C}" type="slidenum">
              <a:rPr lang="en-US" altLang="en-US" sz="1500" i="0"/>
              <a:pPr>
                <a:defRPr/>
              </a:pPr>
              <a:t>12</a:t>
            </a:fld>
            <a:endParaRPr lang="en-US" altLang="en-US" sz="1500" i="0" dirty="0"/>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r>
              <a:rPr lang="en-US" altLang="en-US" dirty="0"/>
              <a:t>Exemptions: equipment, indoor tank, hydraulic</a:t>
            </a:r>
          </a:p>
        </p:txBody>
      </p:sp>
    </p:spTree>
    <p:extLst>
      <p:ext uri="{BB962C8B-B14F-4D97-AF65-F5344CB8AC3E}">
        <p14:creationId xmlns:p14="http://schemas.microsoft.com/office/powerpoint/2010/main" val="19031497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1031"/>
          <p:cNvSpPr>
            <a:spLocks noGrp="1" noChangeArrowheads="1"/>
          </p:cNvSpPr>
          <p:nvPr>
            <p:ph type="sldNum" sz="quarter" idx="5"/>
          </p:nvPr>
        </p:nvSpPr>
        <p:spPr>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defTabSz="1127999" eaLnBrk="0" hangingPunct="0">
              <a:defRPr sz="2500" i="1">
                <a:solidFill>
                  <a:schemeClr val="tx1"/>
                </a:solidFill>
                <a:latin typeface="Times New Roman" pitchFamily="18" charset="0"/>
              </a:defRPr>
            </a:lvl1pPr>
            <a:lvl2pPr marL="928747" indent="-357337" defTabSz="1127999" eaLnBrk="0" hangingPunct="0">
              <a:defRPr sz="2500" i="1">
                <a:solidFill>
                  <a:schemeClr val="tx1"/>
                </a:solidFill>
                <a:latin typeface="Times New Roman" pitchFamily="18" charset="0"/>
              </a:defRPr>
            </a:lvl2pPr>
            <a:lvl3pPr marL="1429348" indent="-284882" defTabSz="1127999" eaLnBrk="0" hangingPunct="0">
              <a:defRPr sz="2500" i="1">
                <a:solidFill>
                  <a:schemeClr val="tx1"/>
                </a:solidFill>
                <a:latin typeface="Times New Roman" pitchFamily="18" charset="0"/>
              </a:defRPr>
            </a:lvl3pPr>
            <a:lvl4pPr marL="2002404" indent="-284882" defTabSz="1127999" eaLnBrk="0" hangingPunct="0">
              <a:defRPr sz="2500" i="1">
                <a:solidFill>
                  <a:schemeClr val="tx1"/>
                </a:solidFill>
                <a:latin typeface="Times New Roman" pitchFamily="18" charset="0"/>
              </a:defRPr>
            </a:lvl4pPr>
            <a:lvl5pPr marL="2573814" indent="-284882" defTabSz="1127999" eaLnBrk="0" hangingPunct="0">
              <a:defRPr sz="2500" i="1">
                <a:solidFill>
                  <a:schemeClr val="tx1"/>
                </a:solidFill>
                <a:latin typeface="Times New Roman" pitchFamily="18" charset="0"/>
              </a:defRPr>
            </a:lvl5pPr>
            <a:lvl6pPr marL="3048068" indent="-284882" defTabSz="1127999" eaLnBrk="0" fontAlgn="base" hangingPunct="0">
              <a:spcBef>
                <a:spcPct val="0"/>
              </a:spcBef>
              <a:spcAft>
                <a:spcPct val="0"/>
              </a:spcAft>
              <a:defRPr sz="2500" i="1">
                <a:solidFill>
                  <a:schemeClr val="tx1"/>
                </a:solidFill>
                <a:latin typeface="Times New Roman" pitchFamily="18" charset="0"/>
              </a:defRPr>
            </a:lvl6pPr>
            <a:lvl7pPr marL="3522321" indent="-284882" defTabSz="1127999" eaLnBrk="0" fontAlgn="base" hangingPunct="0">
              <a:spcBef>
                <a:spcPct val="0"/>
              </a:spcBef>
              <a:spcAft>
                <a:spcPct val="0"/>
              </a:spcAft>
              <a:defRPr sz="2500" i="1">
                <a:solidFill>
                  <a:schemeClr val="tx1"/>
                </a:solidFill>
                <a:latin typeface="Times New Roman" pitchFamily="18" charset="0"/>
              </a:defRPr>
            </a:lvl7pPr>
            <a:lvl8pPr marL="3996575" indent="-284882" defTabSz="1127999" eaLnBrk="0" fontAlgn="base" hangingPunct="0">
              <a:spcBef>
                <a:spcPct val="0"/>
              </a:spcBef>
              <a:spcAft>
                <a:spcPct val="0"/>
              </a:spcAft>
              <a:defRPr sz="2500" i="1">
                <a:solidFill>
                  <a:schemeClr val="tx1"/>
                </a:solidFill>
                <a:latin typeface="Times New Roman" pitchFamily="18" charset="0"/>
              </a:defRPr>
            </a:lvl8pPr>
            <a:lvl9pPr marL="4470828" indent="-284882" defTabSz="1127999" eaLnBrk="0" fontAlgn="base" hangingPunct="0">
              <a:spcBef>
                <a:spcPct val="0"/>
              </a:spcBef>
              <a:spcAft>
                <a:spcPct val="0"/>
              </a:spcAft>
              <a:defRPr sz="2500" i="1">
                <a:solidFill>
                  <a:schemeClr val="tx1"/>
                </a:solidFill>
                <a:latin typeface="Times New Roman" pitchFamily="18" charset="0"/>
              </a:defRPr>
            </a:lvl9pPr>
          </a:lstStyle>
          <a:p>
            <a:pPr>
              <a:defRPr/>
            </a:pPr>
            <a:fld id="{054E12E0-B702-4886-AA7F-B32854FC0204}" type="slidenum">
              <a:rPr lang="en-US" altLang="en-US" sz="1500" i="0"/>
              <a:pPr>
                <a:defRPr/>
              </a:pPr>
              <a:t>13</a:t>
            </a:fld>
            <a:endParaRPr lang="en-US" altLang="en-US" sz="1500" i="0" dirty="0"/>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endParaRPr lang="en-US" altLang="en-US" dirty="0"/>
          </a:p>
        </p:txBody>
      </p:sp>
    </p:spTree>
    <p:extLst>
      <p:ext uri="{BB962C8B-B14F-4D97-AF65-F5344CB8AC3E}">
        <p14:creationId xmlns:p14="http://schemas.microsoft.com/office/powerpoint/2010/main" val="23092659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1031"/>
          <p:cNvSpPr>
            <a:spLocks noGrp="1" noChangeArrowheads="1"/>
          </p:cNvSpPr>
          <p:nvPr>
            <p:ph type="sldNum" sz="quarter" idx="5"/>
          </p:nvPr>
        </p:nvSpPr>
        <p:spPr>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defTabSz="1127999" eaLnBrk="0" hangingPunct="0">
              <a:defRPr sz="2500" i="1">
                <a:solidFill>
                  <a:schemeClr val="tx1"/>
                </a:solidFill>
                <a:latin typeface="Times New Roman" pitchFamily="18" charset="0"/>
              </a:defRPr>
            </a:lvl1pPr>
            <a:lvl2pPr marL="928747" indent="-357337" defTabSz="1127999" eaLnBrk="0" hangingPunct="0">
              <a:defRPr sz="2500" i="1">
                <a:solidFill>
                  <a:schemeClr val="tx1"/>
                </a:solidFill>
                <a:latin typeface="Times New Roman" pitchFamily="18" charset="0"/>
              </a:defRPr>
            </a:lvl2pPr>
            <a:lvl3pPr marL="1429348" indent="-284882" defTabSz="1127999" eaLnBrk="0" hangingPunct="0">
              <a:defRPr sz="2500" i="1">
                <a:solidFill>
                  <a:schemeClr val="tx1"/>
                </a:solidFill>
                <a:latin typeface="Times New Roman" pitchFamily="18" charset="0"/>
              </a:defRPr>
            </a:lvl3pPr>
            <a:lvl4pPr marL="2002404" indent="-284882" defTabSz="1127999" eaLnBrk="0" hangingPunct="0">
              <a:defRPr sz="2500" i="1">
                <a:solidFill>
                  <a:schemeClr val="tx1"/>
                </a:solidFill>
                <a:latin typeface="Times New Roman" pitchFamily="18" charset="0"/>
              </a:defRPr>
            </a:lvl4pPr>
            <a:lvl5pPr marL="2573814" indent="-284882" defTabSz="1127999" eaLnBrk="0" hangingPunct="0">
              <a:defRPr sz="2500" i="1">
                <a:solidFill>
                  <a:schemeClr val="tx1"/>
                </a:solidFill>
                <a:latin typeface="Times New Roman" pitchFamily="18" charset="0"/>
              </a:defRPr>
            </a:lvl5pPr>
            <a:lvl6pPr marL="3048068" indent="-284882" defTabSz="1127999" eaLnBrk="0" fontAlgn="base" hangingPunct="0">
              <a:spcBef>
                <a:spcPct val="0"/>
              </a:spcBef>
              <a:spcAft>
                <a:spcPct val="0"/>
              </a:spcAft>
              <a:defRPr sz="2500" i="1">
                <a:solidFill>
                  <a:schemeClr val="tx1"/>
                </a:solidFill>
                <a:latin typeface="Times New Roman" pitchFamily="18" charset="0"/>
              </a:defRPr>
            </a:lvl6pPr>
            <a:lvl7pPr marL="3522321" indent="-284882" defTabSz="1127999" eaLnBrk="0" fontAlgn="base" hangingPunct="0">
              <a:spcBef>
                <a:spcPct val="0"/>
              </a:spcBef>
              <a:spcAft>
                <a:spcPct val="0"/>
              </a:spcAft>
              <a:defRPr sz="2500" i="1">
                <a:solidFill>
                  <a:schemeClr val="tx1"/>
                </a:solidFill>
                <a:latin typeface="Times New Roman" pitchFamily="18" charset="0"/>
              </a:defRPr>
            </a:lvl7pPr>
            <a:lvl8pPr marL="3996575" indent="-284882" defTabSz="1127999" eaLnBrk="0" fontAlgn="base" hangingPunct="0">
              <a:spcBef>
                <a:spcPct val="0"/>
              </a:spcBef>
              <a:spcAft>
                <a:spcPct val="0"/>
              </a:spcAft>
              <a:defRPr sz="2500" i="1">
                <a:solidFill>
                  <a:schemeClr val="tx1"/>
                </a:solidFill>
                <a:latin typeface="Times New Roman" pitchFamily="18" charset="0"/>
              </a:defRPr>
            </a:lvl8pPr>
            <a:lvl9pPr marL="4470828" indent="-284882" defTabSz="1127999" eaLnBrk="0" fontAlgn="base" hangingPunct="0">
              <a:spcBef>
                <a:spcPct val="0"/>
              </a:spcBef>
              <a:spcAft>
                <a:spcPct val="0"/>
              </a:spcAft>
              <a:defRPr sz="2500" i="1">
                <a:solidFill>
                  <a:schemeClr val="tx1"/>
                </a:solidFill>
                <a:latin typeface="Times New Roman" pitchFamily="18" charset="0"/>
              </a:defRPr>
            </a:lvl9pPr>
          </a:lstStyle>
          <a:p>
            <a:pPr>
              <a:defRPr/>
            </a:pPr>
            <a:fld id="{BC6376A6-41F5-4439-9416-8FE1ED4DB47F}" type="slidenum">
              <a:rPr lang="en-US" altLang="en-US" sz="1500" i="0"/>
              <a:pPr>
                <a:defRPr/>
              </a:pPr>
              <a:t>14</a:t>
            </a:fld>
            <a:endParaRPr lang="en-US" altLang="en-US" sz="1500" i="0" dirty="0"/>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r>
              <a:rPr lang="en-US" altLang="en-US" dirty="0"/>
              <a:t>Othe</a:t>
            </a:r>
            <a:r>
              <a:rPr lang="en-US" altLang="en-US" baseline="0" dirty="0"/>
              <a:t>r acceptable </a:t>
            </a:r>
            <a:r>
              <a:rPr lang="en-US" altLang="en-US" dirty="0"/>
              <a:t>types of non-soil secondary containment for new and existing tanks includes:</a:t>
            </a:r>
          </a:p>
          <a:p>
            <a:pPr lvl="1">
              <a:buFontTx/>
              <a:buChar char="•"/>
            </a:pPr>
            <a:r>
              <a:rPr lang="en-US" altLang="en-US" dirty="0"/>
              <a:t> geosynthetic clay liner</a:t>
            </a:r>
          </a:p>
          <a:p>
            <a:pPr lvl="1">
              <a:buFontTx/>
              <a:buChar char="•"/>
            </a:pPr>
            <a:r>
              <a:rPr lang="en-US" altLang="en-US" dirty="0"/>
              <a:t>fabricated steel</a:t>
            </a:r>
          </a:p>
          <a:p>
            <a:pPr lvl="1">
              <a:buFontTx/>
              <a:buChar char="•"/>
            </a:pPr>
            <a:r>
              <a:rPr lang="en-US" altLang="en-US" dirty="0"/>
              <a:t> fiberglass</a:t>
            </a:r>
          </a:p>
          <a:p>
            <a:pPr lvl="1">
              <a:buFontTx/>
              <a:buChar char="•"/>
            </a:pPr>
            <a:r>
              <a:rPr lang="en-US" altLang="en-US" dirty="0"/>
              <a:t> other MPCA-approved method</a:t>
            </a:r>
          </a:p>
          <a:p>
            <a:endParaRPr lang="en-US" altLang="en-US" dirty="0"/>
          </a:p>
        </p:txBody>
      </p:sp>
    </p:spTree>
    <p:extLst>
      <p:ext uri="{BB962C8B-B14F-4D97-AF65-F5344CB8AC3E}">
        <p14:creationId xmlns:p14="http://schemas.microsoft.com/office/powerpoint/2010/main" val="41187449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1031"/>
          <p:cNvSpPr>
            <a:spLocks noGrp="1" noChangeArrowheads="1"/>
          </p:cNvSpPr>
          <p:nvPr>
            <p:ph type="sldNum" sz="quarter" idx="5"/>
          </p:nvPr>
        </p:nvSpPr>
        <p:spPr>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defTabSz="1127999" eaLnBrk="0" hangingPunct="0">
              <a:defRPr sz="2500" i="1">
                <a:solidFill>
                  <a:schemeClr val="tx1"/>
                </a:solidFill>
                <a:latin typeface="Times New Roman" pitchFamily="18" charset="0"/>
              </a:defRPr>
            </a:lvl1pPr>
            <a:lvl2pPr marL="928747" indent="-357337" defTabSz="1127999" eaLnBrk="0" hangingPunct="0">
              <a:defRPr sz="2500" i="1">
                <a:solidFill>
                  <a:schemeClr val="tx1"/>
                </a:solidFill>
                <a:latin typeface="Times New Roman" pitchFamily="18" charset="0"/>
              </a:defRPr>
            </a:lvl2pPr>
            <a:lvl3pPr marL="1429348" indent="-284882" defTabSz="1127999" eaLnBrk="0" hangingPunct="0">
              <a:defRPr sz="2500" i="1">
                <a:solidFill>
                  <a:schemeClr val="tx1"/>
                </a:solidFill>
                <a:latin typeface="Times New Roman" pitchFamily="18" charset="0"/>
              </a:defRPr>
            </a:lvl3pPr>
            <a:lvl4pPr marL="2002404" indent="-284882" defTabSz="1127999" eaLnBrk="0" hangingPunct="0">
              <a:defRPr sz="2500" i="1">
                <a:solidFill>
                  <a:schemeClr val="tx1"/>
                </a:solidFill>
                <a:latin typeface="Times New Roman" pitchFamily="18" charset="0"/>
              </a:defRPr>
            </a:lvl4pPr>
            <a:lvl5pPr marL="2573814" indent="-284882" defTabSz="1127999" eaLnBrk="0" hangingPunct="0">
              <a:defRPr sz="2500" i="1">
                <a:solidFill>
                  <a:schemeClr val="tx1"/>
                </a:solidFill>
                <a:latin typeface="Times New Roman" pitchFamily="18" charset="0"/>
              </a:defRPr>
            </a:lvl5pPr>
            <a:lvl6pPr marL="3048068" indent="-284882" defTabSz="1127999" eaLnBrk="0" fontAlgn="base" hangingPunct="0">
              <a:spcBef>
                <a:spcPct val="0"/>
              </a:spcBef>
              <a:spcAft>
                <a:spcPct val="0"/>
              </a:spcAft>
              <a:defRPr sz="2500" i="1">
                <a:solidFill>
                  <a:schemeClr val="tx1"/>
                </a:solidFill>
                <a:latin typeface="Times New Roman" pitchFamily="18" charset="0"/>
              </a:defRPr>
            </a:lvl6pPr>
            <a:lvl7pPr marL="3522321" indent="-284882" defTabSz="1127999" eaLnBrk="0" fontAlgn="base" hangingPunct="0">
              <a:spcBef>
                <a:spcPct val="0"/>
              </a:spcBef>
              <a:spcAft>
                <a:spcPct val="0"/>
              </a:spcAft>
              <a:defRPr sz="2500" i="1">
                <a:solidFill>
                  <a:schemeClr val="tx1"/>
                </a:solidFill>
                <a:latin typeface="Times New Roman" pitchFamily="18" charset="0"/>
              </a:defRPr>
            </a:lvl7pPr>
            <a:lvl8pPr marL="3996575" indent="-284882" defTabSz="1127999" eaLnBrk="0" fontAlgn="base" hangingPunct="0">
              <a:spcBef>
                <a:spcPct val="0"/>
              </a:spcBef>
              <a:spcAft>
                <a:spcPct val="0"/>
              </a:spcAft>
              <a:defRPr sz="2500" i="1">
                <a:solidFill>
                  <a:schemeClr val="tx1"/>
                </a:solidFill>
                <a:latin typeface="Times New Roman" pitchFamily="18" charset="0"/>
              </a:defRPr>
            </a:lvl8pPr>
            <a:lvl9pPr marL="4470828" indent="-284882" defTabSz="1127999" eaLnBrk="0" fontAlgn="base" hangingPunct="0">
              <a:spcBef>
                <a:spcPct val="0"/>
              </a:spcBef>
              <a:spcAft>
                <a:spcPct val="0"/>
              </a:spcAft>
              <a:defRPr sz="2500" i="1">
                <a:solidFill>
                  <a:schemeClr val="tx1"/>
                </a:solidFill>
                <a:latin typeface="Times New Roman" pitchFamily="18" charset="0"/>
              </a:defRPr>
            </a:lvl9pPr>
          </a:lstStyle>
          <a:p>
            <a:pPr>
              <a:defRPr/>
            </a:pPr>
            <a:fld id="{C35630EE-84C2-4A1E-AE0E-A61B78D3C115}" type="slidenum">
              <a:rPr lang="en-US" altLang="en-US" sz="1500" i="0"/>
              <a:pPr>
                <a:defRPr/>
              </a:pPr>
              <a:t>15</a:t>
            </a:fld>
            <a:endParaRPr lang="en-US" altLang="en-US" sz="1500" i="0" dirty="0"/>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endParaRPr lang="en-US" altLang="en-US" dirty="0"/>
          </a:p>
          <a:p>
            <a:r>
              <a:rPr lang="en-US" altLang="en-US" dirty="0"/>
              <a:t>Curbing,</a:t>
            </a:r>
            <a:r>
              <a:rPr lang="en-US" altLang="en-US" baseline="0" dirty="0"/>
              <a:t> spill kits</a:t>
            </a:r>
            <a:endParaRPr lang="en-US" altLang="en-US" dirty="0"/>
          </a:p>
        </p:txBody>
      </p:sp>
    </p:spTree>
    <p:extLst>
      <p:ext uri="{BB962C8B-B14F-4D97-AF65-F5344CB8AC3E}">
        <p14:creationId xmlns:p14="http://schemas.microsoft.com/office/powerpoint/2010/main" val="10502212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1031"/>
          <p:cNvSpPr>
            <a:spLocks noGrp="1" noChangeArrowheads="1"/>
          </p:cNvSpPr>
          <p:nvPr>
            <p:ph type="sldNum" sz="quarter" idx="5"/>
          </p:nvPr>
        </p:nvSpPr>
        <p:spPr>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defTabSz="1127999" eaLnBrk="0" hangingPunct="0">
              <a:defRPr sz="2500" i="1">
                <a:solidFill>
                  <a:schemeClr val="tx1"/>
                </a:solidFill>
                <a:latin typeface="Times New Roman" pitchFamily="18" charset="0"/>
              </a:defRPr>
            </a:lvl1pPr>
            <a:lvl2pPr marL="928747" indent="-357337" defTabSz="1127999" eaLnBrk="0" hangingPunct="0">
              <a:defRPr sz="2500" i="1">
                <a:solidFill>
                  <a:schemeClr val="tx1"/>
                </a:solidFill>
                <a:latin typeface="Times New Roman" pitchFamily="18" charset="0"/>
              </a:defRPr>
            </a:lvl2pPr>
            <a:lvl3pPr marL="1429348" indent="-284882" defTabSz="1127999" eaLnBrk="0" hangingPunct="0">
              <a:defRPr sz="2500" i="1">
                <a:solidFill>
                  <a:schemeClr val="tx1"/>
                </a:solidFill>
                <a:latin typeface="Times New Roman" pitchFamily="18" charset="0"/>
              </a:defRPr>
            </a:lvl3pPr>
            <a:lvl4pPr marL="2002404" indent="-284882" defTabSz="1127999" eaLnBrk="0" hangingPunct="0">
              <a:defRPr sz="2500" i="1">
                <a:solidFill>
                  <a:schemeClr val="tx1"/>
                </a:solidFill>
                <a:latin typeface="Times New Roman" pitchFamily="18" charset="0"/>
              </a:defRPr>
            </a:lvl4pPr>
            <a:lvl5pPr marL="2573814" indent="-284882" defTabSz="1127999" eaLnBrk="0" hangingPunct="0">
              <a:defRPr sz="2500" i="1">
                <a:solidFill>
                  <a:schemeClr val="tx1"/>
                </a:solidFill>
                <a:latin typeface="Times New Roman" pitchFamily="18" charset="0"/>
              </a:defRPr>
            </a:lvl5pPr>
            <a:lvl6pPr marL="3048068" indent="-284882" defTabSz="1127999" eaLnBrk="0" fontAlgn="base" hangingPunct="0">
              <a:spcBef>
                <a:spcPct val="0"/>
              </a:spcBef>
              <a:spcAft>
                <a:spcPct val="0"/>
              </a:spcAft>
              <a:defRPr sz="2500" i="1">
                <a:solidFill>
                  <a:schemeClr val="tx1"/>
                </a:solidFill>
                <a:latin typeface="Times New Roman" pitchFamily="18" charset="0"/>
              </a:defRPr>
            </a:lvl6pPr>
            <a:lvl7pPr marL="3522321" indent="-284882" defTabSz="1127999" eaLnBrk="0" fontAlgn="base" hangingPunct="0">
              <a:spcBef>
                <a:spcPct val="0"/>
              </a:spcBef>
              <a:spcAft>
                <a:spcPct val="0"/>
              </a:spcAft>
              <a:defRPr sz="2500" i="1">
                <a:solidFill>
                  <a:schemeClr val="tx1"/>
                </a:solidFill>
                <a:latin typeface="Times New Roman" pitchFamily="18" charset="0"/>
              </a:defRPr>
            </a:lvl7pPr>
            <a:lvl8pPr marL="3996575" indent="-284882" defTabSz="1127999" eaLnBrk="0" fontAlgn="base" hangingPunct="0">
              <a:spcBef>
                <a:spcPct val="0"/>
              </a:spcBef>
              <a:spcAft>
                <a:spcPct val="0"/>
              </a:spcAft>
              <a:defRPr sz="2500" i="1">
                <a:solidFill>
                  <a:schemeClr val="tx1"/>
                </a:solidFill>
                <a:latin typeface="Times New Roman" pitchFamily="18" charset="0"/>
              </a:defRPr>
            </a:lvl8pPr>
            <a:lvl9pPr marL="4470828" indent="-284882" defTabSz="1127999" eaLnBrk="0" fontAlgn="base" hangingPunct="0">
              <a:spcBef>
                <a:spcPct val="0"/>
              </a:spcBef>
              <a:spcAft>
                <a:spcPct val="0"/>
              </a:spcAft>
              <a:defRPr sz="2500" i="1">
                <a:solidFill>
                  <a:schemeClr val="tx1"/>
                </a:solidFill>
                <a:latin typeface="Times New Roman" pitchFamily="18" charset="0"/>
              </a:defRPr>
            </a:lvl9pPr>
          </a:lstStyle>
          <a:p>
            <a:pPr>
              <a:defRPr/>
            </a:pPr>
            <a:fld id="{8A475943-D1CD-4F42-8329-2499D5866511}" type="slidenum">
              <a:rPr lang="en-US" altLang="en-US" sz="1500" i="0"/>
              <a:pPr>
                <a:defRPr/>
              </a:pPr>
              <a:t>16</a:t>
            </a:fld>
            <a:endParaRPr lang="en-US" altLang="en-US" sz="1500" i="0" dirty="0"/>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r>
              <a:rPr lang="en-US" altLang="en-US" dirty="0"/>
              <a:t>The volume for the substance transfer area according to Minn. Rules, Ch. 7151 must provide “adequate” containment at the connection point of the transfer vehicle and at the connection point on the tank.  </a:t>
            </a:r>
          </a:p>
          <a:p>
            <a:endParaRPr lang="en-US" altLang="en-US" dirty="0"/>
          </a:p>
          <a:p>
            <a:r>
              <a:rPr lang="en-US" altLang="en-US" dirty="0"/>
              <a:t>If ASTs are subject to federal Spill Prevention Control and Countermeasures (SPCC) regulation, the transfer area must contain the largest compartment of the vehicle performing the product transfer.  If outdoors, plus 10% more for</a:t>
            </a:r>
            <a:r>
              <a:rPr lang="en-US" altLang="en-US" baseline="0" dirty="0"/>
              <a:t> precipitation</a:t>
            </a:r>
            <a:r>
              <a:rPr lang="en-US" altLang="en-US" dirty="0"/>
              <a:t>. </a:t>
            </a:r>
          </a:p>
        </p:txBody>
      </p:sp>
    </p:spTree>
    <p:extLst>
      <p:ext uri="{BB962C8B-B14F-4D97-AF65-F5344CB8AC3E}">
        <p14:creationId xmlns:p14="http://schemas.microsoft.com/office/powerpoint/2010/main" val="31519523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1031"/>
          <p:cNvSpPr>
            <a:spLocks noGrp="1" noChangeArrowheads="1"/>
          </p:cNvSpPr>
          <p:nvPr>
            <p:ph type="sldNum" sz="quarter" idx="5"/>
          </p:nvPr>
        </p:nvSpPr>
        <p:spPr>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defTabSz="1127999" eaLnBrk="0" hangingPunct="0">
              <a:defRPr sz="2500" i="1">
                <a:solidFill>
                  <a:schemeClr val="tx1"/>
                </a:solidFill>
                <a:latin typeface="Times New Roman" pitchFamily="18" charset="0"/>
              </a:defRPr>
            </a:lvl1pPr>
            <a:lvl2pPr marL="928747" indent="-357337" defTabSz="1127999" eaLnBrk="0" hangingPunct="0">
              <a:defRPr sz="2500" i="1">
                <a:solidFill>
                  <a:schemeClr val="tx1"/>
                </a:solidFill>
                <a:latin typeface="Times New Roman" pitchFamily="18" charset="0"/>
              </a:defRPr>
            </a:lvl2pPr>
            <a:lvl3pPr marL="1429348" indent="-284882" defTabSz="1127999" eaLnBrk="0" hangingPunct="0">
              <a:defRPr sz="2500" i="1">
                <a:solidFill>
                  <a:schemeClr val="tx1"/>
                </a:solidFill>
                <a:latin typeface="Times New Roman" pitchFamily="18" charset="0"/>
              </a:defRPr>
            </a:lvl3pPr>
            <a:lvl4pPr marL="2002404" indent="-284882" defTabSz="1127999" eaLnBrk="0" hangingPunct="0">
              <a:defRPr sz="2500" i="1">
                <a:solidFill>
                  <a:schemeClr val="tx1"/>
                </a:solidFill>
                <a:latin typeface="Times New Roman" pitchFamily="18" charset="0"/>
              </a:defRPr>
            </a:lvl4pPr>
            <a:lvl5pPr marL="2573814" indent="-284882" defTabSz="1127999" eaLnBrk="0" hangingPunct="0">
              <a:defRPr sz="2500" i="1">
                <a:solidFill>
                  <a:schemeClr val="tx1"/>
                </a:solidFill>
                <a:latin typeface="Times New Roman" pitchFamily="18" charset="0"/>
              </a:defRPr>
            </a:lvl5pPr>
            <a:lvl6pPr marL="3048068" indent="-284882" defTabSz="1127999" eaLnBrk="0" fontAlgn="base" hangingPunct="0">
              <a:spcBef>
                <a:spcPct val="0"/>
              </a:spcBef>
              <a:spcAft>
                <a:spcPct val="0"/>
              </a:spcAft>
              <a:defRPr sz="2500" i="1">
                <a:solidFill>
                  <a:schemeClr val="tx1"/>
                </a:solidFill>
                <a:latin typeface="Times New Roman" pitchFamily="18" charset="0"/>
              </a:defRPr>
            </a:lvl6pPr>
            <a:lvl7pPr marL="3522321" indent="-284882" defTabSz="1127999" eaLnBrk="0" fontAlgn="base" hangingPunct="0">
              <a:spcBef>
                <a:spcPct val="0"/>
              </a:spcBef>
              <a:spcAft>
                <a:spcPct val="0"/>
              </a:spcAft>
              <a:defRPr sz="2500" i="1">
                <a:solidFill>
                  <a:schemeClr val="tx1"/>
                </a:solidFill>
                <a:latin typeface="Times New Roman" pitchFamily="18" charset="0"/>
              </a:defRPr>
            </a:lvl7pPr>
            <a:lvl8pPr marL="3996575" indent="-284882" defTabSz="1127999" eaLnBrk="0" fontAlgn="base" hangingPunct="0">
              <a:spcBef>
                <a:spcPct val="0"/>
              </a:spcBef>
              <a:spcAft>
                <a:spcPct val="0"/>
              </a:spcAft>
              <a:defRPr sz="2500" i="1">
                <a:solidFill>
                  <a:schemeClr val="tx1"/>
                </a:solidFill>
                <a:latin typeface="Times New Roman" pitchFamily="18" charset="0"/>
              </a:defRPr>
            </a:lvl8pPr>
            <a:lvl9pPr marL="4470828" indent="-284882" defTabSz="1127999" eaLnBrk="0" fontAlgn="base" hangingPunct="0">
              <a:spcBef>
                <a:spcPct val="0"/>
              </a:spcBef>
              <a:spcAft>
                <a:spcPct val="0"/>
              </a:spcAft>
              <a:defRPr sz="2500" i="1">
                <a:solidFill>
                  <a:schemeClr val="tx1"/>
                </a:solidFill>
                <a:latin typeface="Times New Roman" pitchFamily="18" charset="0"/>
              </a:defRPr>
            </a:lvl9pPr>
          </a:lstStyle>
          <a:p>
            <a:pPr>
              <a:defRPr/>
            </a:pPr>
            <a:fld id="{BF13956B-4EBF-4720-8723-899C153F2D08}" type="slidenum">
              <a:rPr lang="en-US" altLang="en-US" sz="1500" i="0"/>
              <a:pPr>
                <a:defRPr/>
              </a:pPr>
              <a:t>17</a:t>
            </a:fld>
            <a:endParaRPr lang="en-US" altLang="en-US" sz="1500" i="0" dirty="0"/>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endParaRPr lang="en-US" altLang="en-US" dirty="0"/>
          </a:p>
        </p:txBody>
      </p:sp>
    </p:spTree>
    <p:extLst>
      <p:ext uri="{BB962C8B-B14F-4D97-AF65-F5344CB8AC3E}">
        <p14:creationId xmlns:p14="http://schemas.microsoft.com/office/powerpoint/2010/main" val="8639988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1031"/>
          <p:cNvSpPr>
            <a:spLocks noGrp="1" noChangeArrowheads="1"/>
          </p:cNvSpPr>
          <p:nvPr>
            <p:ph type="sldNum" sz="quarter" idx="5"/>
          </p:nvPr>
        </p:nvSpPr>
        <p:spPr>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defTabSz="1127999" eaLnBrk="0" hangingPunct="0">
              <a:defRPr sz="2500" i="1">
                <a:solidFill>
                  <a:schemeClr val="tx1"/>
                </a:solidFill>
                <a:latin typeface="Times New Roman" pitchFamily="18" charset="0"/>
              </a:defRPr>
            </a:lvl1pPr>
            <a:lvl2pPr marL="928747" indent="-357337" defTabSz="1127999" eaLnBrk="0" hangingPunct="0">
              <a:defRPr sz="2500" i="1">
                <a:solidFill>
                  <a:schemeClr val="tx1"/>
                </a:solidFill>
                <a:latin typeface="Times New Roman" pitchFamily="18" charset="0"/>
              </a:defRPr>
            </a:lvl2pPr>
            <a:lvl3pPr marL="1429348" indent="-284882" defTabSz="1127999" eaLnBrk="0" hangingPunct="0">
              <a:defRPr sz="2500" i="1">
                <a:solidFill>
                  <a:schemeClr val="tx1"/>
                </a:solidFill>
                <a:latin typeface="Times New Roman" pitchFamily="18" charset="0"/>
              </a:defRPr>
            </a:lvl3pPr>
            <a:lvl4pPr marL="2002404" indent="-284882" defTabSz="1127999" eaLnBrk="0" hangingPunct="0">
              <a:defRPr sz="2500" i="1">
                <a:solidFill>
                  <a:schemeClr val="tx1"/>
                </a:solidFill>
                <a:latin typeface="Times New Roman" pitchFamily="18" charset="0"/>
              </a:defRPr>
            </a:lvl4pPr>
            <a:lvl5pPr marL="2573814" indent="-284882" defTabSz="1127999" eaLnBrk="0" hangingPunct="0">
              <a:defRPr sz="2500" i="1">
                <a:solidFill>
                  <a:schemeClr val="tx1"/>
                </a:solidFill>
                <a:latin typeface="Times New Roman" pitchFamily="18" charset="0"/>
              </a:defRPr>
            </a:lvl5pPr>
            <a:lvl6pPr marL="3048068" indent="-284882" defTabSz="1127999" eaLnBrk="0" fontAlgn="base" hangingPunct="0">
              <a:spcBef>
                <a:spcPct val="0"/>
              </a:spcBef>
              <a:spcAft>
                <a:spcPct val="0"/>
              </a:spcAft>
              <a:defRPr sz="2500" i="1">
                <a:solidFill>
                  <a:schemeClr val="tx1"/>
                </a:solidFill>
                <a:latin typeface="Times New Roman" pitchFamily="18" charset="0"/>
              </a:defRPr>
            </a:lvl6pPr>
            <a:lvl7pPr marL="3522321" indent="-284882" defTabSz="1127999" eaLnBrk="0" fontAlgn="base" hangingPunct="0">
              <a:spcBef>
                <a:spcPct val="0"/>
              </a:spcBef>
              <a:spcAft>
                <a:spcPct val="0"/>
              </a:spcAft>
              <a:defRPr sz="2500" i="1">
                <a:solidFill>
                  <a:schemeClr val="tx1"/>
                </a:solidFill>
                <a:latin typeface="Times New Roman" pitchFamily="18" charset="0"/>
              </a:defRPr>
            </a:lvl7pPr>
            <a:lvl8pPr marL="3996575" indent="-284882" defTabSz="1127999" eaLnBrk="0" fontAlgn="base" hangingPunct="0">
              <a:spcBef>
                <a:spcPct val="0"/>
              </a:spcBef>
              <a:spcAft>
                <a:spcPct val="0"/>
              </a:spcAft>
              <a:defRPr sz="2500" i="1">
                <a:solidFill>
                  <a:schemeClr val="tx1"/>
                </a:solidFill>
                <a:latin typeface="Times New Roman" pitchFamily="18" charset="0"/>
              </a:defRPr>
            </a:lvl8pPr>
            <a:lvl9pPr marL="4470828" indent="-284882" defTabSz="1127999" eaLnBrk="0" fontAlgn="base" hangingPunct="0">
              <a:spcBef>
                <a:spcPct val="0"/>
              </a:spcBef>
              <a:spcAft>
                <a:spcPct val="0"/>
              </a:spcAft>
              <a:defRPr sz="2500" i="1">
                <a:solidFill>
                  <a:schemeClr val="tx1"/>
                </a:solidFill>
                <a:latin typeface="Times New Roman" pitchFamily="18" charset="0"/>
              </a:defRPr>
            </a:lvl9pPr>
          </a:lstStyle>
          <a:p>
            <a:pPr>
              <a:defRPr/>
            </a:pPr>
            <a:fld id="{EE24D204-69F3-4169-98C5-B6754188D34B}" type="slidenum">
              <a:rPr lang="en-US" altLang="en-US" sz="1500" i="0"/>
              <a:pPr>
                <a:defRPr/>
              </a:pPr>
              <a:t>18</a:t>
            </a:fld>
            <a:endParaRPr lang="en-US" altLang="en-US" sz="1500" i="0" dirty="0"/>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r>
              <a:rPr lang="en-US" altLang="en-US" dirty="0"/>
              <a:t>Visual check of interstitial space or containment area including tank, piping, hoses, pumps.</a:t>
            </a:r>
          </a:p>
          <a:p>
            <a:r>
              <a:rPr lang="en-US" altLang="en-US" dirty="0"/>
              <a:t>Note: Some tank systems are exempt from inspection by state rule but may still be required if facility is under the federal spill plan</a:t>
            </a:r>
          </a:p>
        </p:txBody>
      </p:sp>
    </p:spTree>
    <p:extLst>
      <p:ext uri="{BB962C8B-B14F-4D97-AF65-F5344CB8AC3E}">
        <p14:creationId xmlns:p14="http://schemas.microsoft.com/office/powerpoint/2010/main" val="19813125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1031"/>
          <p:cNvSpPr>
            <a:spLocks noGrp="1" noChangeArrowheads="1"/>
          </p:cNvSpPr>
          <p:nvPr>
            <p:ph type="sldNum" sz="quarter" idx="5"/>
          </p:nvPr>
        </p:nvSpPr>
        <p:spPr>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defTabSz="1127999" eaLnBrk="0" hangingPunct="0">
              <a:defRPr sz="2500" i="1">
                <a:solidFill>
                  <a:schemeClr val="tx1"/>
                </a:solidFill>
                <a:latin typeface="Times New Roman" pitchFamily="18" charset="0"/>
              </a:defRPr>
            </a:lvl1pPr>
            <a:lvl2pPr marL="928747" indent="-357337" defTabSz="1127999" eaLnBrk="0" hangingPunct="0">
              <a:defRPr sz="2500" i="1">
                <a:solidFill>
                  <a:schemeClr val="tx1"/>
                </a:solidFill>
                <a:latin typeface="Times New Roman" pitchFamily="18" charset="0"/>
              </a:defRPr>
            </a:lvl2pPr>
            <a:lvl3pPr marL="1429348" indent="-284882" defTabSz="1127999" eaLnBrk="0" hangingPunct="0">
              <a:defRPr sz="2500" i="1">
                <a:solidFill>
                  <a:schemeClr val="tx1"/>
                </a:solidFill>
                <a:latin typeface="Times New Roman" pitchFamily="18" charset="0"/>
              </a:defRPr>
            </a:lvl3pPr>
            <a:lvl4pPr marL="2002404" indent="-284882" defTabSz="1127999" eaLnBrk="0" hangingPunct="0">
              <a:defRPr sz="2500" i="1">
                <a:solidFill>
                  <a:schemeClr val="tx1"/>
                </a:solidFill>
                <a:latin typeface="Times New Roman" pitchFamily="18" charset="0"/>
              </a:defRPr>
            </a:lvl4pPr>
            <a:lvl5pPr marL="2573814" indent="-284882" defTabSz="1127999" eaLnBrk="0" hangingPunct="0">
              <a:defRPr sz="2500" i="1">
                <a:solidFill>
                  <a:schemeClr val="tx1"/>
                </a:solidFill>
                <a:latin typeface="Times New Roman" pitchFamily="18" charset="0"/>
              </a:defRPr>
            </a:lvl5pPr>
            <a:lvl6pPr marL="3048068" indent="-284882" defTabSz="1127999" eaLnBrk="0" fontAlgn="base" hangingPunct="0">
              <a:spcBef>
                <a:spcPct val="0"/>
              </a:spcBef>
              <a:spcAft>
                <a:spcPct val="0"/>
              </a:spcAft>
              <a:defRPr sz="2500" i="1">
                <a:solidFill>
                  <a:schemeClr val="tx1"/>
                </a:solidFill>
                <a:latin typeface="Times New Roman" pitchFamily="18" charset="0"/>
              </a:defRPr>
            </a:lvl6pPr>
            <a:lvl7pPr marL="3522321" indent="-284882" defTabSz="1127999" eaLnBrk="0" fontAlgn="base" hangingPunct="0">
              <a:spcBef>
                <a:spcPct val="0"/>
              </a:spcBef>
              <a:spcAft>
                <a:spcPct val="0"/>
              </a:spcAft>
              <a:defRPr sz="2500" i="1">
                <a:solidFill>
                  <a:schemeClr val="tx1"/>
                </a:solidFill>
                <a:latin typeface="Times New Roman" pitchFamily="18" charset="0"/>
              </a:defRPr>
            </a:lvl7pPr>
            <a:lvl8pPr marL="3996575" indent="-284882" defTabSz="1127999" eaLnBrk="0" fontAlgn="base" hangingPunct="0">
              <a:spcBef>
                <a:spcPct val="0"/>
              </a:spcBef>
              <a:spcAft>
                <a:spcPct val="0"/>
              </a:spcAft>
              <a:defRPr sz="2500" i="1">
                <a:solidFill>
                  <a:schemeClr val="tx1"/>
                </a:solidFill>
                <a:latin typeface="Times New Roman" pitchFamily="18" charset="0"/>
              </a:defRPr>
            </a:lvl8pPr>
            <a:lvl9pPr marL="4470828" indent="-284882" defTabSz="1127999" eaLnBrk="0" fontAlgn="base" hangingPunct="0">
              <a:spcBef>
                <a:spcPct val="0"/>
              </a:spcBef>
              <a:spcAft>
                <a:spcPct val="0"/>
              </a:spcAft>
              <a:defRPr sz="2500" i="1">
                <a:solidFill>
                  <a:schemeClr val="tx1"/>
                </a:solidFill>
                <a:latin typeface="Times New Roman" pitchFamily="18" charset="0"/>
              </a:defRPr>
            </a:lvl9pPr>
          </a:lstStyle>
          <a:p>
            <a:pPr>
              <a:defRPr/>
            </a:pPr>
            <a:fld id="{726E6A4E-5A9E-4EB8-8404-C92F2454113C}" type="slidenum">
              <a:rPr lang="en-US" altLang="en-US" sz="1500" i="0"/>
              <a:pPr>
                <a:defRPr/>
              </a:pPr>
              <a:t>19</a:t>
            </a:fld>
            <a:endParaRPr lang="en-US" altLang="en-US" sz="1500" i="0" dirty="0"/>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pPr>
              <a:spcBef>
                <a:spcPct val="0"/>
              </a:spcBef>
            </a:pPr>
            <a:r>
              <a:rPr lang="en-US" altLang="en-US" dirty="0"/>
              <a:t>Corrosion protection options for aboveground storage tanks:</a:t>
            </a:r>
          </a:p>
          <a:p>
            <a:pPr lvl="1">
              <a:spcBef>
                <a:spcPct val="0"/>
              </a:spcBef>
              <a:buFontTx/>
              <a:buChar char="•"/>
            </a:pPr>
            <a:r>
              <a:rPr lang="en-US" altLang="en-US" dirty="0"/>
              <a:t>Elevate the tank so the underside of the tank floor is not in contact with  any surface other than the tank supports;</a:t>
            </a:r>
          </a:p>
          <a:p>
            <a:pPr lvl="1">
              <a:spcBef>
                <a:spcPct val="0"/>
              </a:spcBef>
              <a:buFontTx/>
              <a:buChar char="•"/>
            </a:pPr>
            <a:r>
              <a:rPr lang="en-US" altLang="en-US" dirty="0"/>
              <a:t>Rest the tank on a continuous concrete surface designed to prevent </a:t>
            </a:r>
            <a:br>
              <a:rPr lang="en-US" altLang="en-US" dirty="0"/>
            </a:br>
            <a:r>
              <a:rPr lang="en-US" altLang="en-US" dirty="0"/>
              <a:t> water from accumulating under the tank floor;</a:t>
            </a:r>
          </a:p>
          <a:p>
            <a:pPr lvl="1">
              <a:spcBef>
                <a:spcPct val="0"/>
              </a:spcBef>
              <a:buFontTx/>
              <a:buChar char="•"/>
            </a:pPr>
            <a:r>
              <a:rPr lang="en-US" altLang="en-US" dirty="0"/>
              <a:t>Double-walled tank is a tank with an inner, primary shell and an outer, </a:t>
            </a:r>
            <a:br>
              <a:rPr lang="en-US" altLang="en-US" dirty="0"/>
            </a:br>
            <a:r>
              <a:rPr lang="en-US" altLang="en-US" dirty="0"/>
              <a:t> secondary shell that extends around the entire internal shell.  It also has a method in place for monitoring the interstitial space between the shells for leaks</a:t>
            </a:r>
            <a:r>
              <a:rPr lang="en-US" altLang="en-US" sz="3000" dirty="0"/>
              <a:t>. </a:t>
            </a:r>
          </a:p>
        </p:txBody>
      </p:sp>
    </p:spTree>
    <p:extLst>
      <p:ext uri="{BB962C8B-B14F-4D97-AF65-F5344CB8AC3E}">
        <p14:creationId xmlns:p14="http://schemas.microsoft.com/office/powerpoint/2010/main" val="27926543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1031"/>
          <p:cNvSpPr>
            <a:spLocks noGrp="1" noChangeArrowheads="1"/>
          </p:cNvSpPr>
          <p:nvPr>
            <p:ph type="sldNum" sz="quarter" idx="5"/>
          </p:nvPr>
        </p:nvSpPr>
        <p:spPr>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defTabSz="1127999" eaLnBrk="0" hangingPunct="0">
              <a:defRPr sz="2500" i="1">
                <a:solidFill>
                  <a:schemeClr val="tx1"/>
                </a:solidFill>
                <a:latin typeface="Times New Roman" pitchFamily="18" charset="0"/>
              </a:defRPr>
            </a:lvl1pPr>
            <a:lvl2pPr marL="928747" indent="-357337" defTabSz="1127999" eaLnBrk="0" hangingPunct="0">
              <a:defRPr sz="2500" i="1">
                <a:solidFill>
                  <a:schemeClr val="tx1"/>
                </a:solidFill>
                <a:latin typeface="Times New Roman" pitchFamily="18" charset="0"/>
              </a:defRPr>
            </a:lvl2pPr>
            <a:lvl3pPr marL="1429348" indent="-284882" defTabSz="1127999" eaLnBrk="0" hangingPunct="0">
              <a:defRPr sz="2500" i="1">
                <a:solidFill>
                  <a:schemeClr val="tx1"/>
                </a:solidFill>
                <a:latin typeface="Times New Roman" pitchFamily="18" charset="0"/>
              </a:defRPr>
            </a:lvl3pPr>
            <a:lvl4pPr marL="2002404" indent="-284882" defTabSz="1127999" eaLnBrk="0" hangingPunct="0">
              <a:defRPr sz="2500" i="1">
                <a:solidFill>
                  <a:schemeClr val="tx1"/>
                </a:solidFill>
                <a:latin typeface="Times New Roman" pitchFamily="18" charset="0"/>
              </a:defRPr>
            </a:lvl4pPr>
            <a:lvl5pPr marL="2573814" indent="-284882" defTabSz="1127999" eaLnBrk="0" hangingPunct="0">
              <a:defRPr sz="2500" i="1">
                <a:solidFill>
                  <a:schemeClr val="tx1"/>
                </a:solidFill>
                <a:latin typeface="Times New Roman" pitchFamily="18" charset="0"/>
              </a:defRPr>
            </a:lvl5pPr>
            <a:lvl6pPr marL="3048068" indent="-284882" defTabSz="1127999" eaLnBrk="0" fontAlgn="base" hangingPunct="0">
              <a:spcBef>
                <a:spcPct val="0"/>
              </a:spcBef>
              <a:spcAft>
                <a:spcPct val="0"/>
              </a:spcAft>
              <a:defRPr sz="2500" i="1">
                <a:solidFill>
                  <a:schemeClr val="tx1"/>
                </a:solidFill>
                <a:latin typeface="Times New Roman" pitchFamily="18" charset="0"/>
              </a:defRPr>
            </a:lvl6pPr>
            <a:lvl7pPr marL="3522321" indent="-284882" defTabSz="1127999" eaLnBrk="0" fontAlgn="base" hangingPunct="0">
              <a:spcBef>
                <a:spcPct val="0"/>
              </a:spcBef>
              <a:spcAft>
                <a:spcPct val="0"/>
              </a:spcAft>
              <a:defRPr sz="2500" i="1">
                <a:solidFill>
                  <a:schemeClr val="tx1"/>
                </a:solidFill>
                <a:latin typeface="Times New Roman" pitchFamily="18" charset="0"/>
              </a:defRPr>
            </a:lvl7pPr>
            <a:lvl8pPr marL="3996575" indent="-284882" defTabSz="1127999" eaLnBrk="0" fontAlgn="base" hangingPunct="0">
              <a:spcBef>
                <a:spcPct val="0"/>
              </a:spcBef>
              <a:spcAft>
                <a:spcPct val="0"/>
              </a:spcAft>
              <a:defRPr sz="2500" i="1">
                <a:solidFill>
                  <a:schemeClr val="tx1"/>
                </a:solidFill>
                <a:latin typeface="Times New Roman" pitchFamily="18" charset="0"/>
              </a:defRPr>
            </a:lvl8pPr>
            <a:lvl9pPr marL="4470828" indent="-284882" defTabSz="1127999" eaLnBrk="0" fontAlgn="base" hangingPunct="0">
              <a:spcBef>
                <a:spcPct val="0"/>
              </a:spcBef>
              <a:spcAft>
                <a:spcPct val="0"/>
              </a:spcAft>
              <a:defRPr sz="2500" i="1">
                <a:solidFill>
                  <a:schemeClr val="tx1"/>
                </a:solidFill>
                <a:latin typeface="Times New Roman" pitchFamily="18" charset="0"/>
              </a:defRPr>
            </a:lvl9pPr>
          </a:lstStyle>
          <a:p>
            <a:pPr>
              <a:defRPr/>
            </a:pPr>
            <a:fld id="{4BB63609-A556-4016-80EA-7861EDC9BBC6}" type="slidenum">
              <a:rPr lang="en-US" altLang="en-US" sz="1500" i="0"/>
              <a:pPr>
                <a:defRPr/>
              </a:pPr>
              <a:t>20</a:t>
            </a:fld>
            <a:endParaRPr lang="en-US" altLang="en-US" sz="1500" i="0" dirty="0"/>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r>
              <a:rPr lang="en-US" altLang="en-US" dirty="0"/>
              <a:t>A steel line must be protected from external corrosion using one of these methods:</a:t>
            </a:r>
          </a:p>
          <a:p>
            <a:pPr lvl="1">
              <a:buFontTx/>
              <a:buChar char="•"/>
            </a:pPr>
            <a:r>
              <a:rPr lang="en-US" altLang="en-US" dirty="0"/>
              <a:t> the line is </a:t>
            </a:r>
            <a:r>
              <a:rPr lang="en-US" altLang="en-US" b="1" dirty="0"/>
              <a:t>not</a:t>
            </a:r>
            <a:r>
              <a:rPr lang="en-US" altLang="en-US" dirty="0"/>
              <a:t> in contact with the soil;</a:t>
            </a:r>
          </a:p>
          <a:p>
            <a:pPr lvl="1">
              <a:buFontTx/>
              <a:buChar char="•"/>
            </a:pPr>
            <a:r>
              <a:rPr lang="en-US" altLang="en-US" dirty="0"/>
              <a:t> the line </a:t>
            </a:r>
            <a:r>
              <a:rPr lang="en-US" altLang="en-US" b="1" dirty="0"/>
              <a:t>is</a:t>
            </a:r>
            <a:r>
              <a:rPr lang="en-US" altLang="en-US" dirty="0"/>
              <a:t> cathodically protected; or</a:t>
            </a:r>
          </a:p>
          <a:p>
            <a:pPr lvl="1">
              <a:buFontTx/>
              <a:buChar char="•"/>
            </a:pPr>
            <a:r>
              <a:rPr lang="en-US" altLang="en-US" dirty="0"/>
              <a:t> the line </a:t>
            </a:r>
            <a:r>
              <a:rPr lang="en-US" altLang="en-US" b="1" dirty="0"/>
              <a:t>is</a:t>
            </a:r>
            <a:r>
              <a:rPr lang="en-US" altLang="en-US" dirty="0"/>
              <a:t> double walled</a:t>
            </a:r>
          </a:p>
        </p:txBody>
      </p:sp>
    </p:spTree>
    <p:extLst>
      <p:ext uri="{BB962C8B-B14F-4D97-AF65-F5344CB8AC3E}">
        <p14:creationId xmlns:p14="http://schemas.microsoft.com/office/powerpoint/2010/main" val="19001390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1031"/>
          <p:cNvSpPr>
            <a:spLocks noGrp="1" noChangeArrowheads="1"/>
          </p:cNvSpPr>
          <p:nvPr>
            <p:ph type="sldNum" sz="quarter" idx="5"/>
          </p:nvPr>
        </p:nvSpPr>
        <p:spPr>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defTabSz="1127999" eaLnBrk="0" hangingPunct="0">
              <a:defRPr sz="2500" i="1">
                <a:solidFill>
                  <a:schemeClr val="tx1"/>
                </a:solidFill>
                <a:latin typeface="Times New Roman" pitchFamily="18" charset="0"/>
              </a:defRPr>
            </a:lvl1pPr>
            <a:lvl2pPr marL="928747" indent="-357337" defTabSz="1127999" eaLnBrk="0" hangingPunct="0">
              <a:defRPr sz="2500" i="1">
                <a:solidFill>
                  <a:schemeClr val="tx1"/>
                </a:solidFill>
                <a:latin typeface="Times New Roman" pitchFamily="18" charset="0"/>
              </a:defRPr>
            </a:lvl2pPr>
            <a:lvl3pPr marL="1429348" indent="-284882" defTabSz="1127999" eaLnBrk="0" hangingPunct="0">
              <a:defRPr sz="2500" i="1">
                <a:solidFill>
                  <a:schemeClr val="tx1"/>
                </a:solidFill>
                <a:latin typeface="Times New Roman" pitchFamily="18" charset="0"/>
              </a:defRPr>
            </a:lvl3pPr>
            <a:lvl4pPr marL="2002404" indent="-284882" defTabSz="1127999" eaLnBrk="0" hangingPunct="0">
              <a:defRPr sz="2500" i="1">
                <a:solidFill>
                  <a:schemeClr val="tx1"/>
                </a:solidFill>
                <a:latin typeface="Times New Roman" pitchFamily="18" charset="0"/>
              </a:defRPr>
            </a:lvl4pPr>
            <a:lvl5pPr marL="2573814" indent="-284882" defTabSz="1127999" eaLnBrk="0" hangingPunct="0">
              <a:defRPr sz="2500" i="1">
                <a:solidFill>
                  <a:schemeClr val="tx1"/>
                </a:solidFill>
                <a:latin typeface="Times New Roman" pitchFamily="18" charset="0"/>
              </a:defRPr>
            </a:lvl5pPr>
            <a:lvl6pPr marL="3048068" indent="-284882" defTabSz="1127999" eaLnBrk="0" fontAlgn="base" hangingPunct="0">
              <a:spcBef>
                <a:spcPct val="0"/>
              </a:spcBef>
              <a:spcAft>
                <a:spcPct val="0"/>
              </a:spcAft>
              <a:defRPr sz="2500" i="1">
                <a:solidFill>
                  <a:schemeClr val="tx1"/>
                </a:solidFill>
                <a:latin typeface="Times New Roman" pitchFamily="18" charset="0"/>
              </a:defRPr>
            </a:lvl6pPr>
            <a:lvl7pPr marL="3522321" indent="-284882" defTabSz="1127999" eaLnBrk="0" fontAlgn="base" hangingPunct="0">
              <a:spcBef>
                <a:spcPct val="0"/>
              </a:spcBef>
              <a:spcAft>
                <a:spcPct val="0"/>
              </a:spcAft>
              <a:defRPr sz="2500" i="1">
                <a:solidFill>
                  <a:schemeClr val="tx1"/>
                </a:solidFill>
                <a:latin typeface="Times New Roman" pitchFamily="18" charset="0"/>
              </a:defRPr>
            </a:lvl7pPr>
            <a:lvl8pPr marL="3996575" indent="-284882" defTabSz="1127999" eaLnBrk="0" fontAlgn="base" hangingPunct="0">
              <a:spcBef>
                <a:spcPct val="0"/>
              </a:spcBef>
              <a:spcAft>
                <a:spcPct val="0"/>
              </a:spcAft>
              <a:defRPr sz="2500" i="1">
                <a:solidFill>
                  <a:schemeClr val="tx1"/>
                </a:solidFill>
                <a:latin typeface="Times New Roman" pitchFamily="18" charset="0"/>
              </a:defRPr>
            </a:lvl8pPr>
            <a:lvl9pPr marL="4470828" indent="-284882" defTabSz="1127999" eaLnBrk="0" fontAlgn="base" hangingPunct="0">
              <a:spcBef>
                <a:spcPct val="0"/>
              </a:spcBef>
              <a:spcAft>
                <a:spcPct val="0"/>
              </a:spcAft>
              <a:defRPr sz="2500" i="1">
                <a:solidFill>
                  <a:schemeClr val="tx1"/>
                </a:solidFill>
                <a:latin typeface="Times New Roman" pitchFamily="18" charset="0"/>
              </a:defRPr>
            </a:lvl9pPr>
          </a:lstStyle>
          <a:p>
            <a:pPr>
              <a:defRPr/>
            </a:pPr>
            <a:fld id="{A6B8FC6F-BD1C-4765-A655-D601A3DBDA19}" type="slidenum">
              <a:rPr lang="en-US" altLang="en-US" sz="1500" i="0"/>
              <a:pPr>
                <a:defRPr/>
              </a:pPr>
              <a:t>21</a:t>
            </a:fld>
            <a:endParaRPr lang="en-US" altLang="en-US" sz="1500" i="0" dirty="0"/>
          </a:p>
        </p:txBody>
      </p:sp>
      <p:sp>
        <p:nvSpPr>
          <p:cNvPr id="99331" name="Rectangle 2"/>
          <p:cNvSpPr>
            <a:spLocks noChangeArrowheads="1"/>
          </p:cNvSpPr>
          <p:nvPr/>
        </p:nvSpPr>
        <p:spPr bwMode="auto">
          <a:xfrm>
            <a:off x="1252334" y="4617335"/>
            <a:ext cx="7096539" cy="1079338"/>
          </a:xfrm>
          <a:prstGeom prst="rect">
            <a:avLst/>
          </a:prstGeom>
          <a:solidFill>
            <a:srgbClr val="FFFFFF"/>
          </a:solidFill>
          <a:ln w="9525">
            <a:solidFill>
              <a:schemeClr val="tx1"/>
            </a:solidFill>
            <a:miter lim="800000"/>
            <a:headEnd/>
            <a:tailEnd/>
          </a:ln>
        </p:spPr>
        <p:txBody>
          <a:bodyPr wrap="none" lIns="114437" tIns="57219" rIns="114437" bIns="57219" anchor="ct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a:spcBef>
                <a:spcPct val="0"/>
              </a:spcBef>
            </a:pPr>
            <a:endParaRPr lang="en-US" altLang="en-US" sz="2500" dirty="0"/>
          </a:p>
        </p:txBody>
      </p:sp>
      <p:sp>
        <p:nvSpPr>
          <p:cNvPr id="99332" name="Rectangle 3"/>
          <p:cNvSpPr>
            <a:spLocks noGrp="1" noRot="1" noChangeAspect="1" noChangeArrowheads="1" noTextEdit="1"/>
          </p:cNvSpPr>
          <p:nvPr>
            <p:ph type="sldImg"/>
          </p:nvPr>
        </p:nvSpPr>
        <p:spPr>
          <a:ln/>
        </p:spPr>
      </p:sp>
      <p:sp>
        <p:nvSpPr>
          <p:cNvPr id="99333" name="Rectangle 4"/>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r>
              <a:rPr lang="en-US" altLang="en-US" dirty="0"/>
              <a:t>Monitoring Corrosion Protection Systems:</a:t>
            </a:r>
          </a:p>
          <a:p>
            <a:pPr>
              <a:buFontTx/>
              <a:buChar char="•"/>
            </a:pPr>
            <a:r>
              <a:rPr lang="en-US" altLang="en-US" dirty="0"/>
              <a:t> Use a qualified cathodic protection tester.  Person testing must be able to demonstrate an understanding of the principles of corrosion.</a:t>
            </a:r>
          </a:p>
          <a:p>
            <a:pPr>
              <a:buFontTx/>
              <a:buChar char="•"/>
            </a:pPr>
            <a:r>
              <a:rPr lang="en-US" altLang="en-US" dirty="0"/>
              <a:t>All cathodic protection systems must be tested pursuant to the National Association of Corrosion Engineers (NACE) RP-02-85 code of practice.</a:t>
            </a:r>
          </a:p>
          <a:p>
            <a:endParaRPr lang="en-US" altLang="en-US" dirty="0"/>
          </a:p>
          <a:p>
            <a:pPr>
              <a:buFont typeface="Symbol" pitchFamily="18" charset="2"/>
              <a:buChar char="Þ"/>
            </a:pPr>
            <a:r>
              <a:rPr lang="en-US" altLang="en-US" dirty="0"/>
              <a:t> Test the cathodic protection system within 6 months of installation and</a:t>
            </a:r>
            <a:br>
              <a:rPr lang="en-US" altLang="en-US" dirty="0"/>
            </a:br>
            <a:r>
              <a:rPr lang="en-US" altLang="en-US" dirty="0"/>
              <a:t>   every 3 years thereafter.</a:t>
            </a:r>
          </a:p>
          <a:p>
            <a:r>
              <a:rPr lang="en-US" altLang="en-US" dirty="0"/>
              <a:t>		ALSO</a:t>
            </a:r>
          </a:p>
          <a:p>
            <a:pPr>
              <a:buFont typeface="Symbol" pitchFamily="18" charset="2"/>
              <a:buChar char="Þ"/>
            </a:pPr>
            <a:r>
              <a:rPr lang="en-US" altLang="en-US" dirty="0"/>
              <a:t>Impressed current systems must be inspected for proper function every 60 days (by checking the rectifier).</a:t>
            </a:r>
            <a:br>
              <a:rPr lang="en-US" altLang="en-US" dirty="0"/>
            </a:br>
            <a:endParaRPr lang="en-US" altLang="en-US" dirty="0"/>
          </a:p>
          <a:p>
            <a:r>
              <a:rPr lang="en-US" altLang="en-US" dirty="0"/>
              <a:t>If you find through monitoring, that the corrosion protection system is inadequate, take corrective action within 180 days.</a:t>
            </a:r>
          </a:p>
        </p:txBody>
      </p:sp>
    </p:spTree>
    <p:extLst>
      <p:ext uri="{BB962C8B-B14F-4D97-AF65-F5344CB8AC3E}">
        <p14:creationId xmlns:p14="http://schemas.microsoft.com/office/powerpoint/2010/main" val="10846577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1031"/>
          <p:cNvSpPr>
            <a:spLocks noGrp="1" noChangeArrowheads="1"/>
          </p:cNvSpPr>
          <p:nvPr>
            <p:ph type="sldNum" sz="quarter" idx="5"/>
          </p:nvPr>
        </p:nvSpPr>
        <p:spPr>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defTabSz="1127999" eaLnBrk="0" hangingPunct="0">
              <a:defRPr sz="2500" i="1">
                <a:solidFill>
                  <a:schemeClr val="tx1"/>
                </a:solidFill>
                <a:latin typeface="Times New Roman" pitchFamily="18" charset="0"/>
              </a:defRPr>
            </a:lvl1pPr>
            <a:lvl2pPr marL="928747" indent="-357337" defTabSz="1127999" eaLnBrk="0" hangingPunct="0">
              <a:defRPr sz="2500" i="1">
                <a:solidFill>
                  <a:schemeClr val="tx1"/>
                </a:solidFill>
                <a:latin typeface="Times New Roman" pitchFamily="18" charset="0"/>
              </a:defRPr>
            </a:lvl2pPr>
            <a:lvl3pPr marL="1429348" indent="-284882" defTabSz="1127999" eaLnBrk="0" hangingPunct="0">
              <a:defRPr sz="2500" i="1">
                <a:solidFill>
                  <a:schemeClr val="tx1"/>
                </a:solidFill>
                <a:latin typeface="Times New Roman" pitchFamily="18" charset="0"/>
              </a:defRPr>
            </a:lvl3pPr>
            <a:lvl4pPr marL="2002404" indent="-284882" defTabSz="1127999" eaLnBrk="0" hangingPunct="0">
              <a:defRPr sz="2500" i="1">
                <a:solidFill>
                  <a:schemeClr val="tx1"/>
                </a:solidFill>
                <a:latin typeface="Times New Roman" pitchFamily="18" charset="0"/>
              </a:defRPr>
            </a:lvl4pPr>
            <a:lvl5pPr marL="2573814" indent="-284882" defTabSz="1127999" eaLnBrk="0" hangingPunct="0">
              <a:defRPr sz="2500" i="1">
                <a:solidFill>
                  <a:schemeClr val="tx1"/>
                </a:solidFill>
                <a:latin typeface="Times New Roman" pitchFamily="18" charset="0"/>
              </a:defRPr>
            </a:lvl5pPr>
            <a:lvl6pPr marL="3048068" indent="-284882" defTabSz="1127999" eaLnBrk="0" fontAlgn="base" hangingPunct="0">
              <a:spcBef>
                <a:spcPct val="0"/>
              </a:spcBef>
              <a:spcAft>
                <a:spcPct val="0"/>
              </a:spcAft>
              <a:defRPr sz="2500" i="1">
                <a:solidFill>
                  <a:schemeClr val="tx1"/>
                </a:solidFill>
                <a:latin typeface="Times New Roman" pitchFamily="18" charset="0"/>
              </a:defRPr>
            </a:lvl6pPr>
            <a:lvl7pPr marL="3522321" indent="-284882" defTabSz="1127999" eaLnBrk="0" fontAlgn="base" hangingPunct="0">
              <a:spcBef>
                <a:spcPct val="0"/>
              </a:spcBef>
              <a:spcAft>
                <a:spcPct val="0"/>
              </a:spcAft>
              <a:defRPr sz="2500" i="1">
                <a:solidFill>
                  <a:schemeClr val="tx1"/>
                </a:solidFill>
                <a:latin typeface="Times New Roman" pitchFamily="18" charset="0"/>
              </a:defRPr>
            </a:lvl7pPr>
            <a:lvl8pPr marL="3996575" indent="-284882" defTabSz="1127999" eaLnBrk="0" fontAlgn="base" hangingPunct="0">
              <a:spcBef>
                <a:spcPct val="0"/>
              </a:spcBef>
              <a:spcAft>
                <a:spcPct val="0"/>
              </a:spcAft>
              <a:defRPr sz="2500" i="1">
                <a:solidFill>
                  <a:schemeClr val="tx1"/>
                </a:solidFill>
                <a:latin typeface="Times New Roman" pitchFamily="18" charset="0"/>
              </a:defRPr>
            </a:lvl8pPr>
            <a:lvl9pPr marL="4470828" indent="-284882" defTabSz="1127999" eaLnBrk="0" fontAlgn="base" hangingPunct="0">
              <a:spcBef>
                <a:spcPct val="0"/>
              </a:spcBef>
              <a:spcAft>
                <a:spcPct val="0"/>
              </a:spcAft>
              <a:defRPr sz="2500" i="1">
                <a:solidFill>
                  <a:schemeClr val="tx1"/>
                </a:solidFill>
                <a:latin typeface="Times New Roman" pitchFamily="18" charset="0"/>
              </a:defRPr>
            </a:lvl9pPr>
          </a:lstStyle>
          <a:p>
            <a:pPr>
              <a:defRPr/>
            </a:pPr>
            <a:fld id="{8038E0C6-239F-47C4-B51D-7C8F6887CAE7}" type="slidenum">
              <a:rPr lang="en-US" altLang="en-US" sz="1500" i="0"/>
              <a:pPr>
                <a:defRPr/>
              </a:pPr>
              <a:t>22</a:t>
            </a:fld>
            <a:endParaRPr lang="en-US" altLang="en-US" sz="1500" i="0" dirty="0"/>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r>
              <a:rPr lang="en-US" altLang="en-US" b="1" dirty="0"/>
              <a:t>Overfill Options:</a:t>
            </a:r>
            <a:endParaRPr lang="en-US" altLang="en-US" dirty="0"/>
          </a:p>
          <a:p>
            <a:pPr lvl="1">
              <a:buFontTx/>
              <a:buChar char="•"/>
            </a:pPr>
            <a:r>
              <a:rPr lang="en-US" altLang="en-US" dirty="0"/>
              <a:t>High-level alarm at max 95% tank capacity or</a:t>
            </a:r>
          </a:p>
          <a:p>
            <a:pPr lvl="1">
              <a:buFontTx/>
              <a:buChar char="•"/>
            </a:pPr>
            <a:r>
              <a:rPr lang="en-US" altLang="en-US" dirty="0"/>
              <a:t>Automatic shut-off at max 95% capacity or</a:t>
            </a:r>
          </a:p>
          <a:p>
            <a:pPr lvl="1">
              <a:buFontTx/>
              <a:buChar char="•"/>
            </a:pPr>
            <a:r>
              <a:rPr lang="en-US" altLang="en-US" dirty="0"/>
              <a:t>Permanently mounted sight glass or gauge that is visible to the person controlling the transfer OR manually gauging the tank during transfer and in contact with the person controlling the transfer.</a:t>
            </a:r>
          </a:p>
          <a:p>
            <a:pPr lvl="1"/>
            <a:r>
              <a:rPr lang="en-US" altLang="en-US" dirty="0"/>
              <a:t>*</a:t>
            </a:r>
            <a:r>
              <a:rPr lang="en-US" altLang="en-US" i="1" dirty="0"/>
              <a:t>If using a level stick, sight gauge or gauge that does not read in volumetric measurements, you also need a clearly labeled conversion chart.  The chart needs to include the capacity of the tank, mount on the tank or tank’s delivery manifold and be visible to the person controlling the transfer.</a:t>
            </a:r>
          </a:p>
          <a:p>
            <a:pPr lvl="1"/>
            <a:endParaRPr lang="en-US" altLang="en-US" b="1" dirty="0"/>
          </a:p>
          <a:p>
            <a:r>
              <a:rPr lang="en-US" altLang="en-US" b="1" dirty="0"/>
              <a:t>Exclusions to overfill requirements:</a:t>
            </a:r>
            <a:endParaRPr lang="en-US" altLang="en-US" dirty="0"/>
          </a:p>
          <a:p>
            <a:pPr lvl="1">
              <a:buFontTx/>
              <a:buChar char="•"/>
            </a:pPr>
            <a:r>
              <a:rPr lang="en-US" altLang="en-US" dirty="0"/>
              <a:t> Tanks that are filled with transfers of 55 gallons or less at one time.</a:t>
            </a:r>
          </a:p>
          <a:p>
            <a:pPr lvl="1"/>
            <a:endParaRPr lang="en-US" altLang="en-US" dirty="0"/>
          </a:p>
          <a:p>
            <a:endParaRPr lang="en-US" altLang="en-US" dirty="0"/>
          </a:p>
        </p:txBody>
      </p:sp>
    </p:spTree>
    <p:extLst>
      <p:ext uri="{BB962C8B-B14F-4D97-AF65-F5344CB8AC3E}">
        <p14:creationId xmlns:p14="http://schemas.microsoft.com/office/powerpoint/2010/main" val="29232149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1031"/>
          <p:cNvSpPr>
            <a:spLocks noGrp="1" noChangeArrowheads="1"/>
          </p:cNvSpPr>
          <p:nvPr>
            <p:ph type="sldNum" sz="quarter" idx="5"/>
          </p:nvPr>
        </p:nvSpPr>
        <p:spPr>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defTabSz="1127999" eaLnBrk="0" hangingPunct="0">
              <a:defRPr sz="2500" i="1">
                <a:solidFill>
                  <a:schemeClr val="tx1"/>
                </a:solidFill>
                <a:latin typeface="Times New Roman" pitchFamily="18" charset="0"/>
              </a:defRPr>
            </a:lvl1pPr>
            <a:lvl2pPr marL="928747" indent="-357337" defTabSz="1127999" eaLnBrk="0" hangingPunct="0">
              <a:defRPr sz="2500" i="1">
                <a:solidFill>
                  <a:schemeClr val="tx1"/>
                </a:solidFill>
                <a:latin typeface="Times New Roman" pitchFamily="18" charset="0"/>
              </a:defRPr>
            </a:lvl2pPr>
            <a:lvl3pPr marL="1429348" indent="-284882" defTabSz="1127999" eaLnBrk="0" hangingPunct="0">
              <a:defRPr sz="2500" i="1">
                <a:solidFill>
                  <a:schemeClr val="tx1"/>
                </a:solidFill>
                <a:latin typeface="Times New Roman" pitchFamily="18" charset="0"/>
              </a:defRPr>
            </a:lvl3pPr>
            <a:lvl4pPr marL="2002404" indent="-284882" defTabSz="1127999" eaLnBrk="0" hangingPunct="0">
              <a:defRPr sz="2500" i="1">
                <a:solidFill>
                  <a:schemeClr val="tx1"/>
                </a:solidFill>
                <a:latin typeface="Times New Roman" pitchFamily="18" charset="0"/>
              </a:defRPr>
            </a:lvl4pPr>
            <a:lvl5pPr marL="2573814" indent="-284882" defTabSz="1127999" eaLnBrk="0" hangingPunct="0">
              <a:defRPr sz="2500" i="1">
                <a:solidFill>
                  <a:schemeClr val="tx1"/>
                </a:solidFill>
                <a:latin typeface="Times New Roman" pitchFamily="18" charset="0"/>
              </a:defRPr>
            </a:lvl5pPr>
            <a:lvl6pPr marL="3048068" indent="-284882" defTabSz="1127999" eaLnBrk="0" fontAlgn="base" hangingPunct="0">
              <a:spcBef>
                <a:spcPct val="0"/>
              </a:spcBef>
              <a:spcAft>
                <a:spcPct val="0"/>
              </a:spcAft>
              <a:defRPr sz="2500" i="1">
                <a:solidFill>
                  <a:schemeClr val="tx1"/>
                </a:solidFill>
                <a:latin typeface="Times New Roman" pitchFamily="18" charset="0"/>
              </a:defRPr>
            </a:lvl6pPr>
            <a:lvl7pPr marL="3522321" indent="-284882" defTabSz="1127999" eaLnBrk="0" fontAlgn="base" hangingPunct="0">
              <a:spcBef>
                <a:spcPct val="0"/>
              </a:spcBef>
              <a:spcAft>
                <a:spcPct val="0"/>
              </a:spcAft>
              <a:defRPr sz="2500" i="1">
                <a:solidFill>
                  <a:schemeClr val="tx1"/>
                </a:solidFill>
                <a:latin typeface="Times New Roman" pitchFamily="18" charset="0"/>
              </a:defRPr>
            </a:lvl7pPr>
            <a:lvl8pPr marL="3996575" indent="-284882" defTabSz="1127999" eaLnBrk="0" fontAlgn="base" hangingPunct="0">
              <a:spcBef>
                <a:spcPct val="0"/>
              </a:spcBef>
              <a:spcAft>
                <a:spcPct val="0"/>
              </a:spcAft>
              <a:defRPr sz="2500" i="1">
                <a:solidFill>
                  <a:schemeClr val="tx1"/>
                </a:solidFill>
                <a:latin typeface="Times New Roman" pitchFamily="18" charset="0"/>
              </a:defRPr>
            </a:lvl8pPr>
            <a:lvl9pPr marL="4470828" indent="-284882" defTabSz="1127999" eaLnBrk="0" fontAlgn="base" hangingPunct="0">
              <a:spcBef>
                <a:spcPct val="0"/>
              </a:spcBef>
              <a:spcAft>
                <a:spcPct val="0"/>
              </a:spcAft>
              <a:defRPr sz="2500" i="1">
                <a:solidFill>
                  <a:schemeClr val="tx1"/>
                </a:solidFill>
                <a:latin typeface="Times New Roman" pitchFamily="18" charset="0"/>
              </a:defRPr>
            </a:lvl9pPr>
          </a:lstStyle>
          <a:p>
            <a:pPr>
              <a:defRPr/>
            </a:pPr>
            <a:fld id="{CB59F0B7-EDB7-4BFB-AC92-AB01B7E08C66}" type="slidenum">
              <a:rPr lang="en-US" altLang="en-US" sz="1500" i="0"/>
              <a:pPr>
                <a:defRPr/>
              </a:pPr>
              <a:t>23</a:t>
            </a:fld>
            <a:endParaRPr lang="en-US" altLang="en-US" sz="1500" i="0" dirty="0"/>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r>
              <a:rPr lang="en-US" altLang="en-US" dirty="0"/>
              <a:t>Since a release from a double-walled tank would be outside the containment area, only these two options are allowed:</a:t>
            </a:r>
          </a:p>
          <a:p>
            <a:endParaRPr lang="en-US" altLang="en-US" dirty="0"/>
          </a:p>
          <a:p>
            <a:pPr>
              <a:buFontTx/>
              <a:buChar char="•"/>
            </a:pPr>
            <a:r>
              <a:rPr lang="en-US" altLang="en-US" dirty="0"/>
              <a:t>High level alarm (set at 95% of the tank’s capacity)</a:t>
            </a:r>
          </a:p>
          <a:p>
            <a:pPr>
              <a:buFontTx/>
              <a:buChar char="•"/>
            </a:pPr>
            <a:r>
              <a:rPr lang="en-US" altLang="en-US" dirty="0"/>
              <a:t>Automatic shut off (set at 95% of the tank’s capacity)</a:t>
            </a:r>
          </a:p>
          <a:p>
            <a:endParaRPr lang="en-US" altLang="en-US" dirty="0"/>
          </a:p>
          <a:p>
            <a:r>
              <a:rPr lang="en-US" altLang="en-US" dirty="0"/>
              <a:t>If the double-walled tank is located in an approved containment area, then the alternative methods of overfill protection (site gauge or manual gauging) are acceptable.</a:t>
            </a:r>
          </a:p>
        </p:txBody>
      </p:sp>
    </p:spTree>
    <p:extLst>
      <p:ext uri="{BB962C8B-B14F-4D97-AF65-F5344CB8AC3E}">
        <p14:creationId xmlns:p14="http://schemas.microsoft.com/office/powerpoint/2010/main" val="37488891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1031"/>
          <p:cNvSpPr>
            <a:spLocks noGrp="1" noChangeArrowheads="1"/>
          </p:cNvSpPr>
          <p:nvPr>
            <p:ph type="sldNum" sz="quarter" idx="5"/>
          </p:nvPr>
        </p:nvSpPr>
        <p:spPr>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defTabSz="1127999" eaLnBrk="0" hangingPunct="0">
              <a:defRPr sz="2500" i="1">
                <a:solidFill>
                  <a:schemeClr val="tx1"/>
                </a:solidFill>
                <a:latin typeface="Times New Roman" pitchFamily="18" charset="0"/>
              </a:defRPr>
            </a:lvl1pPr>
            <a:lvl2pPr marL="928747" indent="-357337" defTabSz="1127999" eaLnBrk="0" hangingPunct="0">
              <a:defRPr sz="2500" i="1">
                <a:solidFill>
                  <a:schemeClr val="tx1"/>
                </a:solidFill>
                <a:latin typeface="Times New Roman" pitchFamily="18" charset="0"/>
              </a:defRPr>
            </a:lvl2pPr>
            <a:lvl3pPr marL="1429348" indent="-284882" defTabSz="1127999" eaLnBrk="0" hangingPunct="0">
              <a:defRPr sz="2500" i="1">
                <a:solidFill>
                  <a:schemeClr val="tx1"/>
                </a:solidFill>
                <a:latin typeface="Times New Roman" pitchFamily="18" charset="0"/>
              </a:defRPr>
            </a:lvl3pPr>
            <a:lvl4pPr marL="2002404" indent="-284882" defTabSz="1127999" eaLnBrk="0" hangingPunct="0">
              <a:defRPr sz="2500" i="1">
                <a:solidFill>
                  <a:schemeClr val="tx1"/>
                </a:solidFill>
                <a:latin typeface="Times New Roman" pitchFamily="18" charset="0"/>
              </a:defRPr>
            </a:lvl4pPr>
            <a:lvl5pPr marL="2573814" indent="-284882" defTabSz="1127999" eaLnBrk="0" hangingPunct="0">
              <a:defRPr sz="2500" i="1">
                <a:solidFill>
                  <a:schemeClr val="tx1"/>
                </a:solidFill>
                <a:latin typeface="Times New Roman" pitchFamily="18" charset="0"/>
              </a:defRPr>
            </a:lvl5pPr>
            <a:lvl6pPr marL="3048068" indent="-284882" defTabSz="1127999" eaLnBrk="0" fontAlgn="base" hangingPunct="0">
              <a:spcBef>
                <a:spcPct val="0"/>
              </a:spcBef>
              <a:spcAft>
                <a:spcPct val="0"/>
              </a:spcAft>
              <a:defRPr sz="2500" i="1">
                <a:solidFill>
                  <a:schemeClr val="tx1"/>
                </a:solidFill>
                <a:latin typeface="Times New Roman" pitchFamily="18" charset="0"/>
              </a:defRPr>
            </a:lvl6pPr>
            <a:lvl7pPr marL="3522321" indent="-284882" defTabSz="1127999" eaLnBrk="0" fontAlgn="base" hangingPunct="0">
              <a:spcBef>
                <a:spcPct val="0"/>
              </a:spcBef>
              <a:spcAft>
                <a:spcPct val="0"/>
              </a:spcAft>
              <a:defRPr sz="2500" i="1">
                <a:solidFill>
                  <a:schemeClr val="tx1"/>
                </a:solidFill>
                <a:latin typeface="Times New Roman" pitchFamily="18" charset="0"/>
              </a:defRPr>
            </a:lvl7pPr>
            <a:lvl8pPr marL="3996575" indent="-284882" defTabSz="1127999" eaLnBrk="0" fontAlgn="base" hangingPunct="0">
              <a:spcBef>
                <a:spcPct val="0"/>
              </a:spcBef>
              <a:spcAft>
                <a:spcPct val="0"/>
              </a:spcAft>
              <a:defRPr sz="2500" i="1">
                <a:solidFill>
                  <a:schemeClr val="tx1"/>
                </a:solidFill>
                <a:latin typeface="Times New Roman" pitchFamily="18" charset="0"/>
              </a:defRPr>
            </a:lvl8pPr>
            <a:lvl9pPr marL="4470828" indent="-284882" defTabSz="1127999" eaLnBrk="0" fontAlgn="base" hangingPunct="0">
              <a:spcBef>
                <a:spcPct val="0"/>
              </a:spcBef>
              <a:spcAft>
                <a:spcPct val="0"/>
              </a:spcAft>
              <a:defRPr sz="2500" i="1">
                <a:solidFill>
                  <a:schemeClr val="tx1"/>
                </a:solidFill>
                <a:latin typeface="Times New Roman" pitchFamily="18" charset="0"/>
              </a:defRPr>
            </a:lvl9pPr>
          </a:lstStyle>
          <a:p>
            <a:pPr>
              <a:defRPr/>
            </a:pPr>
            <a:fld id="{A1D7696B-1326-4732-BF72-2BB2BB42A393}" type="slidenum">
              <a:rPr lang="en-US" altLang="en-US" sz="1500" i="0"/>
              <a:pPr>
                <a:defRPr/>
              </a:pPr>
              <a:t>24</a:t>
            </a:fld>
            <a:endParaRPr lang="en-US" altLang="en-US" sz="1500" i="0" dirty="0"/>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r>
              <a:rPr lang="en-US" altLang="en-US" dirty="0"/>
              <a:t>Tanks that are not required to perform standard monitoring and leak detection include tanks with a capacity of 500 gallons or less and temporary tanks.  </a:t>
            </a:r>
          </a:p>
          <a:p>
            <a:r>
              <a:rPr lang="en-US" altLang="en-US" dirty="0"/>
              <a:t>However, monitoring and leak detection is recommended for these tanks.  </a:t>
            </a:r>
          </a:p>
          <a:p>
            <a:endParaRPr lang="en-US" altLang="en-US" dirty="0"/>
          </a:p>
          <a:p>
            <a:endParaRPr lang="en-US" altLang="en-US" dirty="0"/>
          </a:p>
        </p:txBody>
      </p:sp>
    </p:spTree>
    <p:extLst>
      <p:ext uri="{BB962C8B-B14F-4D97-AF65-F5344CB8AC3E}">
        <p14:creationId xmlns:p14="http://schemas.microsoft.com/office/powerpoint/2010/main" val="30462771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1031"/>
          <p:cNvSpPr>
            <a:spLocks noGrp="1" noChangeArrowheads="1"/>
          </p:cNvSpPr>
          <p:nvPr>
            <p:ph type="sldNum" sz="quarter" idx="5"/>
          </p:nvPr>
        </p:nvSpPr>
        <p:spPr>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defTabSz="1127999" eaLnBrk="0" hangingPunct="0">
              <a:defRPr sz="2500" i="1">
                <a:solidFill>
                  <a:schemeClr val="tx1"/>
                </a:solidFill>
                <a:latin typeface="Times New Roman" pitchFamily="18" charset="0"/>
              </a:defRPr>
            </a:lvl1pPr>
            <a:lvl2pPr marL="928747" indent="-357337" defTabSz="1127999" eaLnBrk="0" hangingPunct="0">
              <a:defRPr sz="2500" i="1">
                <a:solidFill>
                  <a:schemeClr val="tx1"/>
                </a:solidFill>
                <a:latin typeface="Times New Roman" pitchFamily="18" charset="0"/>
              </a:defRPr>
            </a:lvl2pPr>
            <a:lvl3pPr marL="1429348" indent="-284882" defTabSz="1127999" eaLnBrk="0" hangingPunct="0">
              <a:defRPr sz="2500" i="1">
                <a:solidFill>
                  <a:schemeClr val="tx1"/>
                </a:solidFill>
                <a:latin typeface="Times New Roman" pitchFamily="18" charset="0"/>
              </a:defRPr>
            </a:lvl3pPr>
            <a:lvl4pPr marL="2002404" indent="-284882" defTabSz="1127999" eaLnBrk="0" hangingPunct="0">
              <a:defRPr sz="2500" i="1">
                <a:solidFill>
                  <a:schemeClr val="tx1"/>
                </a:solidFill>
                <a:latin typeface="Times New Roman" pitchFamily="18" charset="0"/>
              </a:defRPr>
            </a:lvl4pPr>
            <a:lvl5pPr marL="2573814" indent="-284882" defTabSz="1127999" eaLnBrk="0" hangingPunct="0">
              <a:defRPr sz="2500" i="1">
                <a:solidFill>
                  <a:schemeClr val="tx1"/>
                </a:solidFill>
                <a:latin typeface="Times New Roman" pitchFamily="18" charset="0"/>
              </a:defRPr>
            </a:lvl5pPr>
            <a:lvl6pPr marL="3048068" indent="-284882" defTabSz="1127999" eaLnBrk="0" fontAlgn="base" hangingPunct="0">
              <a:spcBef>
                <a:spcPct val="0"/>
              </a:spcBef>
              <a:spcAft>
                <a:spcPct val="0"/>
              </a:spcAft>
              <a:defRPr sz="2500" i="1">
                <a:solidFill>
                  <a:schemeClr val="tx1"/>
                </a:solidFill>
                <a:latin typeface="Times New Roman" pitchFamily="18" charset="0"/>
              </a:defRPr>
            </a:lvl6pPr>
            <a:lvl7pPr marL="3522321" indent="-284882" defTabSz="1127999" eaLnBrk="0" fontAlgn="base" hangingPunct="0">
              <a:spcBef>
                <a:spcPct val="0"/>
              </a:spcBef>
              <a:spcAft>
                <a:spcPct val="0"/>
              </a:spcAft>
              <a:defRPr sz="2500" i="1">
                <a:solidFill>
                  <a:schemeClr val="tx1"/>
                </a:solidFill>
                <a:latin typeface="Times New Roman" pitchFamily="18" charset="0"/>
              </a:defRPr>
            </a:lvl7pPr>
            <a:lvl8pPr marL="3996575" indent="-284882" defTabSz="1127999" eaLnBrk="0" fontAlgn="base" hangingPunct="0">
              <a:spcBef>
                <a:spcPct val="0"/>
              </a:spcBef>
              <a:spcAft>
                <a:spcPct val="0"/>
              </a:spcAft>
              <a:defRPr sz="2500" i="1">
                <a:solidFill>
                  <a:schemeClr val="tx1"/>
                </a:solidFill>
                <a:latin typeface="Times New Roman" pitchFamily="18" charset="0"/>
              </a:defRPr>
            </a:lvl8pPr>
            <a:lvl9pPr marL="4470828" indent="-284882" defTabSz="1127999" eaLnBrk="0" fontAlgn="base" hangingPunct="0">
              <a:spcBef>
                <a:spcPct val="0"/>
              </a:spcBef>
              <a:spcAft>
                <a:spcPct val="0"/>
              </a:spcAft>
              <a:defRPr sz="2500" i="1">
                <a:solidFill>
                  <a:schemeClr val="tx1"/>
                </a:solidFill>
                <a:latin typeface="Times New Roman" pitchFamily="18" charset="0"/>
              </a:defRPr>
            </a:lvl9pPr>
          </a:lstStyle>
          <a:p>
            <a:pPr>
              <a:defRPr/>
            </a:pPr>
            <a:fld id="{24136B3B-BD27-42C9-975F-DCAF9E72C8C2}" type="slidenum">
              <a:rPr lang="en-US" altLang="en-US" sz="1500" i="0"/>
              <a:pPr>
                <a:defRPr/>
              </a:pPr>
              <a:t>25</a:t>
            </a:fld>
            <a:endParaRPr lang="en-US" altLang="en-US" sz="1500" i="0" dirty="0"/>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r>
              <a:rPr lang="en-US" altLang="en-US" dirty="0"/>
              <a:t>At least one person must be present during substance loading or unloading to the tank in order to visually monitor and terminate the transfer when the tank capacity has been reached or in the event of an emergency.</a:t>
            </a:r>
          </a:p>
          <a:p>
            <a:endParaRPr lang="en-US" altLang="en-US" dirty="0"/>
          </a:p>
          <a:p>
            <a:r>
              <a:rPr lang="en-US" altLang="en-US" dirty="0"/>
              <a:t>If product is lost, then the tank owner and operator needs to recover all contaminated soils and any product that was released during the transfer.</a:t>
            </a:r>
          </a:p>
        </p:txBody>
      </p:sp>
    </p:spTree>
    <p:extLst>
      <p:ext uri="{BB962C8B-B14F-4D97-AF65-F5344CB8AC3E}">
        <p14:creationId xmlns:p14="http://schemas.microsoft.com/office/powerpoint/2010/main" val="39656237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1031"/>
          <p:cNvSpPr>
            <a:spLocks noGrp="1" noChangeArrowheads="1"/>
          </p:cNvSpPr>
          <p:nvPr>
            <p:ph type="sldNum" sz="quarter" idx="5"/>
          </p:nvPr>
        </p:nvSpPr>
        <p:spPr>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defTabSz="1127999" eaLnBrk="0" hangingPunct="0">
              <a:defRPr sz="2500" i="1">
                <a:solidFill>
                  <a:schemeClr val="tx1"/>
                </a:solidFill>
                <a:latin typeface="Times New Roman" pitchFamily="18" charset="0"/>
              </a:defRPr>
            </a:lvl1pPr>
            <a:lvl2pPr marL="928747" indent="-357337" defTabSz="1127999" eaLnBrk="0" hangingPunct="0">
              <a:defRPr sz="2500" i="1">
                <a:solidFill>
                  <a:schemeClr val="tx1"/>
                </a:solidFill>
                <a:latin typeface="Times New Roman" pitchFamily="18" charset="0"/>
              </a:defRPr>
            </a:lvl2pPr>
            <a:lvl3pPr marL="1429348" indent="-284882" defTabSz="1127999" eaLnBrk="0" hangingPunct="0">
              <a:defRPr sz="2500" i="1">
                <a:solidFill>
                  <a:schemeClr val="tx1"/>
                </a:solidFill>
                <a:latin typeface="Times New Roman" pitchFamily="18" charset="0"/>
              </a:defRPr>
            </a:lvl3pPr>
            <a:lvl4pPr marL="2002404" indent="-284882" defTabSz="1127999" eaLnBrk="0" hangingPunct="0">
              <a:defRPr sz="2500" i="1">
                <a:solidFill>
                  <a:schemeClr val="tx1"/>
                </a:solidFill>
                <a:latin typeface="Times New Roman" pitchFamily="18" charset="0"/>
              </a:defRPr>
            </a:lvl4pPr>
            <a:lvl5pPr marL="2573814" indent="-284882" defTabSz="1127999" eaLnBrk="0" hangingPunct="0">
              <a:defRPr sz="2500" i="1">
                <a:solidFill>
                  <a:schemeClr val="tx1"/>
                </a:solidFill>
                <a:latin typeface="Times New Roman" pitchFamily="18" charset="0"/>
              </a:defRPr>
            </a:lvl5pPr>
            <a:lvl6pPr marL="3048068" indent="-284882" defTabSz="1127999" eaLnBrk="0" fontAlgn="base" hangingPunct="0">
              <a:spcBef>
                <a:spcPct val="0"/>
              </a:spcBef>
              <a:spcAft>
                <a:spcPct val="0"/>
              </a:spcAft>
              <a:defRPr sz="2500" i="1">
                <a:solidFill>
                  <a:schemeClr val="tx1"/>
                </a:solidFill>
                <a:latin typeface="Times New Roman" pitchFamily="18" charset="0"/>
              </a:defRPr>
            </a:lvl6pPr>
            <a:lvl7pPr marL="3522321" indent="-284882" defTabSz="1127999" eaLnBrk="0" fontAlgn="base" hangingPunct="0">
              <a:spcBef>
                <a:spcPct val="0"/>
              </a:spcBef>
              <a:spcAft>
                <a:spcPct val="0"/>
              </a:spcAft>
              <a:defRPr sz="2500" i="1">
                <a:solidFill>
                  <a:schemeClr val="tx1"/>
                </a:solidFill>
                <a:latin typeface="Times New Roman" pitchFamily="18" charset="0"/>
              </a:defRPr>
            </a:lvl7pPr>
            <a:lvl8pPr marL="3996575" indent="-284882" defTabSz="1127999" eaLnBrk="0" fontAlgn="base" hangingPunct="0">
              <a:spcBef>
                <a:spcPct val="0"/>
              </a:spcBef>
              <a:spcAft>
                <a:spcPct val="0"/>
              </a:spcAft>
              <a:defRPr sz="2500" i="1">
                <a:solidFill>
                  <a:schemeClr val="tx1"/>
                </a:solidFill>
                <a:latin typeface="Times New Roman" pitchFamily="18" charset="0"/>
              </a:defRPr>
            </a:lvl8pPr>
            <a:lvl9pPr marL="4470828" indent="-284882" defTabSz="1127999" eaLnBrk="0" fontAlgn="base" hangingPunct="0">
              <a:spcBef>
                <a:spcPct val="0"/>
              </a:spcBef>
              <a:spcAft>
                <a:spcPct val="0"/>
              </a:spcAft>
              <a:defRPr sz="2500" i="1">
                <a:solidFill>
                  <a:schemeClr val="tx1"/>
                </a:solidFill>
                <a:latin typeface="Times New Roman" pitchFamily="18" charset="0"/>
              </a:defRPr>
            </a:lvl9pPr>
          </a:lstStyle>
          <a:p>
            <a:pPr>
              <a:defRPr/>
            </a:pPr>
            <a:fld id="{C5FD18C3-4042-4F9A-96F3-867146E8F05F}" type="slidenum">
              <a:rPr lang="en-US" altLang="en-US" sz="1500" i="0"/>
              <a:pPr>
                <a:defRPr/>
              </a:pPr>
              <a:t>26</a:t>
            </a:fld>
            <a:endParaRPr lang="en-US" altLang="en-US" sz="1500" i="0" dirty="0"/>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pPr>
              <a:tabLst>
                <a:tab pos="793716" algn="l"/>
              </a:tabLst>
            </a:pPr>
            <a:r>
              <a:rPr lang="en-US" altLang="en-US" sz="1300" u="sng" dirty="0"/>
              <a:t>Annual equipment check</a:t>
            </a:r>
            <a:r>
              <a:rPr lang="en-US" altLang="en-US" sz="1300" dirty="0"/>
              <a:t>:</a:t>
            </a:r>
          </a:p>
          <a:p>
            <a:pPr lvl="1">
              <a:buFontTx/>
              <a:buChar char="•"/>
              <a:tabLst>
                <a:tab pos="793716" algn="l"/>
              </a:tabLst>
            </a:pPr>
            <a:r>
              <a:rPr lang="en-US" altLang="en-US" sz="1300" dirty="0"/>
              <a:t> When performing an annual equipment check, check to make sure that all equipment that is used for tank safeguards is functioning;  if it isn’t, fix it!</a:t>
            </a:r>
          </a:p>
          <a:p>
            <a:pPr lvl="1">
              <a:buFontTx/>
              <a:buChar char="•"/>
              <a:tabLst>
                <a:tab pos="793716" algn="l"/>
              </a:tabLst>
            </a:pPr>
            <a:r>
              <a:rPr lang="en-US" altLang="en-US" sz="1300" dirty="0"/>
              <a:t>Check equipment for proper function or calibration according to Manufacturer’s recommendations or annually -- which ever is more often. </a:t>
            </a:r>
          </a:p>
          <a:p>
            <a:pPr>
              <a:tabLst>
                <a:tab pos="793716" algn="l"/>
              </a:tabLst>
            </a:pPr>
            <a:endParaRPr lang="en-US" altLang="en-US" dirty="0"/>
          </a:p>
          <a:p>
            <a:pPr>
              <a:tabLst>
                <a:tab pos="793716" algn="l"/>
              </a:tabLst>
            </a:pPr>
            <a:r>
              <a:rPr lang="en-US" altLang="en-US" dirty="0"/>
              <a:t>Records of the inspections should be kept for 3 years.</a:t>
            </a:r>
          </a:p>
          <a:p>
            <a:pPr lvl="2">
              <a:buFontTx/>
              <a:buChar char="–"/>
              <a:tabLst>
                <a:tab pos="793716" algn="l"/>
              </a:tabLst>
            </a:pPr>
            <a:endParaRPr lang="en-US" altLang="en-US" dirty="0"/>
          </a:p>
        </p:txBody>
      </p:sp>
    </p:spTree>
    <p:extLst>
      <p:ext uri="{BB962C8B-B14F-4D97-AF65-F5344CB8AC3E}">
        <p14:creationId xmlns:p14="http://schemas.microsoft.com/office/powerpoint/2010/main" val="16216099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1031"/>
          <p:cNvSpPr>
            <a:spLocks noGrp="1" noChangeArrowheads="1"/>
          </p:cNvSpPr>
          <p:nvPr>
            <p:ph type="sldNum" sz="quarter" idx="5"/>
          </p:nvPr>
        </p:nvSpPr>
        <p:spPr>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defTabSz="1127999" eaLnBrk="0" hangingPunct="0">
              <a:defRPr sz="2500" i="1">
                <a:solidFill>
                  <a:schemeClr val="tx1"/>
                </a:solidFill>
                <a:latin typeface="Times New Roman" pitchFamily="18" charset="0"/>
              </a:defRPr>
            </a:lvl1pPr>
            <a:lvl2pPr marL="928747" indent="-357337" defTabSz="1127999" eaLnBrk="0" hangingPunct="0">
              <a:defRPr sz="2500" i="1">
                <a:solidFill>
                  <a:schemeClr val="tx1"/>
                </a:solidFill>
                <a:latin typeface="Times New Roman" pitchFamily="18" charset="0"/>
              </a:defRPr>
            </a:lvl2pPr>
            <a:lvl3pPr marL="1429348" indent="-284882" defTabSz="1127999" eaLnBrk="0" hangingPunct="0">
              <a:defRPr sz="2500" i="1">
                <a:solidFill>
                  <a:schemeClr val="tx1"/>
                </a:solidFill>
                <a:latin typeface="Times New Roman" pitchFamily="18" charset="0"/>
              </a:defRPr>
            </a:lvl3pPr>
            <a:lvl4pPr marL="2002404" indent="-284882" defTabSz="1127999" eaLnBrk="0" hangingPunct="0">
              <a:defRPr sz="2500" i="1">
                <a:solidFill>
                  <a:schemeClr val="tx1"/>
                </a:solidFill>
                <a:latin typeface="Times New Roman" pitchFamily="18" charset="0"/>
              </a:defRPr>
            </a:lvl4pPr>
            <a:lvl5pPr marL="2573814" indent="-284882" defTabSz="1127999" eaLnBrk="0" hangingPunct="0">
              <a:defRPr sz="2500" i="1">
                <a:solidFill>
                  <a:schemeClr val="tx1"/>
                </a:solidFill>
                <a:latin typeface="Times New Roman" pitchFamily="18" charset="0"/>
              </a:defRPr>
            </a:lvl5pPr>
            <a:lvl6pPr marL="3048068" indent="-284882" defTabSz="1127999" eaLnBrk="0" fontAlgn="base" hangingPunct="0">
              <a:spcBef>
                <a:spcPct val="0"/>
              </a:spcBef>
              <a:spcAft>
                <a:spcPct val="0"/>
              </a:spcAft>
              <a:defRPr sz="2500" i="1">
                <a:solidFill>
                  <a:schemeClr val="tx1"/>
                </a:solidFill>
                <a:latin typeface="Times New Roman" pitchFamily="18" charset="0"/>
              </a:defRPr>
            </a:lvl6pPr>
            <a:lvl7pPr marL="3522321" indent="-284882" defTabSz="1127999" eaLnBrk="0" fontAlgn="base" hangingPunct="0">
              <a:spcBef>
                <a:spcPct val="0"/>
              </a:spcBef>
              <a:spcAft>
                <a:spcPct val="0"/>
              </a:spcAft>
              <a:defRPr sz="2500" i="1">
                <a:solidFill>
                  <a:schemeClr val="tx1"/>
                </a:solidFill>
                <a:latin typeface="Times New Roman" pitchFamily="18" charset="0"/>
              </a:defRPr>
            </a:lvl7pPr>
            <a:lvl8pPr marL="3996575" indent="-284882" defTabSz="1127999" eaLnBrk="0" fontAlgn="base" hangingPunct="0">
              <a:spcBef>
                <a:spcPct val="0"/>
              </a:spcBef>
              <a:spcAft>
                <a:spcPct val="0"/>
              </a:spcAft>
              <a:defRPr sz="2500" i="1">
                <a:solidFill>
                  <a:schemeClr val="tx1"/>
                </a:solidFill>
                <a:latin typeface="Times New Roman" pitchFamily="18" charset="0"/>
              </a:defRPr>
            </a:lvl8pPr>
            <a:lvl9pPr marL="4470828" indent="-284882" defTabSz="1127999" eaLnBrk="0" fontAlgn="base" hangingPunct="0">
              <a:spcBef>
                <a:spcPct val="0"/>
              </a:spcBef>
              <a:spcAft>
                <a:spcPct val="0"/>
              </a:spcAft>
              <a:defRPr sz="2500" i="1">
                <a:solidFill>
                  <a:schemeClr val="tx1"/>
                </a:solidFill>
                <a:latin typeface="Times New Roman" pitchFamily="18" charset="0"/>
              </a:defRPr>
            </a:lvl9pPr>
          </a:lstStyle>
          <a:p>
            <a:pPr>
              <a:defRPr/>
            </a:pPr>
            <a:fld id="{68B4EE4D-8A7E-483C-9F5E-EF8E8B6659AB}" type="slidenum">
              <a:rPr lang="en-US" altLang="en-US" sz="1500" i="0"/>
              <a:pPr>
                <a:defRPr/>
              </a:pPr>
              <a:t>27</a:t>
            </a:fld>
            <a:endParaRPr lang="en-US" altLang="en-US" sz="1500" i="0" dirty="0"/>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a:xfrm>
            <a:off x="1280596" y="3474334"/>
            <a:ext cx="7253081" cy="3293962"/>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r>
              <a:rPr lang="en-US" altLang="en-US" b="1" dirty="0"/>
              <a:t>Keep these records for the life of the tank:</a:t>
            </a:r>
            <a:endParaRPr lang="en-US" altLang="en-US" i="1" dirty="0"/>
          </a:p>
          <a:p>
            <a:pPr lvl="1">
              <a:buFontTx/>
              <a:buChar char="•"/>
            </a:pPr>
            <a:r>
              <a:rPr lang="en-US" altLang="en-US" dirty="0"/>
              <a:t> Maintenance and repair documentation</a:t>
            </a:r>
          </a:p>
          <a:p>
            <a:pPr lvl="1">
              <a:buFontTx/>
              <a:buChar char="•"/>
            </a:pPr>
            <a:r>
              <a:rPr lang="en-US" altLang="en-US" dirty="0"/>
              <a:t> Third-party certification of tank system equipment</a:t>
            </a:r>
          </a:p>
          <a:p>
            <a:pPr lvl="1">
              <a:buFontTx/>
              <a:buChar char="•"/>
            </a:pPr>
            <a:r>
              <a:rPr lang="en-US" altLang="en-US" dirty="0"/>
              <a:t> As-built drawings (required for all field-erected tank installations)</a:t>
            </a:r>
          </a:p>
          <a:p>
            <a:pPr lvl="1">
              <a:buFontTx/>
              <a:buChar char="•"/>
            </a:pPr>
            <a:r>
              <a:rPr lang="en-US" altLang="en-US" dirty="0"/>
              <a:t>External and internal inspections</a:t>
            </a:r>
          </a:p>
          <a:p>
            <a:pPr lvl="1">
              <a:buFontTx/>
              <a:buChar char="•"/>
            </a:pPr>
            <a:endParaRPr lang="en-US" altLang="en-US" dirty="0"/>
          </a:p>
        </p:txBody>
      </p:sp>
    </p:spTree>
    <p:extLst>
      <p:ext uri="{BB962C8B-B14F-4D97-AF65-F5344CB8AC3E}">
        <p14:creationId xmlns:p14="http://schemas.microsoft.com/office/powerpoint/2010/main" val="358869116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1031"/>
          <p:cNvSpPr>
            <a:spLocks noGrp="1" noChangeArrowheads="1"/>
          </p:cNvSpPr>
          <p:nvPr>
            <p:ph type="sldNum" sz="quarter" idx="5"/>
          </p:nvPr>
        </p:nvSpPr>
        <p:spPr>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defTabSz="1127999" eaLnBrk="0" hangingPunct="0">
              <a:defRPr sz="2500" i="1">
                <a:solidFill>
                  <a:schemeClr val="tx1"/>
                </a:solidFill>
                <a:latin typeface="Times New Roman" pitchFamily="18" charset="0"/>
              </a:defRPr>
            </a:lvl1pPr>
            <a:lvl2pPr marL="928747" indent="-357337" defTabSz="1127999" eaLnBrk="0" hangingPunct="0">
              <a:defRPr sz="2500" i="1">
                <a:solidFill>
                  <a:schemeClr val="tx1"/>
                </a:solidFill>
                <a:latin typeface="Times New Roman" pitchFamily="18" charset="0"/>
              </a:defRPr>
            </a:lvl2pPr>
            <a:lvl3pPr marL="1429348" indent="-284882" defTabSz="1127999" eaLnBrk="0" hangingPunct="0">
              <a:defRPr sz="2500" i="1">
                <a:solidFill>
                  <a:schemeClr val="tx1"/>
                </a:solidFill>
                <a:latin typeface="Times New Roman" pitchFamily="18" charset="0"/>
              </a:defRPr>
            </a:lvl3pPr>
            <a:lvl4pPr marL="2002404" indent="-284882" defTabSz="1127999" eaLnBrk="0" hangingPunct="0">
              <a:defRPr sz="2500" i="1">
                <a:solidFill>
                  <a:schemeClr val="tx1"/>
                </a:solidFill>
                <a:latin typeface="Times New Roman" pitchFamily="18" charset="0"/>
              </a:defRPr>
            </a:lvl4pPr>
            <a:lvl5pPr marL="2573814" indent="-284882" defTabSz="1127999" eaLnBrk="0" hangingPunct="0">
              <a:defRPr sz="2500" i="1">
                <a:solidFill>
                  <a:schemeClr val="tx1"/>
                </a:solidFill>
                <a:latin typeface="Times New Roman" pitchFamily="18" charset="0"/>
              </a:defRPr>
            </a:lvl5pPr>
            <a:lvl6pPr marL="3048068" indent="-284882" defTabSz="1127999" eaLnBrk="0" fontAlgn="base" hangingPunct="0">
              <a:spcBef>
                <a:spcPct val="0"/>
              </a:spcBef>
              <a:spcAft>
                <a:spcPct val="0"/>
              </a:spcAft>
              <a:defRPr sz="2500" i="1">
                <a:solidFill>
                  <a:schemeClr val="tx1"/>
                </a:solidFill>
                <a:latin typeface="Times New Roman" pitchFamily="18" charset="0"/>
              </a:defRPr>
            </a:lvl6pPr>
            <a:lvl7pPr marL="3522321" indent="-284882" defTabSz="1127999" eaLnBrk="0" fontAlgn="base" hangingPunct="0">
              <a:spcBef>
                <a:spcPct val="0"/>
              </a:spcBef>
              <a:spcAft>
                <a:spcPct val="0"/>
              </a:spcAft>
              <a:defRPr sz="2500" i="1">
                <a:solidFill>
                  <a:schemeClr val="tx1"/>
                </a:solidFill>
                <a:latin typeface="Times New Roman" pitchFamily="18" charset="0"/>
              </a:defRPr>
            </a:lvl7pPr>
            <a:lvl8pPr marL="3996575" indent="-284882" defTabSz="1127999" eaLnBrk="0" fontAlgn="base" hangingPunct="0">
              <a:spcBef>
                <a:spcPct val="0"/>
              </a:spcBef>
              <a:spcAft>
                <a:spcPct val="0"/>
              </a:spcAft>
              <a:defRPr sz="2500" i="1">
                <a:solidFill>
                  <a:schemeClr val="tx1"/>
                </a:solidFill>
                <a:latin typeface="Times New Roman" pitchFamily="18" charset="0"/>
              </a:defRPr>
            </a:lvl8pPr>
            <a:lvl9pPr marL="4470828" indent="-284882" defTabSz="1127999" eaLnBrk="0" fontAlgn="base" hangingPunct="0">
              <a:spcBef>
                <a:spcPct val="0"/>
              </a:spcBef>
              <a:spcAft>
                <a:spcPct val="0"/>
              </a:spcAft>
              <a:defRPr sz="2500" i="1">
                <a:solidFill>
                  <a:schemeClr val="tx1"/>
                </a:solidFill>
                <a:latin typeface="Times New Roman" pitchFamily="18" charset="0"/>
              </a:defRPr>
            </a:lvl9pPr>
          </a:lstStyle>
          <a:p>
            <a:pPr>
              <a:defRPr/>
            </a:pPr>
            <a:fld id="{9A31AA08-8A63-4534-806B-FB4DA27C4B0B}" type="slidenum">
              <a:rPr lang="en-US" altLang="en-US" sz="1500" i="0"/>
              <a:pPr>
                <a:defRPr/>
              </a:pPr>
              <a:t>28</a:t>
            </a:fld>
            <a:endParaRPr lang="en-US" altLang="en-US" sz="1500" i="0" dirty="0"/>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r>
              <a:rPr lang="en-US" altLang="en-US" dirty="0"/>
              <a:t>Keep these monitoring records:</a:t>
            </a:r>
          </a:p>
          <a:p>
            <a:pPr lvl="1"/>
            <a:r>
              <a:rPr lang="en-US" altLang="en-US" b="1" dirty="0"/>
              <a:t>For 3 years:</a:t>
            </a:r>
            <a:endParaRPr lang="en-US" altLang="en-US" dirty="0"/>
          </a:p>
          <a:p>
            <a:pPr lvl="1">
              <a:buFontTx/>
              <a:buChar char="•"/>
            </a:pPr>
            <a:r>
              <a:rPr lang="en-US" altLang="en-US" dirty="0"/>
              <a:t> Periodic monitoring (basic information, written)</a:t>
            </a:r>
          </a:p>
          <a:p>
            <a:pPr lvl="1"/>
            <a:r>
              <a:rPr lang="en-US" altLang="en-US" b="1" dirty="0"/>
              <a:t>For 3 years after tank taken out of service:</a:t>
            </a:r>
          </a:p>
          <a:p>
            <a:pPr lvl="1">
              <a:buFontTx/>
              <a:buChar char="•"/>
            </a:pPr>
            <a:r>
              <a:rPr lang="en-US" altLang="en-US" dirty="0"/>
              <a:t> Records demonstrating compliance with out-of-service tank requirements; include contamination determination records. </a:t>
            </a:r>
          </a:p>
        </p:txBody>
      </p:sp>
    </p:spTree>
    <p:extLst>
      <p:ext uri="{BB962C8B-B14F-4D97-AF65-F5344CB8AC3E}">
        <p14:creationId xmlns:p14="http://schemas.microsoft.com/office/powerpoint/2010/main" val="31006325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1031"/>
          <p:cNvSpPr>
            <a:spLocks noGrp="1" noChangeArrowheads="1"/>
          </p:cNvSpPr>
          <p:nvPr>
            <p:ph type="sldNum" sz="quarter" idx="5"/>
          </p:nvPr>
        </p:nvSpPr>
        <p:spPr>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defTabSz="1127999" eaLnBrk="0" hangingPunct="0">
              <a:defRPr sz="2500" i="1">
                <a:solidFill>
                  <a:schemeClr val="tx1"/>
                </a:solidFill>
                <a:latin typeface="Times New Roman" pitchFamily="18" charset="0"/>
              </a:defRPr>
            </a:lvl1pPr>
            <a:lvl2pPr marL="928747" indent="-357337" defTabSz="1127999" eaLnBrk="0" hangingPunct="0">
              <a:defRPr sz="2500" i="1">
                <a:solidFill>
                  <a:schemeClr val="tx1"/>
                </a:solidFill>
                <a:latin typeface="Times New Roman" pitchFamily="18" charset="0"/>
              </a:defRPr>
            </a:lvl2pPr>
            <a:lvl3pPr marL="1429348" indent="-284882" defTabSz="1127999" eaLnBrk="0" hangingPunct="0">
              <a:defRPr sz="2500" i="1">
                <a:solidFill>
                  <a:schemeClr val="tx1"/>
                </a:solidFill>
                <a:latin typeface="Times New Roman" pitchFamily="18" charset="0"/>
              </a:defRPr>
            </a:lvl3pPr>
            <a:lvl4pPr marL="2002404" indent="-284882" defTabSz="1127999" eaLnBrk="0" hangingPunct="0">
              <a:defRPr sz="2500" i="1">
                <a:solidFill>
                  <a:schemeClr val="tx1"/>
                </a:solidFill>
                <a:latin typeface="Times New Roman" pitchFamily="18" charset="0"/>
              </a:defRPr>
            </a:lvl4pPr>
            <a:lvl5pPr marL="2573814" indent="-284882" defTabSz="1127999" eaLnBrk="0" hangingPunct="0">
              <a:defRPr sz="2500" i="1">
                <a:solidFill>
                  <a:schemeClr val="tx1"/>
                </a:solidFill>
                <a:latin typeface="Times New Roman" pitchFamily="18" charset="0"/>
              </a:defRPr>
            </a:lvl5pPr>
            <a:lvl6pPr marL="3048068" indent="-284882" defTabSz="1127999" eaLnBrk="0" fontAlgn="base" hangingPunct="0">
              <a:spcBef>
                <a:spcPct val="0"/>
              </a:spcBef>
              <a:spcAft>
                <a:spcPct val="0"/>
              </a:spcAft>
              <a:defRPr sz="2500" i="1">
                <a:solidFill>
                  <a:schemeClr val="tx1"/>
                </a:solidFill>
                <a:latin typeface="Times New Roman" pitchFamily="18" charset="0"/>
              </a:defRPr>
            </a:lvl6pPr>
            <a:lvl7pPr marL="3522321" indent="-284882" defTabSz="1127999" eaLnBrk="0" fontAlgn="base" hangingPunct="0">
              <a:spcBef>
                <a:spcPct val="0"/>
              </a:spcBef>
              <a:spcAft>
                <a:spcPct val="0"/>
              </a:spcAft>
              <a:defRPr sz="2500" i="1">
                <a:solidFill>
                  <a:schemeClr val="tx1"/>
                </a:solidFill>
                <a:latin typeface="Times New Roman" pitchFamily="18" charset="0"/>
              </a:defRPr>
            </a:lvl7pPr>
            <a:lvl8pPr marL="3996575" indent="-284882" defTabSz="1127999" eaLnBrk="0" fontAlgn="base" hangingPunct="0">
              <a:spcBef>
                <a:spcPct val="0"/>
              </a:spcBef>
              <a:spcAft>
                <a:spcPct val="0"/>
              </a:spcAft>
              <a:defRPr sz="2500" i="1">
                <a:solidFill>
                  <a:schemeClr val="tx1"/>
                </a:solidFill>
                <a:latin typeface="Times New Roman" pitchFamily="18" charset="0"/>
              </a:defRPr>
            </a:lvl8pPr>
            <a:lvl9pPr marL="4470828" indent="-284882" defTabSz="1127999" eaLnBrk="0" fontAlgn="base" hangingPunct="0">
              <a:spcBef>
                <a:spcPct val="0"/>
              </a:spcBef>
              <a:spcAft>
                <a:spcPct val="0"/>
              </a:spcAft>
              <a:defRPr sz="2500" i="1">
                <a:solidFill>
                  <a:schemeClr val="tx1"/>
                </a:solidFill>
                <a:latin typeface="Times New Roman" pitchFamily="18" charset="0"/>
              </a:defRPr>
            </a:lvl9pPr>
          </a:lstStyle>
          <a:p>
            <a:pPr>
              <a:defRPr/>
            </a:pPr>
            <a:fld id="{B50B8B71-AB75-4169-8502-33CB658C723F}" type="slidenum">
              <a:rPr lang="en-US" altLang="en-US" sz="1500" i="0"/>
              <a:pPr>
                <a:defRPr/>
              </a:pPr>
              <a:t>29</a:t>
            </a:fld>
            <a:endParaRPr lang="en-US" altLang="en-US" sz="1500" i="0" dirty="0"/>
          </a:p>
        </p:txBody>
      </p:sp>
      <p:sp>
        <p:nvSpPr>
          <p:cNvPr id="107523" name="Rectangle 2"/>
          <p:cNvSpPr>
            <a:spLocks noGrp="1" noRot="1" noChangeAspect="1" noChangeArrowheads="1" noTextEdit="1"/>
          </p:cNvSpPr>
          <p:nvPr>
            <p:ph type="sldImg"/>
          </p:nvPr>
        </p:nvSpPr>
        <p:spPr>
          <a:ln/>
        </p:spPr>
      </p:sp>
      <p:sp>
        <p:nvSpPr>
          <p:cNvPr id="10752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r>
              <a:rPr lang="en-US" altLang="en-US" dirty="0"/>
              <a:t>There are four maintenance requirements that you must meet:</a:t>
            </a:r>
          </a:p>
          <a:p>
            <a:pPr lvl="1">
              <a:buFontTx/>
              <a:buChar char="•"/>
            </a:pPr>
            <a:r>
              <a:rPr lang="en-US" altLang="en-US" dirty="0"/>
              <a:t> Maintain the tanks</a:t>
            </a:r>
          </a:p>
          <a:p>
            <a:pPr lvl="1">
              <a:buFontTx/>
              <a:buChar char="•"/>
            </a:pPr>
            <a:r>
              <a:rPr lang="en-US" altLang="en-US" dirty="0"/>
              <a:t> Maintain the containment area</a:t>
            </a:r>
          </a:p>
          <a:p>
            <a:pPr lvl="1">
              <a:buFontTx/>
              <a:buChar char="•"/>
            </a:pPr>
            <a:r>
              <a:rPr lang="en-US" altLang="en-US" dirty="0"/>
              <a:t> Discharge storm water discharge </a:t>
            </a:r>
          </a:p>
          <a:p>
            <a:pPr lvl="1">
              <a:buFontTx/>
              <a:buChar char="•"/>
            </a:pPr>
            <a:r>
              <a:rPr lang="en-US" altLang="en-US" dirty="0"/>
              <a:t> Perform scheduled maintenance</a:t>
            </a:r>
          </a:p>
        </p:txBody>
      </p:sp>
    </p:spTree>
    <p:extLst>
      <p:ext uri="{BB962C8B-B14F-4D97-AF65-F5344CB8AC3E}">
        <p14:creationId xmlns:p14="http://schemas.microsoft.com/office/powerpoint/2010/main" val="35198629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1031"/>
          <p:cNvSpPr>
            <a:spLocks noGrp="1" noChangeArrowheads="1"/>
          </p:cNvSpPr>
          <p:nvPr>
            <p:ph type="sldNum" sz="quarter" idx="5"/>
          </p:nvPr>
        </p:nvSpPr>
        <p:spPr>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defTabSz="1127999" eaLnBrk="0" hangingPunct="0">
              <a:defRPr sz="2500" i="1">
                <a:solidFill>
                  <a:schemeClr val="tx1"/>
                </a:solidFill>
                <a:latin typeface="Times New Roman" pitchFamily="18" charset="0"/>
              </a:defRPr>
            </a:lvl1pPr>
            <a:lvl2pPr marL="928747" indent="-357337" defTabSz="1127999" eaLnBrk="0" hangingPunct="0">
              <a:defRPr sz="2500" i="1">
                <a:solidFill>
                  <a:schemeClr val="tx1"/>
                </a:solidFill>
                <a:latin typeface="Times New Roman" pitchFamily="18" charset="0"/>
              </a:defRPr>
            </a:lvl2pPr>
            <a:lvl3pPr marL="1429348" indent="-284882" defTabSz="1127999" eaLnBrk="0" hangingPunct="0">
              <a:defRPr sz="2500" i="1">
                <a:solidFill>
                  <a:schemeClr val="tx1"/>
                </a:solidFill>
                <a:latin typeface="Times New Roman" pitchFamily="18" charset="0"/>
              </a:defRPr>
            </a:lvl3pPr>
            <a:lvl4pPr marL="2002404" indent="-284882" defTabSz="1127999" eaLnBrk="0" hangingPunct="0">
              <a:defRPr sz="2500" i="1">
                <a:solidFill>
                  <a:schemeClr val="tx1"/>
                </a:solidFill>
                <a:latin typeface="Times New Roman" pitchFamily="18" charset="0"/>
              </a:defRPr>
            </a:lvl4pPr>
            <a:lvl5pPr marL="2573814" indent="-284882" defTabSz="1127999" eaLnBrk="0" hangingPunct="0">
              <a:defRPr sz="2500" i="1">
                <a:solidFill>
                  <a:schemeClr val="tx1"/>
                </a:solidFill>
                <a:latin typeface="Times New Roman" pitchFamily="18" charset="0"/>
              </a:defRPr>
            </a:lvl5pPr>
            <a:lvl6pPr marL="3048068" indent="-284882" defTabSz="1127999" eaLnBrk="0" fontAlgn="base" hangingPunct="0">
              <a:spcBef>
                <a:spcPct val="0"/>
              </a:spcBef>
              <a:spcAft>
                <a:spcPct val="0"/>
              </a:spcAft>
              <a:defRPr sz="2500" i="1">
                <a:solidFill>
                  <a:schemeClr val="tx1"/>
                </a:solidFill>
                <a:latin typeface="Times New Roman" pitchFamily="18" charset="0"/>
              </a:defRPr>
            </a:lvl6pPr>
            <a:lvl7pPr marL="3522321" indent="-284882" defTabSz="1127999" eaLnBrk="0" fontAlgn="base" hangingPunct="0">
              <a:spcBef>
                <a:spcPct val="0"/>
              </a:spcBef>
              <a:spcAft>
                <a:spcPct val="0"/>
              </a:spcAft>
              <a:defRPr sz="2500" i="1">
                <a:solidFill>
                  <a:schemeClr val="tx1"/>
                </a:solidFill>
                <a:latin typeface="Times New Roman" pitchFamily="18" charset="0"/>
              </a:defRPr>
            </a:lvl7pPr>
            <a:lvl8pPr marL="3996575" indent="-284882" defTabSz="1127999" eaLnBrk="0" fontAlgn="base" hangingPunct="0">
              <a:spcBef>
                <a:spcPct val="0"/>
              </a:spcBef>
              <a:spcAft>
                <a:spcPct val="0"/>
              </a:spcAft>
              <a:defRPr sz="2500" i="1">
                <a:solidFill>
                  <a:schemeClr val="tx1"/>
                </a:solidFill>
                <a:latin typeface="Times New Roman" pitchFamily="18" charset="0"/>
              </a:defRPr>
            </a:lvl8pPr>
            <a:lvl9pPr marL="4470828" indent="-284882" defTabSz="1127999" eaLnBrk="0" fontAlgn="base" hangingPunct="0">
              <a:spcBef>
                <a:spcPct val="0"/>
              </a:spcBef>
              <a:spcAft>
                <a:spcPct val="0"/>
              </a:spcAft>
              <a:defRPr sz="2500" i="1">
                <a:solidFill>
                  <a:schemeClr val="tx1"/>
                </a:solidFill>
                <a:latin typeface="Times New Roman" pitchFamily="18" charset="0"/>
              </a:defRPr>
            </a:lvl9pPr>
          </a:lstStyle>
          <a:p>
            <a:pPr>
              <a:defRPr/>
            </a:pPr>
            <a:fld id="{E89DC1B9-D41E-44E2-AE6E-C98A673D9BC1}" type="slidenum">
              <a:rPr lang="en-US" altLang="en-US" sz="1500" i="0"/>
              <a:pPr>
                <a:defRPr/>
              </a:pPr>
              <a:t>30</a:t>
            </a:fld>
            <a:endParaRPr lang="en-US" altLang="en-US" sz="1500" i="0" dirty="0"/>
          </a:p>
        </p:txBody>
      </p:sp>
      <p:sp>
        <p:nvSpPr>
          <p:cNvPr id="108547" name="Rectangle 2"/>
          <p:cNvSpPr>
            <a:spLocks noGrp="1" noRot="1" noChangeAspect="1" noChangeArrowheads="1" noTextEdit="1"/>
          </p:cNvSpPr>
          <p:nvPr>
            <p:ph type="sldImg"/>
          </p:nvPr>
        </p:nvSpPr>
        <p:spPr>
          <a:ln/>
        </p:spPr>
      </p:sp>
      <p:sp>
        <p:nvSpPr>
          <p:cNvPr id="10854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r>
              <a:rPr lang="en-US" altLang="en-US" dirty="0"/>
              <a:t>Secondary containment and substance transfer areas must remain free of:</a:t>
            </a:r>
          </a:p>
          <a:p>
            <a:r>
              <a:rPr lang="en-US" altLang="en-US" dirty="0"/>
              <a:t>-Cracks</a:t>
            </a:r>
          </a:p>
          <a:p>
            <a:r>
              <a:rPr lang="en-US" altLang="en-US" dirty="0"/>
              <a:t>-Open seams</a:t>
            </a:r>
          </a:p>
          <a:p>
            <a:r>
              <a:rPr lang="en-US" altLang="en-US" dirty="0"/>
              <a:t>-Open drains (we allow these in transfer area except when transfer is taking place, must plug)  Buffalo truck station had a brine tank shelter with an open drain that was killing shrubbery.  Tank containment shouldn’t have any drains.</a:t>
            </a:r>
          </a:p>
          <a:p>
            <a:r>
              <a:rPr lang="en-US" altLang="en-US" dirty="0"/>
              <a:t>-Siphons</a:t>
            </a:r>
          </a:p>
          <a:p>
            <a:r>
              <a:rPr lang="en-US" altLang="en-US" dirty="0"/>
              <a:t>-Vegetation (other than grass)-  can threaten the integrity of the containment area.</a:t>
            </a:r>
          </a:p>
          <a:p>
            <a:r>
              <a:rPr lang="en-US" altLang="en-US" dirty="0"/>
              <a:t>-Precipitation that decreases containment volume (If precipitation reduces containment capacity below 100 percent, you must reduce the amount of material in the tank accordingly!)</a:t>
            </a:r>
          </a:p>
        </p:txBody>
      </p:sp>
    </p:spTree>
    <p:extLst>
      <p:ext uri="{BB962C8B-B14F-4D97-AF65-F5344CB8AC3E}">
        <p14:creationId xmlns:p14="http://schemas.microsoft.com/office/powerpoint/2010/main" val="339304947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1031"/>
          <p:cNvSpPr>
            <a:spLocks noGrp="1" noChangeArrowheads="1"/>
          </p:cNvSpPr>
          <p:nvPr>
            <p:ph type="sldNum" sz="quarter" idx="5"/>
          </p:nvPr>
        </p:nvSpPr>
        <p:spPr>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defTabSz="1127999" eaLnBrk="0" hangingPunct="0">
              <a:defRPr sz="2500" i="1">
                <a:solidFill>
                  <a:schemeClr val="tx1"/>
                </a:solidFill>
                <a:latin typeface="Times New Roman" pitchFamily="18" charset="0"/>
              </a:defRPr>
            </a:lvl1pPr>
            <a:lvl2pPr marL="928747" indent="-357337" defTabSz="1127999" eaLnBrk="0" hangingPunct="0">
              <a:defRPr sz="2500" i="1">
                <a:solidFill>
                  <a:schemeClr val="tx1"/>
                </a:solidFill>
                <a:latin typeface="Times New Roman" pitchFamily="18" charset="0"/>
              </a:defRPr>
            </a:lvl2pPr>
            <a:lvl3pPr marL="1429348" indent="-284882" defTabSz="1127999" eaLnBrk="0" hangingPunct="0">
              <a:defRPr sz="2500" i="1">
                <a:solidFill>
                  <a:schemeClr val="tx1"/>
                </a:solidFill>
                <a:latin typeface="Times New Roman" pitchFamily="18" charset="0"/>
              </a:defRPr>
            </a:lvl3pPr>
            <a:lvl4pPr marL="2002404" indent="-284882" defTabSz="1127999" eaLnBrk="0" hangingPunct="0">
              <a:defRPr sz="2500" i="1">
                <a:solidFill>
                  <a:schemeClr val="tx1"/>
                </a:solidFill>
                <a:latin typeface="Times New Roman" pitchFamily="18" charset="0"/>
              </a:defRPr>
            </a:lvl4pPr>
            <a:lvl5pPr marL="2573814" indent="-284882" defTabSz="1127999" eaLnBrk="0" hangingPunct="0">
              <a:defRPr sz="2500" i="1">
                <a:solidFill>
                  <a:schemeClr val="tx1"/>
                </a:solidFill>
                <a:latin typeface="Times New Roman" pitchFamily="18" charset="0"/>
              </a:defRPr>
            </a:lvl5pPr>
            <a:lvl6pPr marL="3048068" indent="-284882" defTabSz="1127999" eaLnBrk="0" fontAlgn="base" hangingPunct="0">
              <a:spcBef>
                <a:spcPct val="0"/>
              </a:spcBef>
              <a:spcAft>
                <a:spcPct val="0"/>
              </a:spcAft>
              <a:defRPr sz="2500" i="1">
                <a:solidFill>
                  <a:schemeClr val="tx1"/>
                </a:solidFill>
                <a:latin typeface="Times New Roman" pitchFamily="18" charset="0"/>
              </a:defRPr>
            </a:lvl6pPr>
            <a:lvl7pPr marL="3522321" indent="-284882" defTabSz="1127999" eaLnBrk="0" fontAlgn="base" hangingPunct="0">
              <a:spcBef>
                <a:spcPct val="0"/>
              </a:spcBef>
              <a:spcAft>
                <a:spcPct val="0"/>
              </a:spcAft>
              <a:defRPr sz="2500" i="1">
                <a:solidFill>
                  <a:schemeClr val="tx1"/>
                </a:solidFill>
                <a:latin typeface="Times New Roman" pitchFamily="18" charset="0"/>
              </a:defRPr>
            </a:lvl7pPr>
            <a:lvl8pPr marL="3996575" indent="-284882" defTabSz="1127999" eaLnBrk="0" fontAlgn="base" hangingPunct="0">
              <a:spcBef>
                <a:spcPct val="0"/>
              </a:spcBef>
              <a:spcAft>
                <a:spcPct val="0"/>
              </a:spcAft>
              <a:defRPr sz="2500" i="1">
                <a:solidFill>
                  <a:schemeClr val="tx1"/>
                </a:solidFill>
                <a:latin typeface="Times New Roman" pitchFamily="18" charset="0"/>
              </a:defRPr>
            </a:lvl8pPr>
            <a:lvl9pPr marL="4470828" indent="-284882" defTabSz="1127999" eaLnBrk="0" fontAlgn="base" hangingPunct="0">
              <a:spcBef>
                <a:spcPct val="0"/>
              </a:spcBef>
              <a:spcAft>
                <a:spcPct val="0"/>
              </a:spcAft>
              <a:defRPr sz="2500" i="1">
                <a:solidFill>
                  <a:schemeClr val="tx1"/>
                </a:solidFill>
                <a:latin typeface="Times New Roman" pitchFamily="18" charset="0"/>
              </a:defRPr>
            </a:lvl9pPr>
          </a:lstStyle>
          <a:p>
            <a:pPr>
              <a:defRPr/>
            </a:pPr>
            <a:fld id="{7D192F56-A077-427E-8849-65870CA052E9}" type="slidenum">
              <a:rPr lang="en-US" altLang="en-US" sz="1500" i="0"/>
              <a:pPr>
                <a:defRPr/>
              </a:pPr>
              <a:t>31</a:t>
            </a:fld>
            <a:endParaRPr lang="en-US" altLang="en-US" sz="1500" i="0" dirty="0"/>
          </a:p>
        </p:txBody>
      </p:sp>
    </p:spTree>
    <p:extLst>
      <p:ext uri="{BB962C8B-B14F-4D97-AF65-F5344CB8AC3E}">
        <p14:creationId xmlns:p14="http://schemas.microsoft.com/office/powerpoint/2010/main" val="195194363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1031"/>
          <p:cNvSpPr>
            <a:spLocks noGrp="1" noChangeArrowheads="1"/>
          </p:cNvSpPr>
          <p:nvPr>
            <p:ph type="sldNum" sz="quarter" idx="5"/>
          </p:nvPr>
        </p:nvSpPr>
        <p:spPr>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defTabSz="1127999" eaLnBrk="0" hangingPunct="0">
              <a:defRPr sz="2500" i="1">
                <a:solidFill>
                  <a:schemeClr val="tx1"/>
                </a:solidFill>
                <a:latin typeface="Times New Roman" pitchFamily="18" charset="0"/>
              </a:defRPr>
            </a:lvl1pPr>
            <a:lvl2pPr marL="928747" indent="-357337" defTabSz="1127999" eaLnBrk="0" hangingPunct="0">
              <a:defRPr sz="2500" i="1">
                <a:solidFill>
                  <a:schemeClr val="tx1"/>
                </a:solidFill>
                <a:latin typeface="Times New Roman" pitchFamily="18" charset="0"/>
              </a:defRPr>
            </a:lvl2pPr>
            <a:lvl3pPr marL="1429348" indent="-284882" defTabSz="1127999" eaLnBrk="0" hangingPunct="0">
              <a:defRPr sz="2500" i="1">
                <a:solidFill>
                  <a:schemeClr val="tx1"/>
                </a:solidFill>
                <a:latin typeface="Times New Roman" pitchFamily="18" charset="0"/>
              </a:defRPr>
            </a:lvl3pPr>
            <a:lvl4pPr marL="2002404" indent="-284882" defTabSz="1127999" eaLnBrk="0" hangingPunct="0">
              <a:defRPr sz="2500" i="1">
                <a:solidFill>
                  <a:schemeClr val="tx1"/>
                </a:solidFill>
                <a:latin typeface="Times New Roman" pitchFamily="18" charset="0"/>
              </a:defRPr>
            </a:lvl4pPr>
            <a:lvl5pPr marL="2573814" indent="-284882" defTabSz="1127999" eaLnBrk="0" hangingPunct="0">
              <a:defRPr sz="2500" i="1">
                <a:solidFill>
                  <a:schemeClr val="tx1"/>
                </a:solidFill>
                <a:latin typeface="Times New Roman" pitchFamily="18" charset="0"/>
              </a:defRPr>
            </a:lvl5pPr>
            <a:lvl6pPr marL="3048068" indent="-284882" defTabSz="1127999" eaLnBrk="0" fontAlgn="base" hangingPunct="0">
              <a:spcBef>
                <a:spcPct val="0"/>
              </a:spcBef>
              <a:spcAft>
                <a:spcPct val="0"/>
              </a:spcAft>
              <a:defRPr sz="2500" i="1">
                <a:solidFill>
                  <a:schemeClr val="tx1"/>
                </a:solidFill>
                <a:latin typeface="Times New Roman" pitchFamily="18" charset="0"/>
              </a:defRPr>
            </a:lvl6pPr>
            <a:lvl7pPr marL="3522321" indent="-284882" defTabSz="1127999" eaLnBrk="0" fontAlgn="base" hangingPunct="0">
              <a:spcBef>
                <a:spcPct val="0"/>
              </a:spcBef>
              <a:spcAft>
                <a:spcPct val="0"/>
              </a:spcAft>
              <a:defRPr sz="2500" i="1">
                <a:solidFill>
                  <a:schemeClr val="tx1"/>
                </a:solidFill>
                <a:latin typeface="Times New Roman" pitchFamily="18" charset="0"/>
              </a:defRPr>
            </a:lvl7pPr>
            <a:lvl8pPr marL="3996575" indent="-284882" defTabSz="1127999" eaLnBrk="0" fontAlgn="base" hangingPunct="0">
              <a:spcBef>
                <a:spcPct val="0"/>
              </a:spcBef>
              <a:spcAft>
                <a:spcPct val="0"/>
              </a:spcAft>
              <a:defRPr sz="2500" i="1">
                <a:solidFill>
                  <a:schemeClr val="tx1"/>
                </a:solidFill>
                <a:latin typeface="Times New Roman" pitchFamily="18" charset="0"/>
              </a:defRPr>
            </a:lvl8pPr>
            <a:lvl9pPr marL="4470828" indent="-284882" defTabSz="1127999" eaLnBrk="0" fontAlgn="base" hangingPunct="0">
              <a:spcBef>
                <a:spcPct val="0"/>
              </a:spcBef>
              <a:spcAft>
                <a:spcPct val="0"/>
              </a:spcAft>
              <a:defRPr sz="2500" i="1">
                <a:solidFill>
                  <a:schemeClr val="tx1"/>
                </a:solidFill>
                <a:latin typeface="Times New Roman" pitchFamily="18" charset="0"/>
              </a:defRPr>
            </a:lvl9pPr>
          </a:lstStyle>
          <a:p>
            <a:pPr>
              <a:defRPr/>
            </a:pPr>
            <a:fld id="{CD2906F7-3A77-4DD6-B2D8-917AEE77EA26}" type="slidenum">
              <a:rPr lang="en-US" altLang="en-US" sz="1500" i="0"/>
              <a:pPr>
                <a:defRPr/>
              </a:pPr>
              <a:t>32</a:t>
            </a:fld>
            <a:endParaRPr lang="en-US" altLang="en-US" sz="1500" i="0" dirty="0"/>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r>
              <a:rPr lang="en-US" altLang="en-US" sz="1300" dirty="0"/>
              <a:t>Secondary Containment with adequate volume and permeability.</a:t>
            </a:r>
          </a:p>
          <a:p>
            <a:r>
              <a:rPr lang="en-US" altLang="en-US" sz="1300" dirty="0"/>
              <a:t>Labeling of the tanks and lines.  </a:t>
            </a:r>
          </a:p>
          <a:p>
            <a:r>
              <a:rPr lang="en-US" altLang="en-US" sz="1300" dirty="0"/>
              <a:t>Sign at the facility with a name, address, and phone number of a contact person.</a:t>
            </a:r>
          </a:p>
          <a:p>
            <a:r>
              <a:rPr lang="en-US" altLang="en-US" sz="1300" dirty="0"/>
              <a:t>If taking a tank out of service or removing the tank, follow the correct procedure.</a:t>
            </a:r>
          </a:p>
          <a:p>
            <a:endParaRPr lang="en-US" altLang="en-US" sz="1300" dirty="0"/>
          </a:p>
          <a:p>
            <a:r>
              <a:rPr lang="en-US" altLang="en-US" sz="1300" dirty="0"/>
              <a:t>Some small tanks are exempt from:</a:t>
            </a:r>
          </a:p>
          <a:p>
            <a:pPr lvl="1">
              <a:buFontTx/>
              <a:buChar char="•"/>
            </a:pPr>
            <a:r>
              <a:rPr lang="en-US" altLang="en-US" sz="1300" dirty="0"/>
              <a:t> Maintenance requirements (unless they are greater than 500 gallons </a:t>
            </a:r>
            <a:r>
              <a:rPr lang="en-US" altLang="en-US" sz="1300" u="sng" dirty="0"/>
              <a:t>and</a:t>
            </a:r>
            <a:r>
              <a:rPr lang="en-US" altLang="en-US" sz="1300" dirty="0"/>
              <a:t> within 500 feet of a Class 2 surface water)</a:t>
            </a:r>
          </a:p>
          <a:p>
            <a:pPr lvl="1">
              <a:buFontTx/>
              <a:buChar char="•"/>
            </a:pPr>
            <a:r>
              <a:rPr lang="en-US" altLang="en-US" sz="1300" dirty="0"/>
              <a:t> Labeling (tanks 500 gallons or smaller and tanks exempt from Minnesota Rules 7151)  </a:t>
            </a:r>
          </a:p>
        </p:txBody>
      </p:sp>
    </p:spTree>
    <p:extLst>
      <p:ext uri="{BB962C8B-B14F-4D97-AF65-F5344CB8AC3E}">
        <p14:creationId xmlns:p14="http://schemas.microsoft.com/office/powerpoint/2010/main" val="123669290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1031"/>
          <p:cNvSpPr>
            <a:spLocks noGrp="1" noChangeArrowheads="1"/>
          </p:cNvSpPr>
          <p:nvPr>
            <p:ph type="sldNum" sz="quarter" idx="5"/>
          </p:nvPr>
        </p:nvSpPr>
        <p:spPr>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defTabSz="1127999" eaLnBrk="0" hangingPunct="0">
              <a:defRPr sz="2500" i="1">
                <a:solidFill>
                  <a:schemeClr val="tx1"/>
                </a:solidFill>
                <a:latin typeface="Times New Roman" pitchFamily="18" charset="0"/>
              </a:defRPr>
            </a:lvl1pPr>
            <a:lvl2pPr marL="928747" indent="-357337" defTabSz="1127999" eaLnBrk="0" hangingPunct="0">
              <a:defRPr sz="2500" i="1">
                <a:solidFill>
                  <a:schemeClr val="tx1"/>
                </a:solidFill>
                <a:latin typeface="Times New Roman" pitchFamily="18" charset="0"/>
              </a:defRPr>
            </a:lvl2pPr>
            <a:lvl3pPr marL="1429348" indent="-284882" defTabSz="1127999" eaLnBrk="0" hangingPunct="0">
              <a:defRPr sz="2500" i="1">
                <a:solidFill>
                  <a:schemeClr val="tx1"/>
                </a:solidFill>
                <a:latin typeface="Times New Roman" pitchFamily="18" charset="0"/>
              </a:defRPr>
            </a:lvl3pPr>
            <a:lvl4pPr marL="2002404" indent="-284882" defTabSz="1127999" eaLnBrk="0" hangingPunct="0">
              <a:defRPr sz="2500" i="1">
                <a:solidFill>
                  <a:schemeClr val="tx1"/>
                </a:solidFill>
                <a:latin typeface="Times New Roman" pitchFamily="18" charset="0"/>
              </a:defRPr>
            </a:lvl4pPr>
            <a:lvl5pPr marL="2573814" indent="-284882" defTabSz="1127999" eaLnBrk="0" hangingPunct="0">
              <a:defRPr sz="2500" i="1">
                <a:solidFill>
                  <a:schemeClr val="tx1"/>
                </a:solidFill>
                <a:latin typeface="Times New Roman" pitchFamily="18" charset="0"/>
              </a:defRPr>
            </a:lvl5pPr>
            <a:lvl6pPr marL="3048068" indent="-284882" defTabSz="1127999" eaLnBrk="0" fontAlgn="base" hangingPunct="0">
              <a:spcBef>
                <a:spcPct val="0"/>
              </a:spcBef>
              <a:spcAft>
                <a:spcPct val="0"/>
              </a:spcAft>
              <a:defRPr sz="2500" i="1">
                <a:solidFill>
                  <a:schemeClr val="tx1"/>
                </a:solidFill>
                <a:latin typeface="Times New Roman" pitchFamily="18" charset="0"/>
              </a:defRPr>
            </a:lvl6pPr>
            <a:lvl7pPr marL="3522321" indent="-284882" defTabSz="1127999" eaLnBrk="0" fontAlgn="base" hangingPunct="0">
              <a:spcBef>
                <a:spcPct val="0"/>
              </a:spcBef>
              <a:spcAft>
                <a:spcPct val="0"/>
              </a:spcAft>
              <a:defRPr sz="2500" i="1">
                <a:solidFill>
                  <a:schemeClr val="tx1"/>
                </a:solidFill>
                <a:latin typeface="Times New Roman" pitchFamily="18" charset="0"/>
              </a:defRPr>
            </a:lvl7pPr>
            <a:lvl8pPr marL="3996575" indent="-284882" defTabSz="1127999" eaLnBrk="0" fontAlgn="base" hangingPunct="0">
              <a:spcBef>
                <a:spcPct val="0"/>
              </a:spcBef>
              <a:spcAft>
                <a:spcPct val="0"/>
              </a:spcAft>
              <a:defRPr sz="2500" i="1">
                <a:solidFill>
                  <a:schemeClr val="tx1"/>
                </a:solidFill>
                <a:latin typeface="Times New Roman" pitchFamily="18" charset="0"/>
              </a:defRPr>
            </a:lvl8pPr>
            <a:lvl9pPr marL="4470828" indent="-284882" defTabSz="1127999" eaLnBrk="0" fontAlgn="base" hangingPunct="0">
              <a:spcBef>
                <a:spcPct val="0"/>
              </a:spcBef>
              <a:spcAft>
                <a:spcPct val="0"/>
              </a:spcAft>
              <a:defRPr sz="2500" i="1">
                <a:solidFill>
                  <a:schemeClr val="tx1"/>
                </a:solidFill>
                <a:latin typeface="Times New Roman" pitchFamily="18" charset="0"/>
              </a:defRPr>
            </a:lvl9pPr>
          </a:lstStyle>
          <a:p>
            <a:pPr>
              <a:defRPr/>
            </a:pPr>
            <a:fld id="{2E538905-D1DF-4881-96BC-DD9580E24080}" type="slidenum">
              <a:rPr lang="en-US" altLang="en-US" sz="1500" i="0"/>
              <a:pPr>
                <a:defRPr/>
              </a:pPr>
              <a:t>33</a:t>
            </a:fld>
            <a:endParaRPr lang="en-US" altLang="en-US" sz="1500" i="0" dirty="0"/>
          </a:p>
        </p:txBody>
      </p:sp>
      <p:sp>
        <p:nvSpPr>
          <p:cNvPr id="111619" name="Rectangle 2"/>
          <p:cNvSpPr>
            <a:spLocks noGrp="1" noRot="1" noChangeAspect="1" noChangeArrowheads="1" noTextEdit="1"/>
          </p:cNvSpPr>
          <p:nvPr>
            <p:ph type="sldImg"/>
          </p:nvPr>
        </p:nvSpPr>
        <p:spPr>
          <a:ln/>
        </p:spPr>
      </p:sp>
      <p:sp>
        <p:nvSpPr>
          <p:cNvPr id="11162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r>
              <a:rPr lang="en-US" altLang="en-US" dirty="0"/>
              <a:t>Temporary tanks are tanks that are at a site for more than 30 days but less than one year.</a:t>
            </a:r>
          </a:p>
        </p:txBody>
      </p:sp>
    </p:spTree>
    <p:extLst>
      <p:ext uri="{BB962C8B-B14F-4D97-AF65-F5344CB8AC3E}">
        <p14:creationId xmlns:p14="http://schemas.microsoft.com/office/powerpoint/2010/main" val="289913603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1031"/>
          <p:cNvSpPr>
            <a:spLocks noGrp="1" noChangeArrowheads="1"/>
          </p:cNvSpPr>
          <p:nvPr>
            <p:ph type="sldNum" sz="quarter" idx="5"/>
          </p:nvPr>
        </p:nvSpPr>
        <p:spPr>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defTabSz="1127999" eaLnBrk="0" hangingPunct="0">
              <a:defRPr sz="2500" i="1">
                <a:solidFill>
                  <a:schemeClr val="tx1"/>
                </a:solidFill>
                <a:latin typeface="Times New Roman" pitchFamily="18" charset="0"/>
              </a:defRPr>
            </a:lvl1pPr>
            <a:lvl2pPr marL="928747" indent="-357337" defTabSz="1127999" eaLnBrk="0" hangingPunct="0">
              <a:defRPr sz="2500" i="1">
                <a:solidFill>
                  <a:schemeClr val="tx1"/>
                </a:solidFill>
                <a:latin typeface="Times New Roman" pitchFamily="18" charset="0"/>
              </a:defRPr>
            </a:lvl2pPr>
            <a:lvl3pPr marL="1429348" indent="-284882" defTabSz="1127999" eaLnBrk="0" hangingPunct="0">
              <a:defRPr sz="2500" i="1">
                <a:solidFill>
                  <a:schemeClr val="tx1"/>
                </a:solidFill>
                <a:latin typeface="Times New Roman" pitchFamily="18" charset="0"/>
              </a:defRPr>
            </a:lvl3pPr>
            <a:lvl4pPr marL="2002404" indent="-284882" defTabSz="1127999" eaLnBrk="0" hangingPunct="0">
              <a:defRPr sz="2500" i="1">
                <a:solidFill>
                  <a:schemeClr val="tx1"/>
                </a:solidFill>
                <a:latin typeface="Times New Roman" pitchFamily="18" charset="0"/>
              </a:defRPr>
            </a:lvl4pPr>
            <a:lvl5pPr marL="2573814" indent="-284882" defTabSz="1127999" eaLnBrk="0" hangingPunct="0">
              <a:defRPr sz="2500" i="1">
                <a:solidFill>
                  <a:schemeClr val="tx1"/>
                </a:solidFill>
                <a:latin typeface="Times New Roman" pitchFamily="18" charset="0"/>
              </a:defRPr>
            </a:lvl5pPr>
            <a:lvl6pPr marL="3048068" indent="-284882" defTabSz="1127999" eaLnBrk="0" fontAlgn="base" hangingPunct="0">
              <a:spcBef>
                <a:spcPct val="0"/>
              </a:spcBef>
              <a:spcAft>
                <a:spcPct val="0"/>
              </a:spcAft>
              <a:defRPr sz="2500" i="1">
                <a:solidFill>
                  <a:schemeClr val="tx1"/>
                </a:solidFill>
                <a:latin typeface="Times New Roman" pitchFamily="18" charset="0"/>
              </a:defRPr>
            </a:lvl6pPr>
            <a:lvl7pPr marL="3522321" indent="-284882" defTabSz="1127999" eaLnBrk="0" fontAlgn="base" hangingPunct="0">
              <a:spcBef>
                <a:spcPct val="0"/>
              </a:spcBef>
              <a:spcAft>
                <a:spcPct val="0"/>
              </a:spcAft>
              <a:defRPr sz="2500" i="1">
                <a:solidFill>
                  <a:schemeClr val="tx1"/>
                </a:solidFill>
                <a:latin typeface="Times New Roman" pitchFamily="18" charset="0"/>
              </a:defRPr>
            </a:lvl7pPr>
            <a:lvl8pPr marL="3996575" indent="-284882" defTabSz="1127999" eaLnBrk="0" fontAlgn="base" hangingPunct="0">
              <a:spcBef>
                <a:spcPct val="0"/>
              </a:spcBef>
              <a:spcAft>
                <a:spcPct val="0"/>
              </a:spcAft>
              <a:defRPr sz="2500" i="1">
                <a:solidFill>
                  <a:schemeClr val="tx1"/>
                </a:solidFill>
                <a:latin typeface="Times New Roman" pitchFamily="18" charset="0"/>
              </a:defRPr>
            </a:lvl8pPr>
            <a:lvl9pPr marL="4470828" indent="-284882" defTabSz="1127999" eaLnBrk="0" fontAlgn="base" hangingPunct="0">
              <a:spcBef>
                <a:spcPct val="0"/>
              </a:spcBef>
              <a:spcAft>
                <a:spcPct val="0"/>
              </a:spcAft>
              <a:defRPr sz="2500" i="1">
                <a:solidFill>
                  <a:schemeClr val="tx1"/>
                </a:solidFill>
                <a:latin typeface="Times New Roman" pitchFamily="18" charset="0"/>
              </a:defRPr>
            </a:lvl9pPr>
          </a:lstStyle>
          <a:p>
            <a:pPr>
              <a:defRPr/>
            </a:pPr>
            <a:fld id="{D71C7552-D058-4D3A-A512-611854E687DB}" type="slidenum">
              <a:rPr lang="en-US" altLang="en-US" sz="1500" i="0"/>
              <a:pPr>
                <a:defRPr/>
              </a:pPr>
              <a:t>34</a:t>
            </a:fld>
            <a:endParaRPr lang="en-US" altLang="en-US" sz="1500" i="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r>
              <a:rPr lang="en-US" altLang="en-US" dirty="0"/>
              <a:t>“Other regulated substances” require secondary containment, labeling, and signs.</a:t>
            </a:r>
          </a:p>
        </p:txBody>
      </p:sp>
    </p:spTree>
    <p:extLst>
      <p:ext uri="{BB962C8B-B14F-4D97-AF65-F5344CB8AC3E}">
        <p14:creationId xmlns:p14="http://schemas.microsoft.com/office/powerpoint/2010/main" val="313191286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031"/>
          <p:cNvSpPr>
            <a:spLocks noGrp="1" noChangeArrowheads="1"/>
          </p:cNvSpPr>
          <p:nvPr>
            <p:ph type="sldNum" sz="quarter" idx="5"/>
          </p:nvPr>
        </p:nvSpPr>
        <p:spPr>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defTabSz="1127999" eaLnBrk="0" hangingPunct="0">
              <a:defRPr sz="2500" i="1">
                <a:solidFill>
                  <a:schemeClr val="tx1"/>
                </a:solidFill>
                <a:latin typeface="Times New Roman" pitchFamily="18" charset="0"/>
              </a:defRPr>
            </a:lvl1pPr>
            <a:lvl2pPr marL="928747" indent="-357337" defTabSz="1127999" eaLnBrk="0" hangingPunct="0">
              <a:defRPr sz="2500" i="1">
                <a:solidFill>
                  <a:schemeClr val="tx1"/>
                </a:solidFill>
                <a:latin typeface="Times New Roman" pitchFamily="18" charset="0"/>
              </a:defRPr>
            </a:lvl2pPr>
            <a:lvl3pPr marL="1429348" indent="-284882" defTabSz="1127999" eaLnBrk="0" hangingPunct="0">
              <a:defRPr sz="2500" i="1">
                <a:solidFill>
                  <a:schemeClr val="tx1"/>
                </a:solidFill>
                <a:latin typeface="Times New Roman" pitchFamily="18" charset="0"/>
              </a:defRPr>
            </a:lvl3pPr>
            <a:lvl4pPr marL="2002404" indent="-284882" defTabSz="1127999" eaLnBrk="0" hangingPunct="0">
              <a:defRPr sz="2500" i="1">
                <a:solidFill>
                  <a:schemeClr val="tx1"/>
                </a:solidFill>
                <a:latin typeface="Times New Roman" pitchFamily="18" charset="0"/>
              </a:defRPr>
            </a:lvl4pPr>
            <a:lvl5pPr marL="2573814" indent="-284882" defTabSz="1127999" eaLnBrk="0" hangingPunct="0">
              <a:defRPr sz="2500" i="1">
                <a:solidFill>
                  <a:schemeClr val="tx1"/>
                </a:solidFill>
                <a:latin typeface="Times New Roman" pitchFamily="18" charset="0"/>
              </a:defRPr>
            </a:lvl5pPr>
            <a:lvl6pPr marL="3048068" indent="-284882" defTabSz="1127999" eaLnBrk="0" fontAlgn="base" hangingPunct="0">
              <a:spcBef>
                <a:spcPct val="0"/>
              </a:spcBef>
              <a:spcAft>
                <a:spcPct val="0"/>
              </a:spcAft>
              <a:defRPr sz="2500" i="1">
                <a:solidFill>
                  <a:schemeClr val="tx1"/>
                </a:solidFill>
                <a:latin typeface="Times New Roman" pitchFamily="18" charset="0"/>
              </a:defRPr>
            </a:lvl6pPr>
            <a:lvl7pPr marL="3522321" indent="-284882" defTabSz="1127999" eaLnBrk="0" fontAlgn="base" hangingPunct="0">
              <a:spcBef>
                <a:spcPct val="0"/>
              </a:spcBef>
              <a:spcAft>
                <a:spcPct val="0"/>
              </a:spcAft>
              <a:defRPr sz="2500" i="1">
                <a:solidFill>
                  <a:schemeClr val="tx1"/>
                </a:solidFill>
                <a:latin typeface="Times New Roman" pitchFamily="18" charset="0"/>
              </a:defRPr>
            </a:lvl7pPr>
            <a:lvl8pPr marL="3996575" indent="-284882" defTabSz="1127999" eaLnBrk="0" fontAlgn="base" hangingPunct="0">
              <a:spcBef>
                <a:spcPct val="0"/>
              </a:spcBef>
              <a:spcAft>
                <a:spcPct val="0"/>
              </a:spcAft>
              <a:defRPr sz="2500" i="1">
                <a:solidFill>
                  <a:schemeClr val="tx1"/>
                </a:solidFill>
                <a:latin typeface="Times New Roman" pitchFamily="18" charset="0"/>
              </a:defRPr>
            </a:lvl8pPr>
            <a:lvl9pPr marL="4470828" indent="-284882" defTabSz="1127999" eaLnBrk="0" fontAlgn="base" hangingPunct="0">
              <a:spcBef>
                <a:spcPct val="0"/>
              </a:spcBef>
              <a:spcAft>
                <a:spcPct val="0"/>
              </a:spcAft>
              <a:defRPr sz="2500" i="1">
                <a:solidFill>
                  <a:schemeClr val="tx1"/>
                </a:solidFill>
                <a:latin typeface="Times New Roman" pitchFamily="18" charset="0"/>
              </a:defRPr>
            </a:lvl9pPr>
          </a:lstStyle>
          <a:p>
            <a:pPr>
              <a:defRPr/>
            </a:pPr>
            <a:fld id="{D189D349-4187-4501-9674-46E0361CB807}" type="slidenum">
              <a:rPr lang="en-US" altLang="en-US" sz="1500" i="0"/>
              <a:pPr>
                <a:defRPr/>
              </a:pPr>
              <a:t>35</a:t>
            </a:fld>
            <a:endParaRPr lang="en-US" altLang="en-US" sz="1500" i="0" dirty="0"/>
          </a:p>
        </p:txBody>
      </p:sp>
      <p:sp>
        <p:nvSpPr>
          <p:cNvPr id="113667" name="Rectangle 2"/>
          <p:cNvSpPr>
            <a:spLocks noGrp="1" noRot="1" noChangeAspect="1" noChangeArrowheads="1" noTextEdit="1"/>
          </p:cNvSpPr>
          <p:nvPr>
            <p:ph type="sldImg"/>
          </p:nvPr>
        </p:nvSpPr>
        <p:spPr>
          <a:solidFill>
            <a:srgbClr val="FFFFFF"/>
          </a:solidFill>
          <a:ln/>
        </p:spPr>
      </p:sp>
      <p:sp>
        <p:nvSpPr>
          <p:cNvPr id="113668" name="Rectangle 3"/>
          <p:cNvSpPr>
            <a:spLocks noGrp="1" noChangeArrowheads="1"/>
          </p:cNvSpPr>
          <p:nvPr>
            <p:ph type="body" idx="1"/>
          </p:nvPr>
        </p:nvSpPr>
        <p:spPr>
          <a:solidFill>
            <a:srgbClr val="FFFFFF"/>
          </a:solidFill>
          <a:ln>
            <a:solidFill>
              <a:srgbClr val="000000"/>
            </a:solidFill>
          </a:ln>
        </p:spPr>
        <p:txBody>
          <a:bodyPr/>
          <a:lstStyle/>
          <a:p>
            <a:endParaRPr lang="en-US" altLang="en-US" dirty="0"/>
          </a:p>
        </p:txBody>
      </p:sp>
    </p:spTree>
    <p:extLst>
      <p:ext uri="{BB962C8B-B14F-4D97-AF65-F5344CB8AC3E}">
        <p14:creationId xmlns:p14="http://schemas.microsoft.com/office/powerpoint/2010/main" val="278491891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1031"/>
          <p:cNvSpPr>
            <a:spLocks noGrp="1" noChangeArrowheads="1"/>
          </p:cNvSpPr>
          <p:nvPr>
            <p:ph type="sldNum" sz="quarter" idx="5"/>
          </p:nvPr>
        </p:nvSpPr>
        <p:spPr>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defTabSz="1127999" eaLnBrk="0" hangingPunct="0">
              <a:defRPr sz="2500" i="1">
                <a:solidFill>
                  <a:schemeClr val="tx1"/>
                </a:solidFill>
                <a:latin typeface="Times New Roman" pitchFamily="18" charset="0"/>
              </a:defRPr>
            </a:lvl1pPr>
            <a:lvl2pPr marL="928747" indent="-357337" defTabSz="1127999" eaLnBrk="0" hangingPunct="0">
              <a:defRPr sz="2500" i="1">
                <a:solidFill>
                  <a:schemeClr val="tx1"/>
                </a:solidFill>
                <a:latin typeface="Times New Roman" pitchFamily="18" charset="0"/>
              </a:defRPr>
            </a:lvl2pPr>
            <a:lvl3pPr marL="1429348" indent="-284882" defTabSz="1127999" eaLnBrk="0" hangingPunct="0">
              <a:defRPr sz="2500" i="1">
                <a:solidFill>
                  <a:schemeClr val="tx1"/>
                </a:solidFill>
                <a:latin typeface="Times New Roman" pitchFamily="18" charset="0"/>
              </a:defRPr>
            </a:lvl3pPr>
            <a:lvl4pPr marL="2002404" indent="-284882" defTabSz="1127999" eaLnBrk="0" hangingPunct="0">
              <a:defRPr sz="2500" i="1">
                <a:solidFill>
                  <a:schemeClr val="tx1"/>
                </a:solidFill>
                <a:latin typeface="Times New Roman" pitchFamily="18" charset="0"/>
              </a:defRPr>
            </a:lvl4pPr>
            <a:lvl5pPr marL="2573814" indent="-284882" defTabSz="1127999" eaLnBrk="0" hangingPunct="0">
              <a:defRPr sz="2500" i="1">
                <a:solidFill>
                  <a:schemeClr val="tx1"/>
                </a:solidFill>
                <a:latin typeface="Times New Roman" pitchFamily="18" charset="0"/>
              </a:defRPr>
            </a:lvl5pPr>
            <a:lvl6pPr marL="3048068" indent="-284882" defTabSz="1127999" eaLnBrk="0" fontAlgn="base" hangingPunct="0">
              <a:spcBef>
                <a:spcPct val="0"/>
              </a:spcBef>
              <a:spcAft>
                <a:spcPct val="0"/>
              </a:spcAft>
              <a:defRPr sz="2500" i="1">
                <a:solidFill>
                  <a:schemeClr val="tx1"/>
                </a:solidFill>
                <a:latin typeface="Times New Roman" pitchFamily="18" charset="0"/>
              </a:defRPr>
            </a:lvl6pPr>
            <a:lvl7pPr marL="3522321" indent="-284882" defTabSz="1127999" eaLnBrk="0" fontAlgn="base" hangingPunct="0">
              <a:spcBef>
                <a:spcPct val="0"/>
              </a:spcBef>
              <a:spcAft>
                <a:spcPct val="0"/>
              </a:spcAft>
              <a:defRPr sz="2500" i="1">
                <a:solidFill>
                  <a:schemeClr val="tx1"/>
                </a:solidFill>
                <a:latin typeface="Times New Roman" pitchFamily="18" charset="0"/>
              </a:defRPr>
            </a:lvl7pPr>
            <a:lvl8pPr marL="3996575" indent="-284882" defTabSz="1127999" eaLnBrk="0" fontAlgn="base" hangingPunct="0">
              <a:spcBef>
                <a:spcPct val="0"/>
              </a:spcBef>
              <a:spcAft>
                <a:spcPct val="0"/>
              </a:spcAft>
              <a:defRPr sz="2500" i="1">
                <a:solidFill>
                  <a:schemeClr val="tx1"/>
                </a:solidFill>
                <a:latin typeface="Times New Roman" pitchFamily="18" charset="0"/>
              </a:defRPr>
            </a:lvl8pPr>
            <a:lvl9pPr marL="4470828" indent="-284882" defTabSz="1127999" eaLnBrk="0" fontAlgn="base" hangingPunct="0">
              <a:spcBef>
                <a:spcPct val="0"/>
              </a:spcBef>
              <a:spcAft>
                <a:spcPct val="0"/>
              </a:spcAft>
              <a:defRPr sz="2500" i="1">
                <a:solidFill>
                  <a:schemeClr val="tx1"/>
                </a:solidFill>
                <a:latin typeface="Times New Roman" pitchFamily="18" charset="0"/>
              </a:defRPr>
            </a:lvl9pPr>
          </a:lstStyle>
          <a:p>
            <a:pPr>
              <a:defRPr/>
            </a:pPr>
            <a:fld id="{87289BCC-02F5-44D1-9BDE-4D18A7ACFC39}" type="slidenum">
              <a:rPr lang="en-US" altLang="en-US" sz="1500" i="0"/>
              <a:pPr>
                <a:defRPr/>
              </a:pPr>
              <a:t>37</a:t>
            </a:fld>
            <a:endParaRPr lang="en-US" altLang="en-US" sz="1500" i="0" dirty="0"/>
          </a:p>
        </p:txBody>
      </p:sp>
      <p:sp>
        <p:nvSpPr>
          <p:cNvPr id="114691" name="Rectangle 2"/>
          <p:cNvSpPr>
            <a:spLocks noGrp="1" noRot="1" noChangeAspect="1" noChangeArrowheads="1" noTextEdit="1"/>
          </p:cNvSpPr>
          <p:nvPr>
            <p:ph type="sldImg"/>
          </p:nvPr>
        </p:nvSpPr>
        <p:spPr>
          <a:ln/>
        </p:spPr>
      </p:sp>
      <p:sp>
        <p:nvSpPr>
          <p:cNvPr id="11469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endParaRPr lang="en-US" altLang="en-US" dirty="0"/>
          </a:p>
        </p:txBody>
      </p:sp>
    </p:spTree>
    <p:extLst>
      <p:ext uri="{BB962C8B-B14F-4D97-AF65-F5344CB8AC3E}">
        <p14:creationId xmlns:p14="http://schemas.microsoft.com/office/powerpoint/2010/main" val="53325616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1031"/>
          <p:cNvSpPr>
            <a:spLocks noGrp="1" noChangeArrowheads="1"/>
          </p:cNvSpPr>
          <p:nvPr>
            <p:ph type="sldNum" sz="quarter" idx="5"/>
          </p:nvPr>
        </p:nvSpPr>
        <p:spPr>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defTabSz="1127999" eaLnBrk="0" hangingPunct="0">
              <a:defRPr sz="2500" i="1">
                <a:solidFill>
                  <a:schemeClr val="tx1"/>
                </a:solidFill>
                <a:latin typeface="Times New Roman" pitchFamily="18" charset="0"/>
              </a:defRPr>
            </a:lvl1pPr>
            <a:lvl2pPr marL="928747" indent="-357337" defTabSz="1127999" eaLnBrk="0" hangingPunct="0">
              <a:defRPr sz="2500" i="1">
                <a:solidFill>
                  <a:schemeClr val="tx1"/>
                </a:solidFill>
                <a:latin typeface="Times New Roman" pitchFamily="18" charset="0"/>
              </a:defRPr>
            </a:lvl2pPr>
            <a:lvl3pPr marL="1429348" indent="-284882" defTabSz="1127999" eaLnBrk="0" hangingPunct="0">
              <a:defRPr sz="2500" i="1">
                <a:solidFill>
                  <a:schemeClr val="tx1"/>
                </a:solidFill>
                <a:latin typeface="Times New Roman" pitchFamily="18" charset="0"/>
              </a:defRPr>
            </a:lvl3pPr>
            <a:lvl4pPr marL="2002404" indent="-284882" defTabSz="1127999" eaLnBrk="0" hangingPunct="0">
              <a:defRPr sz="2500" i="1">
                <a:solidFill>
                  <a:schemeClr val="tx1"/>
                </a:solidFill>
                <a:latin typeface="Times New Roman" pitchFamily="18" charset="0"/>
              </a:defRPr>
            </a:lvl4pPr>
            <a:lvl5pPr marL="2573814" indent="-284882" defTabSz="1127999" eaLnBrk="0" hangingPunct="0">
              <a:defRPr sz="2500" i="1">
                <a:solidFill>
                  <a:schemeClr val="tx1"/>
                </a:solidFill>
                <a:latin typeface="Times New Roman" pitchFamily="18" charset="0"/>
              </a:defRPr>
            </a:lvl5pPr>
            <a:lvl6pPr marL="3048068" indent="-284882" defTabSz="1127999" eaLnBrk="0" fontAlgn="base" hangingPunct="0">
              <a:spcBef>
                <a:spcPct val="0"/>
              </a:spcBef>
              <a:spcAft>
                <a:spcPct val="0"/>
              </a:spcAft>
              <a:defRPr sz="2500" i="1">
                <a:solidFill>
                  <a:schemeClr val="tx1"/>
                </a:solidFill>
                <a:latin typeface="Times New Roman" pitchFamily="18" charset="0"/>
              </a:defRPr>
            </a:lvl6pPr>
            <a:lvl7pPr marL="3522321" indent="-284882" defTabSz="1127999" eaLnBrk="0" fontAlgn="base" hangingPunct="0">
              <a:spcBef>
                <a:spcPct val="0"/>
              </a:spcBef>
              <a:spcAft>
                <a:spcPct val="0"/>
              </a:spcAft>
              <a:defRPr sz="2500" i="1">
                <a:solidFill>
                  <a:schemeClr val="tx1"/>
                </a:solidFill>
                <a:latin typeface="Times New Roman" pitchFamily="18" charset="0"/>
              </a:defRPr>
            </a:lvl7pPr>
            <a:lvl8pPr marL="3996575" indent="-284882" defTabSz="1127999" eaLnBrk="0" fontAlgn="base" hangingPunct="0">
              <a:spcBef>
                <a:spcPct val="0"/>
              </a:spcBef>
              <a:spcAft>
                <a:spcPct val="0"/>
              </a:spcAft>
              <a:defRPr sz="2500" i="1">
                <a:solidFill>
                  <a:schemeClr val="tx1"/>
                </a:solidFill>
                <a:latin typeface="Times New Roman" pitchFamily="18" charset="0"/>
              </a:defRPr>
            </a:lvl8pPr>
            <a:lvl9pPr marL="4470828" indent="-284882" defTabSz="1127999" eaLnBrk="0" fontAlgn="base" hangingPunct="0">
              <a:spcBef>
                <a:spcPct val="0"/>
              </a:spcBef>
              <a:spcAft>
                <a:spcPct val="0"/>
              </a:spcAft>
              <a:defRPr sz="2500" i="1">
                <a:solidFill>
                  <a:schemeClr val="tx1"/>
                </a:solidFill>
                <a:latin typeface="Times New Roman" pitchFamily="18" charset="0"/>
              </a:defRPr>
            </a:lvl9pPr>
          </a:lstStyle>
          <a:p>
            <a:pPr>
              <a:defRPr/>
            </a:pPr>
            <a:fld id="{08466F2B-6F6C-4392-9220-1BE11C9F8FCE}" type="slidenum">
              <a:rPr lang="en-US" altLang="en-US" sz="1500" i="0"/>
              <a:pPr>
                <a:defRPr/>
              </a:pPr>
              <a:t>38</a:t>
            </a:fld>
            <a:endParaRPr lang="en-US" altLang="en-US" sz="1500" i="0" dirty="0"/>
          </a:p>
        </p:txBody>
      </p:sp>
      <p:sp>
        <p:nvSpPr>
          <p:cNvPr id="115715" name="Rectangle 2"/>
          <p:cNvSpPr>
            <a:spLocks noGrp="1" noRot="1" noChangeAspect="1" noChangeArrowheads="1" noTextEdit="1"/>
          </p:cNvSpPr>
          <p:nvPr>
            <p:ph type="sldImg"/>
          </p:nvPr>
        </p:nvSpPr>
        <p:spPr>
          <a:ln/>
        </p:spPr>
      </p:sp>
      <p:sp>
        <p:nvSpPr>
          <p:cNvPr id="11571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r>
              <a:rPr lang="en-US" altLang="en-US" dirty="0"/>
              <a:t>If you are no longer using a tank, you must:</a:t>
            </a:r>
          </a:p>
          <a:p>
            <a:pPr lvl="1">
              <a:buFontTx/>
              <a:buChar char="•"/>
            </a:pPr>
            <a:r>
              <a:rPr lang="en-US" altLang="en-US" dirty="0"/>
              <a:t> Continue to monitor and maintain according to requirements</a:t>
            </a:r>
          </a:p>
          <a:p>
            <a:pPr lvl="1"/>
            <a:r>
              <a:rPr lang="en-US" altLang="en-US" dirty="0"/>
              <a:t>		        OR</a:t>
            </a:r>
          </a:p>
          <a:p>
            <a:pPr lvl="1">
              <a:buFontTx/>
              <a:buChar char="•"/>
            </a:pPr>
            <a:r>
              <a:rPr lang="en-US" altLang="en-US" dirty="0"/>
              <a:t>Declare the tank inactive and take it out of service or remove it.</a:t>
            </a:r>
            <a:endParaRPr lang="en-US" altLang="en-US" b="1" dirty="0"/>
          </a:p>
          <a:p>
            <a:pPr lvl="1">
              <a:buFontTx/>
              <a:buChar char="•"/>
            </a:pPr>
            <a:endParaRPr lang="en-US" altLang="en-US" dirty="0"/>
          </a:p>
          <a:p>
            <a:endParaRPr lang="en-US" altLang="en-US" dirty="0"/>
          </a:p>
        </p:txBody>
      </p:sp>
    </p:spTree>
    <p:extLst>
      <p:ext uri="{BB962C8B-B14F-4D97-AF65-F5344CB8AC3E}">
        <p14:creationId xmlns:p14="http://schemas.microsoft.com/office/powerpoint/2010/main" val="329480520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1031"/>
          <p:cNvSpPr>
            <a:spLocks noGrp="1" noChangeArrowheads="1"/>
          </p:cNvSpPr>
          <p:nvPr>
            <p:ph type="sldNum" sz="quarter" idx="5"/>
          </p:nvPr>
        </p:nvSpPr>
        <p:spPr>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defTabSz="1127999" eaLnBrk="0" hangingPunct="0">
              <a:defRPr sz="2500" i="1">
                <a:solidFill>
                  <a:schemeClr val="tx1"/>
                </a:solidFill>
                <a:latin typeface="Times New Roman" pitchFamily="18" charset="0"/>
              </a:defRPr>
            </a:lvl1pPr>
            <a:lvl2pPr marL="928747" indent="-357337" defTabSz="1127999" eaLnBrk="0" hangingPunct="0">
              <a:defRPr sz="2500" i="1">
                <a:solidFill>
                  <a:schemeClr val="tx1"/>
                </a:solidFill>
                <a:latin typeface="Times New Roman" pitchFamily="18" charset="0"/>
              </a:defRPr>
            </a:lvl2pPr>
            <a:lvl3pPr marL="1429348" indent="-284882" defTabSz="1127999" eaLnBrk="0" hangingPunct="0">
              <a:defRPr sz="2500" i="1">
                <a:solidFill>
                  <a:schemeClr val="tx1"/>
                </a:solidFill>
                <a:latin typeface="Times New Roman" pitchFamily="18" charset="0"/>
              </a:defRPr>
            </a:lvl3pPr>
            <a:lvl4pPr marL="2002404" indent="-284882" defTabSz="1127999" eaLnBrk="0" hangingPunct="0">
              <a:defRPr sz="2500" i="1">
                <a:solidFill>
                  <a:schemeClr val="tx1"/>
                </a:solidFill>
                <a:latin typeface="Times New Roman" pitchFamily="18" charset="0"/>
              </a:defRPr>
            </a:lvl4pPr>
            <a:lvl5pPr marL="2573814" indent="-284882" defTabSz="1127999" eaLnBrk="0" hangingPunct="0">
              <a:defRPr sz="2500" i="1">
                <a:solidFill>
                  <a:schemeClr val="tx1"/>
                </a:solidFill>
                <a:latin typeface="Times New Roman" pitchFamily="18" charset="0"/>
              </a:defRPr>
            </a:lvl5pPr>
            <a:lvl6pPr marL="3048068" indent="-284882" defTabSz="1127999" eaLnBrk="0" fontAlgn="base" hangingPunct="0">
              <a:spcBef>
                <a:spcPct val="0"/>
              </a:spcBef>
              <a:spcAft>
                <a:spcPct val="0"/>
              </a:spcAft>
              <a:defRPr sz="2500" i="1">
                <a:solidFill>
                  <a:schemeClr val="tx1"/>
                </a:solidFill>
                <a:latin typeface="Times New Roman" pitchFamily="18" charset="0"/>
              </a:defRPr>
            </a:lvl6pPr>
            <a:lvl7pPr marL="3522321" indent="-284882" defTabSz="1127999" eaLnBrk="0" fontAlgn="base" hangingPunct="0">
              <a:spcBef>
                <a:spcPct val="0"/>
              </a:spcBef>
              <a:spcAft>
                <a:spcPct val="0"/>
              </a:spcAft>
              <a:defRPr sz="2500" i="1">
                <a:solidFill>
                  <a:schemeClr val="tx1"/>
                </a:solidFill>
                <a:latin typeface="Times New Roman" pitchFamily="18" charset="0"/>
              </a:defRPr>
            </a:lvl7pPr>
            <a:lvl8pPr marL="3996575" indent="-284882" defTabSz="1127999" eaLnBrk="0" fontAlgn="base" hangingPunct="0">
              <a:spcBef>
                <a:spcPct val="0"/>
              </a:spcBef>
              <a:spcAft>
                <a:spcPct val="0"/>
              </a:spcAft>
              <a:defRPr sz="2500" i="1">
                <a:solidFill>
                  <a:schemeClr val="tx1"/>
                </a:solidFill>
                <a:latin typeface="Times New Roman" pitchFamily="18" charset="0"/>
              </a:defRPr>
            </a:lvl8pPr>
            <a:lvl9pPr marL="4470828" indent="-284882" defTabSz="1127999" eaLnBrk="0" fontAlgn="base" hangingPunct="0">
              <a:spcBef>
                <a:spcPct val="0"/>
              </a:spcBef>
              <a:spcAft>
                <a:spcPct val="0"/>
              </a:spcAft>
              <a:defRPr sz="2500" i="1">
                <a:solidFill>
                  <a:schemeClr val="tx1"/>
                </a:solidFill>
                <a:latin typeface="Times New Roman" pitchFamily="18" charset="0"/>
              </a:defRPr>
            </a:lvl9pPr>
          </a:lstStyle>
          <a:p>
            <a:pPr>
              <a:defRPr/>
            </a:pPr>
            <a:fld id="{61578EB3-8130-4290-A650-E5E8890BF1C1}" type="slidenum">
              <a:rPr lang="en-US" altLang="en-US" sz="1500" i="0"/>
              <a:pPr>
                <a:defRPr/>
              </a:pPr>
              <a:t>39</a:t>
            </a:fld>
            <a:endParaRPr lang="en-US" altLang="en-US" sz="1500" i="0" dirty="0"/>
          </a:p>
        </p:txBody>
      </p:sp>
      <p:sp>
        <p:nvSpPr>
          <p:cNvPr id="116739" name="Rectangle 2"/>
          <p:cNvSpPr>
            <a:spLocks noGrp="1" noRot="1" noChangeAspect="1" noChangeArrowheads="1" noTextEdit="1"/>
          </p:cNvSpPr>
          <p:nvPr>
            <p:ph type="sldImg"/>
          </p:nvPr>
        </p:nvSpPr>
        <p:spPr>
          <a:solidFill>
            <a:srgbClr val="FFFFFF"/>
          </a:solidFill>
          <a:ln/>
        </p:spPr>
      </p:sp>
      <p:sp>
        <p:nvSpPr>
          <p:cNvPr id="116740" name="Rectangle 3"/>
          <p:cNvSpPr>
            <a:spLocks noGrp="1" noChangeArrowheads="1"/>
          </p:cNvSpPr>
          <p:nvPr>
            <p:ph type="body" idx="1"/>
          </p:nvPr>
        </p:nvSpPr>
        <p:spPr>
          <a:solidFill>
            <a:srgbClr val="FFFFFF"/>
          </a:solidFill>
          <a:ln>
            <a:solidFill>
              <a:srgbClr val="000000"/>
            </a:solidFill>
          </a:ln>
        </p:spPr>
        <p:txBody>
          <a:bodyPr/>
          <a:lstStyle/>
          <a:p>
            <a:r>
              <a:rPr lang="en-US" altLang="en-US" b="1" dirty="0"/>
              <a:t>After one year, have to renew,</a:t>
            </a:r>
            <a:r>
              <a:rPr lang="en-US" altLang="en-US" b="1" baseline="0" dirty="0"/>
              <a:t> remove, or make active.</a:t>
            </a:r>
          </a:p>
          <a:p>
            <a:endParaRPr lang="en-US" altLang="en-US" b="1" dirty="0"/>
          </a:p>
          <a:p>
            <a:r>
              <a:rPr lang="en-US" altLang="en-US" dirty="0"/>
              <a:t>f you are taking a tank out of service, you must:</a:t>
            </a:r>
          </a:p>
          <a:p>
            <a:pPr lvl="1">
              <a:buFontTx/>
              <a:buChar char="•"/>
            </a:pPr>
            <a:r>
              <a:rPr lang="en-US" altLang="en-US" dirty="0"/>
              <a:t> Remove all product from the tank and piping</a:t>
            </a:r>
          </a:p>
          <a:p>
            <a:pPr lvl="1">
              <a:buFontTx/>
              <a:buChar char="•"/>
            </a:pPr>
            <a:r>
              <a:rPr lang="en-US" altLang="en-US" dirty="0"/>
              <a:t> Thoroughly clean the interior of the tank and piping</a:t>
            </a:r>
          </a:p>
          <a:p>
            <a:pPr lvl="1">
              <a:buFontTx/>
              <a:buChar char="•"/>
            </a:pPr>
            <a:r>
              <a:rPr lang="en-US" altLang="en-US" dirty="0"/>
              <a:t> Render the tank free of vapors</a:t>
            </a:r>
          </a:p>
          <a:p>
            <a:pPr lvl="1">
              <a:buFontTx/>
              <a:buChar char="•"/>
            </a:pPr>
            <a:r>
              <a:rPr lang="en-US" altLang="en-US" dirty="0"/>
              <a:t> Secure the AST to prevent unauthorized entry</a:t>
            </a:r>
          </a:p>
          <a:p>
            <a:pPr lvl="1">
              <a:buFontTx/>
              <a:buChar char="•"/>
            </a:pPr>
            <a:r>
              <a:rPr lang="en-US" altLang="en-US" dirty="0"/>
              <a:t> Label the tank as “Out of Service” with date.</a:t>
            </a:r>
          </a:p>
          <a:p>
            <a:endParaRPr lang="en-US" altLang="en-US" dirty="0"/>
          </a:p>
        </p:txBody>
      </p:sp>
    </p:spTree>
    <p:extLst>
      <p:ext uri="{BB962C8B-B14F-4D97-AF65-F5344CB8AC3E}">
        <p14:creationId xmlns:p14="http://schemas.microsoft.com/office/powerpoint/2010/main" val="346175846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1031"/>
          <p:cNvSpPr>
            <a:spLocks noGrp="1" noChangeArrowheads="1"/>
          </p:cNvSpPr>
          <p:nvPr>
            <p:ph type="sldNum" sz="quarter" idx="5"/>
          </p:nvPr>
        </p:nvSpPr>
        <p:spPr>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defTabSz="1127999" eaLnBrk="0" hangingPunct="0">
              <a:defRPr sz="2500" i="1">
                <a:solidFill>
                  <a:schemeClr val="tx1"/>
                </a:solidFill>
                <a:latin typeface="Times New Roman" pitchFamily="18" charset="0"/>
              </a:defRPr>
            </a:lvl1pPr>
            <a:lvl2pPr marL="928747" indent="-357337" defTabSz="1127999" eaLnBrk="0" hangingPunct="0">
              <a:defRPr sz="2500" i="1">
                <a:solidFill>
                  <a:schemeClr val="tx1"/>
                </a:solidFill>
                <a:latin typeface="Times New Roman" pitchFamily="18" charset="0"/>
              </a:defRPr>
            </a:lvl2pPr>
            <a:lvl3pPr marL="1429348" indent="-284882" defTabSz="1127999" eaLnBrk="0" hangingPunct="0">
              <a:defRPr sz="2500" i="1">
                <a:solidFill>
                  <a:schemeClr val="tx1"/>
                </a:solidFill>
                <a:latin typeface="Times New Roman" pitchFamily="18" charset="0"/>
              </a:defRPr>
            </a:lvl3pPr>
            <a:lvl4pPr marL="2002404" indent="-284882" defTabSz="1127999" eaLnBrk="0" hangingPunct="0">
              <a:defRPr sz="2500" i="1">
                <a:solidFill>
                  <a:schemeClr val="tx1"/>
                </a:solidFill>
                <a:latin typeface="Times New Roman" pitchFamily="18" charset="0"/>
              </a:defRPr>
            </a:lvl4pPr>
            <a:lvl5pPr marL="2573814" indent="-284882" defTabSz="1127999" eaLnBrk="0" hangingPunct="0">
              <a:defRPr sz="2500" i="1">
                <a:solidFill>
                  <a:schemeClr val="tx1"/>
                </a:solidFill>
                <a:latin typeface="Times New Roman" pitchFamily="18" charset="0"/>
              </a:defRPr>
            </a:lvl5pPr>
            <a:lvl6pPr marL="3048068" indent="-284882" defTabSz="1127999" eaLnBrk="0" fontAlgn="base" hangingPunct="0">
              <a:spcBef>
                <a:spcPct val="0"/>
              </a:spcBef>
              <a:spcAft>
                <a:spcPct val="0"/>
              </a:spcAft>
              <a:defRPr sz="2500" i="1">
                <a:solidFill>
                  <a:schemeClr val="tx1"/>
                </a:solidFill>
                <a:latin typeface="Times New Roman" pitchFamily="18" charset="0"/>
              </a:defRPr>
            </a:lvl6pPr>
            <a:lvl7pPr marL="3522321" indent="-284882" defTabSz="1127999" eaLnBrk="0" fontAlgn="base" hangingPunct="0">
              <a:spcBef>
                <a:spcPct val="0"/>
              </a:spcBef>
              <a:spcAft>
                <a:spcPct val="0"/>
              </a:spcAft>
              <a:defRPr sz="2500" i="1">
                <a:solidFill>
                  <a:schemeClr val="tx1"/>
                </a:solidFill>
                <a:latin typeface="Times New Roman" pitchFamily="18" charset="0"/>
              </a:defRPr>
            </a:lvl7pPr>
            <a:lvl8pPr marL="3996575" indent="-284882" defTabSz="1127999" eaLnBrk="0" fontAlgn="base" hangingPunct="0">
              <a:spcBef>
                <a:spcPct val="0"/>
              </a:spcBef>
              <a:spcAft>
                <a:spcPct val="0"/>
              </a:spcAft>
              <a:defRPr sz="2500" i="1">
                <a:solidFill>
                  <a:schemeClr val="tx1"/>
                </a:solidFill>
                <a:latin typeface="Times New Roman" pitchFamily="18" charset="0"/>
              </a:defRPr>
            </a:lvl8pPr>
            <a:lvl9pPr marL="4470828" indent="-284882" defTabSz="1127999" eaLnBrk="0" fontAlgn="base" hangingPunct="0">
              <a:spcBef>
                <a:spcPct val="0"/>
              </a:spcBef>
              <a:spcAft>
                <a:spcPct val="0"/>
              </a:spcAft>
              <a:defRPr sz="2500" i="1">
                <a:solidFill>
                  <a:schemeClr val="tx1"/>
                </a:solidFill>
                <a:latin typeface="Times New Roman" pitchFamily="18" charset="0"/>
              </a:defRPr>
            </a:lvl9pPr>
          </a:lstStyle>
          <a:p>
            <a:pPr>
              <a:defRPr/>
            </a:pPr>
            <a:fld id="{78AC35C2-D9F2-4E41-BD2A-7059A3CE4284}" type="slidenum">
              <a:rPr lang="en-US" altLang="en-US" sz="1500" i="0"/>
              <a:pPr>
                <a:defRPr/>
              </a:pPr>
              <a:t>40</a:t>
            </a:fld>
            <a:endParaRPr lang="en-US" altLang="en-US" sz="1500" i="0" dirty="0"/>
          </a:p>
        </p:txBody>
      </p:sp>
      <p:sp>
        <p:nvSpPr>
          <p:cNvPr id="117763" name="Rectangle 2"/>
          <p:cNvSpPr>
            <a:spLocks noGrp="1" noRot="1" noChangeAspect="1" noChangeArrowheads="1" noTextEdit="1"/>
          </p:cNvSpPr>
          <p:nvPr>
            <p:ph type="sldImg"/>
          </p:nvPr>
        </p:nvSpPr>
        <p:spPr>
          <a:ln/>
        </p:spPr>
      </p:sp>
      <p:sp>
        <p:nvSpPr>
          <p:cNvPr id="11776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pPr lvl="1">
              <a:buFontTx/>
              <a:buNone/>
            </a:pPr>
            <a:endParaRPr lang="en-US" altLang="en-US" dirty="0"/>
          </a:p>
        </p:txBody>
      </p:sp>
    </p:spTree>
    <p:extLst>
      <p:ext uri="{BB962C8B-B14F-4D97-AF65-F5344CB8AC3E}">
        <p14:creationId xmlns:p14="http://schemas.microsoft.com/office/powerpoint/2010/main" val="88771235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1031"/>
          <p:cNvSpPr>
            <a:spLocks noGrp="1" noChangeArrowheads="1"/>
          </p:cNvSpPr>
          <p:nvPr>
            <p:ph type="sldNum" sz="quarter" idx="5"/>
          </p:nvPr>
        </p:nvSpPr>
        <p:spPr>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defTabSz="1127999" eaLnBrk="0" hangingPunct="0">
              <a:defRPr sz="2500" i="1">
                <a:solidFill>
                  <a:schemeClr val="tx1"/>
                </a:solidFill>
                <a:latin typeface="Times New Roman" pitchFamily="18" charset="0"/>
              </a:defRPr>
            </a:lvl1pPr>
            <a:lvl2pPr marL="928747" indent="-357337" defTabSz="1127999" eaLnBrk="0" hangingPunct="0">
              <a:defRPr sz="2500" i="1">
                <a:solidFill>
                  <a:schemeClr val="tx1"/>
                </a:solidFill>
                <a:latin typeface="Times New Roman" pitchFamily="18" charset="0"/>
              </a:defRPr>
            </a:lvl2pPr>
            <a:lvl3pPr marL="1429348" indent="-284882" defTabSz="1127999" eaLnBrk="0" hangingPunct="0">
              <a:defRPr sz="2500" i="1">
                <a:solidFill>
                  <a:schemeClr val="tx1"/>
                </a:solidFill>
                <a:latin typeface="Times New Roman" pitchFamily="18" charset="0"/>
              </a:defRPr>
            </a:lvl3pPr>
            <a:lvl4pPr marL="2002404" indent="-284882" defTabSz="1127999" eaLnBrk="0" hangingPunct="0">
              <a:defRPr sz="2500" i="1">
                <a:solidFill>
                  <a:schemeClr val="tx1"/>
                </a:solidFill>
                <a:latin typeface="Times New Roman" pitchFamily="18" charset="0"/>
              </a:defRPr>
            </a:lvl4pPr>
            <a:lvl5pPr marL="2573814" indent="-284882" defTabSz="1127999" eaLnBrk="0" hangingPunct="0">
              <a:defRPr sz="2500" i="1">
                <a:solidFill>
                  <a:schemeClr val="tx1"/>
                </a:solidFill>
                <a:latin typeface="Times New Roman" pitchFamily="18" charset="0"/>
              </a:defRPr>
            </a:lvl5pPr>
            <a:lvl6pPr marL="3048068" indent="-284882" defTabSz="1127999" eaLnBrk="0" fontAlgn="base" hangingPunct="0">
              <a:spcBef>
                <a:spcPct val="0"/>
              </a:spcBef>
              <a:spcAft>
                <a:spcPct val="0"/>
              </a:spcAft>
              <a:defRPr sz="2500" i="1">
                <a:solidFill>
                  <a:schemeClr val="tx1"/>
                </a:solidFill>
                <a:latin typeface="Times New Roman" pitchFamily="18" charset="0"/>
              </a:defRPr>
            </a:lvl6pPr>
            <a:lvl7pPr marL="3522321" indent="-284882" defTabSz="1127999" eaLnBrk="0" fontAlgn="base" hangingPunct="0">
              <a:spcBef>
                <a:spcPct val="0"/>
              </a:spcBef>
              <a:spcAft>
                <a:spcPct val="0"/>
              </a:spcAft>
              <a:defRPr sz="2500" i="1">
                <a:solidFill>
                  <a:schemeClr val="tx1"/>
                </a:solidFill>
                <a:latin typeface="Times New Roman" pitchFamily="18" charset="0"/>
              </a:defRPr>
            </a:lvl7pPr>
            <a:lvl8pPr marL="3996575" indent="-284882" defTabSz="1127999" eaLnBrk="0" fontAlgn="base" hangingPunct="0">
              <a:spcBef>
                <a:spcPct val="0"/>
              </a:spcBef>
              <a:spcAft>
                <a:spcPct val="0"/>
              </a:spcAft>
              <a:defRPr sz="2500" i="1">
                <a:solidFill>
                  <a:schemeClr val="tx1"/>
                </a:solidFill>
                <a:latin typeface="Times New Roman" pitchFamily="18" charset="0"/>
              </a:defRPr>
            </a:lvl8pPr>
            <a:lvl9pPr marL="4470828" indent="-284882" defTabSz="1127999" eaLnBrk="0" fontAlgn="base" hangingPunct="0">
              <a:spcBef>
                <a:spcPct val="0"/>
              </a:spcBef>
              <a:spcAft>
                <a:spcPct val="0"/>
              </a:spcAft>
              <a:defRPr sz="2500" i="1">
                <a:solidFill>
                  <a:schemeClr val="tx1"/>
                </a:solidFill>
                <a:latin typeface="Times New Roman" pitchFamily="18" charset="0"/>
              </a:defRPr>
            </a:lvl9pPr>
          </a:lstStyle>
          <a:p>
            <a:pPr>
              <a:defRPr/>
            </a:pPr>
            <a:fld id="{55ED5B56-B3BA-4E29-B5A6-D263992C3993}" type="slidenum">
              <a:rPr lang="en-US" altLang="en-US" sz="1500" i="0"/>
              <a:pPr>
                <a:defRPr/>
              </a:pPr>
              <a:t>41</a:t>
            </a:fld>
            <a:endParaRPr lang="en-US" altLang="en-US" sz="1500" i="0" dirty="0"/>
          </a:p>
        </p:txBody>
      </p:sp>
      <p:sp>
        <p:nvSpPr>
          <p:cNvPr id="118787" name="Rectangle 2"/>
          <p:cNvSpPr>
            <a:spLocks noGrp="1" noRot="1" noChangeAspect="1" noChangeArrowheads="1" noTextEdit="1"/>
          </p:cNvSpPr>
          <p:nvPr>
            <p:ph type="sldImg"/>
          </p:nvPr>
        </p:nvSpPr>
        <p:spPr>
          <a:ln/>
        </p:spPr>
      </p:sp>
      <p:sp>
        <p:nvSpPr>
          <p:cNvPr id="11878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endParaRPr lang="en-US" altLang="en-US" dirty="0"/>
          </a:p>
        </p:txBody>
      </p:sp>
    </p:spTree>
    <p:extLst>
      <p:ext uri="{BB962C8B-B14F-4D97-AF65-F5344CB8AC3E}">
        <p14:creationId xmlns:p14="http://schemas.microsoft.com/office/powerpoint/2010/main" val="157303882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1031"/>
          <p:cNvSpPr>
            <a:spLocks noGrp="1" noChangeArrowheads="1"/>
          </p:cNvSpPr>
          <p:nvPr>
            <p:ph type="sldNum" sz="quarter" idx="5"/>
          </p:nvPr>
        </p:nvSpPr>
        <p:spPr>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defTabSz="1127999" eaLnBrk="0" hangingPunct="0">
              <a:defRPr sz="2500" i="1">
                <a:solidFill>
                  <a:schemeClr val="tx1"/>
                </a:solidFill>
                <a:latin typeface="Times New Roman" pitchFamily="18" charset="0"/>
              </a:defRPr>
            </a:lvl1pPr>
            <a:lvl2pPr marL="928747" indent="-357337" defTabSz="1127999" eaLnBrk="0" hangingPunct="0">
              <a:defRPr sz="2500" i="1">
                <a:solidFill>
                  <a:schemeClr val="tx1"/>
                </a:solidFill>
                <a:latin typeface="Times New Roman" pitchFamily="18" charset="0"/>
              </a:defRPr>
            </a:lvl2pPr>
            <a:lvl3pPr marL="1429348" indent="-284882" defTabSz="1127999" eaLnBrk="0" hangingPunct="0">
              <a:defRPr sz="2500" i="1">
                <a:solidFill>
                  <a:schemeClr val="tx1"/>
                </a:solidFill>
                <a:latin typeface="Times New Roman" pitchFamily="18" charset="0"/>
              </a:defRPr>
            </a:lvl3pPr>
            <a:lvl4pPr marL="2002404" indent="-284882" defTabSz="1127999" eaLnBrk="0" hangingPunct="0">
              <a:defRPr sz="2500" i="1">
                <a:solidFill>
                  <a:schemeClr val="tx1"/>
                </a:solidFill>
                <a:latin typeface="Times New Roman" pitchFamily="18" charset="0"/>
              </a:defRPr>
            </a:lvl4pPr>
            <a:lvl5pPr marL="2573814" indent="-284882" defTabSz="1127999" eaLnBrk="0" hangingPunct="0">
              <a:defRPr sz="2500" i="1">
                <a:solidFill>
                  <a:schemeClr val="tx1"/>
                </a:solidFill>
                <a:latin typeface="Times New Roman" pitchFamily="18" charset="0"/>
              </a:defRPr>
            </a:lvl5pPr>
            <a:lvl6pPr marL="3048068" indent="-284882" defTabSz="1127999" eaLnBrk="0" fontAlgn="base" hangingPunct="0">
              <a:spcBef>
                <a:spcPct val="0"/>
              </a:spcBef>
              <a:spcAft>
                <a:spcPct val="0"/>
              </a:spcAft>
              <a:defRPr sz="2500" i="1">
                <a:solidFill>
                  <a:schemeClr val="tx1"/>
                </a:solidFill>
                <a:latin typeface="Times New Roman" pitchFamily="18" charset="0"/>
              </a:defRPr>
            </a:lvl6pPr>
            <a:lvl7pPr marL="3522321" indent="-284882" defTabSz="1127999" eaLnBrk="0" fontAlgn="base" hangingPunct="0">
              <a:spcBef>
                <a:spcPct val="0"/>
              </a:spcBef>
              <a:spcAft>
                <a:spcPct val="0"/>
              </a:spcAft>
              <a:defRPr sz="2500" i="1">
                <a:solidFill>
                  <a:schemeClr val="tx1"/>
                </a:solidFill>
                <a:latin typeface="Times New Roman" pitchFamily="18" charset="0"/>
              </a:defRPr>
            </a:lvl7pPr>
            <a:lvl8pPr marL="3996575" indent="-284882" defTabSz="1127999" eaLnBrk="0" fontAlgn="base" hangingPunct="0">
              <a:spcBef>
                <a:spcPct val="0"/>
              </a:spcBef>
              <a:spcAft>
                <a:spcPct val="0"/>
              </a:spcAft>
              <a:defRPr sz="2500" i="1">
                <a:solidFill>
                  <a:schemeClr val="tx1"/>
                </a:solidFill>
                <a:latin typeface="Times New Roman" pitchFamily="18" charset="0"/>
              </a:defRPr>
            </a:lvl8pPr>
            <a:lvl9pPr marL="4470828" indent="-284882" defTabSz="1127999" eaLnBrk="0" fontAlgn="base" hangingPunct="0">
              <a:spcBef>
                <a:spcPct val="0"/>
              </a:spcBef>
              <a:spcAft>
                <a:spcPct val="0"/>
              </a:spcAft>
              <a:defRPr sz="2500" i="1">
                <a:solidFill>
                  <a:schemeClr val="tx1"/>
                </a:solidFill>
                <a:latin typeface="Times New Roman" pitchFamily="18" charset="0"/>
              </a:defRPr>
            </a:lvl9pPr>
          </a:lstStyle>
          <a:p>
            <a:pPr>
              <a:defRPr/>
            </a:pPr>
            <a:fld id="{882109B0-B3D6-4FC1-A410-28D5E229351C}" type="slidenum">
              <a:rPr lang="en-US" altLang="en-US" sz="1500" i="0"/>
              <a:pPr>
                <a:defRPr/>
              </a:pPr>
              <a:t>42</a:t>
            </a:fld>
            <a:endParaRPr lang="en-US" altLang="en-US" sz="1500" i="0" dirty="0"/>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r>
              <a:rPr lang="en-US" altLang="en-US" dirty="0"/>
              <a:t>If contamination is encountered, contact MnDOT</a:t>
            </a:r>
            <a:r>
              <a:rPr lang="en-US" altLang="en-US" baseline="0" dirty="0"/>
              <a:t> dispatch</a:t>
            </a:r>
            <a:r>
              <a:rPr lang="en-US" altLang="en-US" dirty="0"/>
              <a:t> immediately.  They are available 24 hours per day.</a:t>
            </a:r>
          </a:p>
        </p:txBody>
      </p:sp>
    </p:spTree>
    <p:extLst>
      <p:ext uri="{BB962C8B-B14F-4D97-AF65-F5344CB8AC3E}">
        <p14:creationId xmlns:p14="http://schemas.microsoft.com/office/powerpoint/2010/main" val="199685665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1031"/>
          <p:cNvSpPr>
            <a:spLocks noGrp="1" noChangeArrowheads="1"/>
          </p:cNvSpPr>
          <p:nvPr>
            <p:ph type="sldNum" sz="quarter" idx="5"/>
          </p:nvPr>
        </p:nvSpPr>
        <p:spPr>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defTabSz="1127999" eaLnBrk="0" hangingPunct="0">
              <a:defRPr sz="2500" i="1">
                <a:solidFill>
                  <a:schemeClr val="tx1"/>
                </a:solidFill>
                <a:latin typeface="Times New Roman" pitchFamily="18" charset="0"/>
              </a:defRPr>
            </a:lvl1pPr>
            <a:lvl2pPr marL="928747" indent="-357337" defTabSz="1127999" eaLnBrk="0" hangingPunct="0">
              <a:defRPr sz="2500" i="1">
                <a:solidFill>
                  <a:schemeClr val="tx1"/>
                </a:solidFill>
                <a:latin typeface="Times New Roman" pitchFamily="18" charset="0"/>
              </a:defRPr>
            </a:lvl2pPr>
            <a:lvl3pPr marL="1429348" indent="-284882" defTabSz="1127999" eaLnBrk="0" hangingPunct="0">
              <a:defRPr sz="2500" i="1">
                <a:solidFill>
                  <a:schemeClr val="tx1"/>
                </a:solidFill>
                <a:latin typeface="Times New Roman" pitchFamily="18" charset="0"/>
              </a:defRPr>
            </a:lvl3pPr>
            <a:lvl4pPr marL="2002404" indent="-284882" defTabSz="1127999" eaLnBrk="0" hangingPunct="0">
              <a:defRPr sz="2500" i="1">
                <a:solidFill>
                  <a:schemeClr val="tx1"/>
                </a:solidFill>
                <a:latin typeface="Times New Roman" pitchFamily="18" charset="0"/>
              </a:defRPr>
            </a:lvl4pPr>
            <a:lvl5pPr marL="2573814" indent="-284882" defTabSz="1127999" eaLnBrk="0" hangingPunct="0">
              <a:defRPr sz="2500" i="1">
                <a:solidFill>
                  <a:schemeClr val="tx1"/>
                </a:solidFill>
                <a:latin typeface="Times New Roman" pitchFamily="18" charset="0"/>
              </a:defRPr>
            </a:lvl5pPr>
            <a:lvl6pPr marL="3048068" indent="-284882" defTabSz="1127999" eaLnBrk="0" fontAlgn="base" hangingPunct="0">
              <a:spcBef>
                <a:spcPct val="0"/>
              </a:spcBef>
              <a:spcAft>
                <a:spcPct val="0"/>
              </a:spcAft>
              <a:defRPr sz="2500" i="1">
                <a:solidFill>
                  <a:schemeClr val="tx1"/>
                </a:solidFill>
                <a:latin typeface="Times New Roman" pitchFamily="18" charset="0"/>
              </a:defRPr>
            </a:lvl6pPr>
            <a:lvl7pPr marL="3522321" indent="-284882" defTabSz="1127999" eaLnBrk="0" fontAlgn="base" hangingPunct="0">
              <a:spcBef>
                <a:spcPct val="0"/>
              </a:spcBef>
              <a:spcAft>
                <a:spcPct val="0"/>
              </a:spcAft>
              <a:defRPr sz="2500" i="1">
                <a:solidFill>
                  <a:schemeClr val="tx1"/>
                </a:solidFill>
                <a:latin typeface="Times New Roman" pitchFamily="18" charset="0"/>
              </a:defRPr>
            </a:lvl7pPr>
            <a:lvl8pPr marL="3996575" indent="-284882" defTabSz="1127999" eaLnBrk="0" fontAlgn="base" hangingPunct="0">
              <a:spcBef>
                <a:spcPct val="0"/>
              </a:spcBef>
              <a:spcAft>
                <a:spcPct val="0"/>
              </a:spcAft>
              <a:defRPr sz="2500" i="1">
                <a:solidFill>
                  <a:schemeClr val="tx1"/>
                </a:solidFill>
                <a:latin typeface="Times New Roman" pitchFamily="18" charset="0"/>
              </a:defRPr>
            </a:lvl8pPr>
            <a:lvl9pPr marL="4470828" indent="-284882" defTabSz="1127999" eaLnBrk="0" fontAlgn="base" hangingPunct="0">
              <a:spcBef>
                <a:spcPct val="0"/>
              </a:spcBef>
              <a:spcAft>
                <a:spcPct val="0"/>
              </a:spcAft>
              <a:defRPr sz="2500" i="1">
                <a:solidFill>
                  <a:schemeClr val="tx1"/>
                </a:solidFill>
                <a:latin typeface="Times New Roman" pitchFamily="18" charset="0"/>
              </a:defRPr>
            </a:lvl9pPr>
          </a:lstStyle>
          <a:p>
            <a:pPr>
              <a:defRPr/>
            </a:pPr>
            <a:fld id="{610C05FC-D828-40E3-9171-B3182C103A7D}" type="slidenum">
              <a:rPr lang="en-US" altLang="en-US" sz="1500" i="0"/>
              <a:pPr>
                <a:defRPr/>
              </a:pPr>
              <a:t>43</a:t>
            </a:fld>
            <a:endParaRPr lang="en-US" altLang="en-US" sz="1500" i="0" dirty="0"/>
          </a:p>
        </p:txBody>
      </p:sp>
      <p:sp>
        <p:nvSpPr>
          <p:cNvPr id="120835" name="Rectangle 2"/>
          <p:cNvSpPr>
            <a:spLocks noGrp="1" noRot="1" noChangeAspect="1" noChangeArrowheads="1" noTextEdit="1"/>
          </p:cNvSpPr>
          <p:nvPr>
            <p:ph type="sldImg"/>
          </p:nvPr>
        </p:nvSpPr>
        <p:spPr>
          <a:ln/>
        </p:spPr>
      </p:sp>
      <p:sp>
        <p:nvSpPr>
          <p:cNvPr id="12083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endParaRPr lang="en-US" altLang="en-US" dirty="0"/>
          </a:p>
        </p:txBody>
      </p:sp>
    </p:spTree>
    <p:extLst>
      <p:ext uri="{BB962C8B-B14F-4D97-AF65-F5344CB8AC3E}">
        <p14:creationId xmlns:p14="http://schemas.microsoft.com/office/powerpoint/2010/main" val="126673500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1031"/>
          <p:cNvSpPr>
            <a:spLocks noGrp="1" noChangeArrowheads="1"/>
          </p:cNvSpPr>
          <p:nvPr>
            <p:ph type="sldNum" sz="quarter" idx="5"/>
          </p:nvPr>
        </p:nvSpPr>
        <p:spPr>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defTabSz="1127999" eaLnBrk="0" hangingPunct="0">
              <a:defRPr sz="2500" i="1">
                <a:solidFill>
                  <a:schemeClr val="tx1"/>
                </a:solidFill>
                <a:latin typeface="Times New Roman" pitchFamily="18" charset="0"/>
              </a:defRPr>
            </a:lvl1pPr>
            <a:lvl2pPr marL="928747" indent="-357337" defTabSz="1127999" eaLnBrk="0" hangingPunct="0">
              <a:defRPr sz="2500" i="1">
                <a:solidFill>
                  <a:schemeClr val="tx1"/>
                </a:solidFill>
                <a:latin typeface="Times New Roman" pitchFamily="18" charset="0"/>
              </a:defRPr>
            </a:lvl2pPr>
            <a:lvl3pPr marL="1429348" indent="-284882" defTabSz="1127999" eaLnBrk="0" hangingPunct="0">
              <a:defRPr sz="2500" i="1">
                <a:solidFill>
                  <a:schemeClr val="tx1"/>
                </a:solidFill>
                <a:latin typeface="Times New Roman" pitchFamily="18" charset="0"/>
              </a:defRPr>
            </a:lvl3pPr>
            <a:lvl4pPr marL="2002404" indent="-284882" defTabSz="1127999" eaLnBrk="0" hangingPunct="0">
              <a:defRPr sz="2500" i="1">
                <a:solidFill>
                  <a:schemeClr val="tx1"/>
                </a:solidFill>
                <a:latin typeface="Times New Roman" pitchFamily="18" charset="0"/>
              </a:defRPr>
            </a:lvl4pPr>
            <a:lvl5pPr marL="2573814" indent="-284882" defTabSz="1127999" eaLnBrk="0" hangingPunct="0">
              <a:defRPr sz="2500" i="1">
                <a:solidFill>
                  <a:schemeClr val="tx1"/>
                </a:solidFill>
                <a:latin typeface="Times New Roman" pitchFamily="18" charset="0"/>
              </a:defRPr>
            </a:lvl5pPr>
            <a:lvl6pPr marL="3048068" indent="-284882" defTabSz="1127999" eaLnBrk="0" fontAlgn="base" hangingPunct="0">
              <a:spcBef>
                <a:spcPct val="0"/>
              </a:spcBef>
              <a:spcAft>
                <a:spcPct val="0"/>
              </a:spcAft>
              <a:defRPr sz="2500" i="1">
                <a:solidFill>
                  <a:schemeClr val="tx1"/>
                </a:solidFill>
                <a:latin typeface="Times New Roman" pitchFamily="18" charset="0"/>
              </a:defRPr>
            </a:lvl6pPr>
            <a:lvl7pPr marL="3522321" indent="-284882" defTabSz="1127999" eaLnBrk="0" fontAlgn="base" hangingPunct="0">
              <a:spcBef>
                <a:spcPct val="0"/>
              </a:spcBef>
              <a:spcAft>
                <a:spcPct val="0"/>
              </a:spcAft>
              <a:defRPr sz="2500" i="1">
                <a:solidFill>
                  <a:schemeClr val="tx1"/>
                </a:solidFill>
                <a:latin typeface="Times New Roman" pitchFamily="18" charset="0"/>
              </a:defRPr>
            </a:lvl7pPr>
            <a:lvl8pPr marL="3996575" indent="-284882" defTabSz="1127999" eaLnBrk="0" fontAlgn="base" hangingPunct="0">
              <a:spcBef>
                <a:spcPct val="0"/>
              </a:spcBef>
              <a:spcAft>
                <a:spcPct val="0"/>
              </a:spcAft>
              <a:defRPr sz="2500" i="1">
                <a:solidFill>
                  <a:schemeClr val="tx1"/>
                </a:solidFill>
                <a:latin typeface="Times New Roman" pitchFamily="18" charset="0"/>
              </a:defRPr>
            </a:lvl8pPr>
            <a:lvl9pPr marL="4470828" indent="-284882" defTabSz="1127999" eaLnBrk="0" fontAlgn="base" hangingPunct="0">
              <a:spcBef>
                <a:spcPct val="0"/>
              </a:spcBef>
              <a:spcAft>
                <a:spcPct val="0"/>
              </a:spcAft>
              <a:defRPr sz="2500" i="1">
                <a:solidFill>
                  <a:schemeClr val="tx1"/>
                </a:solidFill>
                <a:latin typeface="Times New Roman" pitchFamily="18" charset="0"/>
              </a:defRPr>
            </a:lvl9pPr>
          </a:lstStyle>
          <a:p>
            <a:pPr>
              <a:defRPr/>
            </a:pPr>
            <a:fld id="{A3A9C3C6-0955-46CA-BC45-9E5FDB2E3955}" type="slidenum">
              <a:rPr lang="en-US" altLang="en-US" sz="1500" i="0"/>
              <a:pPr>
                <a:defRPr/>
              </a:pPr>
              <a:t>44</a:t>
            </a:fld>
            <a:endParaRPr lang="en-US" altLang="en-US" sz="1500" i="0" dirty="0"/>
          </a:p>
        </p:txBody>
      </p:sp>
      <p:sp>
        <p:nvSpPr>
          <p:cNvPr id="121859" name="Rectangle 2"/>
          <p:cNvSpPr>
            <a:spLocks noGrp="1" noRot="1" noChangeAspect="1" noChangeArrowheads="1" noTextEdit="1"/>
          </p:cNvSpPr>
          <p:nvPr>
            <p:ph type="sldImg"/>
          </p:nvPr>
        </p:nvSpPr>
        <p:spPr>
          <a:ln/>
        </p:spPr>
      </p:sp>
      <p:sp>
        <p:nvSpPr>
          <p:cNvPr id="12186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r>
              <a:rPr lang="en-US" altLang="en-US" dirty="0"/>
              <a:t>Substance</a:t>
            </a:r>
            <a:r>
              <a:rPr lang="en-US" altLang="en-US" baseline="0" dirty="0"/>
              <a:t> Transfer Area Containment- all parts of a regulated facility with potential for a petroleum discharge (AST or UST) are subject to the general secondary containment requirements, which is “appropriate containment” must hold the most likely oil discharge from areas or containers until cleanup occurs.   </a:t>
            </a:r>
          </a:p>
          <a:p>
            <a:pPr marL="177845" indent="-177845">
              <a:buFontTx/>
              <a:buChar char="-"/>
            </a:pPr>
            <a:r>
              <a:rPr lang="en-US" altLang="en-US" baseline="0" dirty="0"/>
              <a:t>Spill buckets on UST</a:t>
            </a:r>
          </a:p>
          <a:p>
            <a:pPr marL="177845" indent="-177845">
              <a:buFontTx/>
              <a:buChar char="-"/>
            </a:pPr>
            <a:r>
              <a:rPr lang="en-US" altLang="en-US" baseline="0" dirty="0"/>
              <a:t>Spill kits on islands or nearby</a:t>
            </a:r>
            <a:endParaRPr lang="en-US" altLang="en-US" dirty="0"/>
          </a:p>
          <a:p>
            <a:endParaRPr lang="en-US" altLang="en-US" dirty="0"/>
          </a:p>
          <a:p>
            <a:r>
              <a:rPr lang="en-US" altLang="en-US" dirty="0"/>
              <a:t>Controlled access: locked gates, fencing</a:t>
            </a:r>
          </a:p>
          <a:p>
            <a:r>
              <a:rPr lang="en-US" altLang="en-US" dirty="0"/>
              <a:t>Lighting: discourage vandalism, increase visibility for night operations</a:t>
            </a:r>
          </a:p>
          <a:p>
            <a:r>
              <a:rPr lang="en-US" altLang="en-US" dirty="0"/>
              <a:t>Monthly inspections: tank system, transfer area</a:t>
            </a:r>
          </a:p>
          <a:p>
            <a:r>
              <a:rPr lang="en-US" altLang="en-US" dirty="0"/>
              <a:t>Spill event procedure: facility posting</a:t>
            </a:r>
          </a:p>
        </p:txBody>
      </p:sp>
    </p:spTree>
    <p:extLst>
      <p:ext uri="{BB962C8B-B14F-4D97-AF65-F5344CB8AC3E}">
        <p14:creationId xmlns:p14="http://schemas.microsoft.com/office/powerpoint/2010/main" val="109636174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1031"/>
          <p:cNvSpPr>
            <a:spLocks noGrp="1" noChangeArrowheads="1"/>
          </p:cNvSpPr>
          <p:nvPr>
            <p:ph type="sldNum" sz="quarter" idx="5"/>
          </p:nvPr>
        </p:nvSpPr>
        <p:spPr>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defTabSz="1127999" eaLnBrk="0" hangingPunct="0">
              <a:defRPr sz="2500" i="1">
                <a:solidFill>
                  <a:schemeClr val="tx1"/>
                </a:solidFill>
                <a:latin typeface="Times New Roman" pitchFamily="18" charset="0"/>
              </a:defRPr>
            </a:lvl1pPr>
            <a:lvl2pPr marL="928747" indent="-357337" defTabSz="1127999" eaLnBrk="0" hangingPunct="0">
              <a:defRPr sz="2500" i="1">
                <a:solidFill>
                  <a:schemeClr val="tx1"/>
                </a:solidFill>
                <a:latin typeface="Times New Roman" pitchFamily="18" charset="0"/>
              </a:defRPr>
            </a:lvl2pPr>
            <a:lvl3pPr marL="1429348" indent="-284882" defTabSz="1127999" eaLnBrk="0" hangingPunct="0">
              <a:defRPr sz="2500" i="1">
                <a:solidFill>
                  <a:schemeClr val="tx1"/>
                </a:solidFill>
                <a:latin typeface="Times New Roman" pitchFamily="18" charset="0"/>
              </a:defRPr>
            </a:lvl3pPr>
            <a:lvl4pPr marL="2002404" indent="-284882" defTabSz="1127999" eaLnBrk="0" hangingPunct="0">
              <a:defRPr sz="2500" i="1">
                <a:solidFill>
                  <a:schemeClr val="tx1"/>
                </a:solidFill>
                <a:latin typeface="Times New Roman" pitchFamily="18" charset="0"/>
              </a:defRPr>
            </a:lvl4pPr>
            <a:lvl5pPr marL="2573814" indent="-284882" defTabSz="1127999" eaLnBrk="0" hangingPunct="0">
              <a:defRPr sz="2500" i="1">
                <a:solidFill>
                  <a:schemeClr val="tx1"/>
                </a:solidFill>
                <a:latin typeface="Times New Roman" pitchFamily="18" charset="0"/>
              </a:defRPr>
            </a:lvl5pPr>
            <a:lvl6pPr marL="3048068" indent="-284882" defTabSz="1127999" eaLnBrk="0" fontAlgn="base" hangingPunct="0">
              <a:spcBef>
                <a:spcPct val="0"/>
              </a:spcBef>
              <a:spcAft>
                <a:spcPct val="0"/>
              </a:spcAft>
              <a:defRPr sz="2500" i="1">
                <a:solidFill>
                  <a:schemeClr val="tx1"/>
                </a:solidFill>
                <a:latin typeface="Times New Roman" pitchFamily="18" charset="0"/>
              </a:defRPr>
            </a:lvl6pPr>
            <a:lvl7pPr marL="3522321" indent="-284882" defTabSz="1127999" eaLnBrk="0" fontAlgn="base" hangingPunct="0">
              <a:spcBef>
                <a:spcPct val="0"/>
              </a:spcBef>
              <a:spcAft>
                <a:spcPct val="0"/>
              </a:spcAft>
              <a:defRPr sz="2500" i="1">
                <a:solidFill>
                  <a:schemeClr val="tx1"/>
                </a:solidFill>
                <a:latin typeface="Times New Roman" pitchFamily="18" charset="0"/>
              </a:defRPr>
            </a:lvl7pPr>
            <a:lvl8pPr marL="3996575" indent="-284882" defTabSz="1127999" eaLnBrk="0" fontAlgn="base" hangingPunct="0">
              <a:spcBef>
                <a:spcPct val="0"/>
              </a:spcBef>
              <a:spcAft>
                <a:spcPct val="0"/>
              </a:spcAft>
              <a:defRPr sz="2500" i="1">
                <a:solidFill>
                  <a:schemeClr val="tx1"/>
                </a:solidFill>
                <a:latin typeface="Times New Roman" pitchFamily="18" charset="0"/>
              </a:defRPr>
            </a:lvl8pPr>
            <a:lvl9pPr marL="4470828" indent="-284882" defTabSz="1127999" eaLnBrk="0" fontAlgn="base" hangingPunct="0">
              <a:spcBef>
                <a:spcPct val="0"/>
              </a:spcBef>
              <a:spcAft>
                <a:spcPct val="0"/>
              </a:spcAft>
              <a:defRPr sz="2500" i="1">
                <a:solidFill>
                  <a:schemeClr val="tx1"/>
                </a:solidFill>
                <a:latin typeface="Times New Roman" pitchFamily="18" charset="0"/>
              </a:defRPr>
            </a:lvl9pPr>
          </a:lstStyle>
          <a:p>
            <a:pPr>
              <a:defRPr/>
            </a:pPr>
            <a:fld id="{EF78348D-88DE-4AB5-96B3-8904F2CE2968}" type="slidenum">
              <a:rPr lang="en-US" altLang="en-US" sz="1500" i="0"/>
              <a:pPr>
                <a:defRPr/>
              </a:pPr>
              <a:t>45</a:t>
            </a:fld>
            <a:endParaRPr lang="en-US" altLang="en-US" sz="1500" i="0" dirty="0"/>
          </a:p>
        </p:txBody>
      </p:sp>
      <p:sp>
        <p:nvSpPr>
          <p:cNvPr id="122883" name="Rectangle 2"/>
          <p:cNvSpPr>
            <a:spLocks noGrp="1" noRot="1" noChangeAspect="1" noChangeArrowheads="1" noTextEdit="1"/>
          </p:cNvSpPr>
          <p:nvPr>
            <p:ph type="sldImg"/>
          </p:nvPr>
        </p:nvSpPr>
        <p:spPr>
          <a:ln/>
        </p:spPr>
      </p:sp>
      <p:sp>
        <p:nvSpPr>
          <p:cNvPr id="12288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r>
              <a:rPr lang="en-US" altLang="en-US" dirty="0"/>
              <a:t>	</a:t>
            </a:r>
            <a:r>
              <a:rPr lang="en-US" altLang="en-US" b="1" dirty="0"/>
              <a:t>A Site Plan, reviewed by the local fire marshal, is required for:</a:t>
            </a:r>
          </a:p>
          <a:p>
            <a:pPr lvl="3">
              <a:buFontTx/>
              <a:buChar char="•"/>
            </a:pPr>
            <a:r>
              <a:rPr lang="en-US" altLang="en-US" b="1" dirty="0"/>
              <a:t> ASTs holding Class 1 liquids (such as gasoline)</a:t>
            </a:r>
          </a:p>
          <a:p>
            <a:pPr lvl="3">
              <a:buFontTx/>
              <a:buChar char="•"/>
            </a:pPr>
            <a:r>
              <a:rPr lang="en-US" altLang="en-US" b="1" dirty="0"/>
              <a:t> ASTs dispensing Class 1 or 2 liquids (gasoline and diesel) to motor vehicles, aircraft or water craft</a:t>
            </a:r>
          </a:p>
          <a:p>
            <a:pPr lvl="3">
              <a:buFontTx/>
              <a:buChar char="•"/>
            </a:pPr>
            <a:endParaRPr lang="en-US" altLang="en-US" dirty="0"/>
          </a:p>
          <a:p>
            <a:r>
              <a:rPr lang="en-US" altLang="en-US" dirty="0"/>
              <a:t>	</a:t>
            </a:r>
            <a:r>
              <a:rPr lang="en-US" altLang="en-US" b="1" dirty="0"/>
              <a:t>No Site Plan review is required for ASTs holding Class 3 liquids (such as motor oil, hydraulic oil, glycol or vegetable oil)</a:t>
            </a:r>
          </a:p>
          <a:p>
            <a:endParaRPr lang="en-US" altLang="en-US" b="1" dirty="0"/>
          </a:p>
        </p:txBody>
      </p:sp>
    </p:spTree>
    <p:extLst>
      <p:ext uri="{BB962C8B-B14F-4D97-AF65-F5344CB8AC3E}">
        <p14:creationId xmlns:p14="http://schemas.microsoft.com/office/powerpoint/2010/main" val="63963016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1031"/>
          <p:cNvSpPr>
            <a:spLocks noGrp="1" noChangeArrowheads="1"/>
          </p:cNvSpPr>
          <p:nvPr>
            <p:ph type="sldNum" sz="quarter" idx="5"/>
          </p:nvPr>
        </p:nvSpPr>
        <p:spPr>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defTabSz="1127999" eaLnBrk="0" hangingPunct="0">
              <a:defRPr sz="2500" i="1">
                <a:solidFill>
                  <a:schemeClr val="tx1"/>
                </a:solidFill>
                <a:latin typeface="Times New Roman" pitchFamily="18" charset="0"/>
              </a:defRPr>
            </a:lvl1pPr>
            <a:lvl2pPr marL="928747" indent="-357337" defTabSz="1127999" eaLnBrk="0" hangingPunct="0">
              <a:defRPr sz="2500" i="1">
                <a:solidFill>
                  <a:schemeClr val="tx1"/>
                </a:solidFill>
                <a:latin typeface="Times New Roman" pitchFamily="18" charset="0"/>
              </a:defRPr>
            </a:lvl2pPr>
            <a:lvl3pPr marL="1429348" indent="-284882" defTabSz="1127999" eaLnBrk="0" hangingPunct="0">
              <a:defRPr sz="2500" i="1">
                <a:solidFill>
                  <a:schemeClr val="tx1"/>
                </a:solidFill>
                <a:latin typeface="Times New Roman" pitchFamily="18" charset="0"/>
              </a:defRPr>
            </a:lvl3pPr>
            <a:lvl4pPr marL="2002404" indent="-284882" defTabSz="1127999" eaLnBrk="0" hangingPunct="0">
              <a:defRPr sz="2500" i="1">
                <a:solidFill>
                  <a:schemeClr val="tx1"/>
                </a:solidFill>
                <a:latin typeface="Times New Roman" pitchFamily="18" charset="0"/>
              </a:defRPr>
            </a:lvl4pPr>
            <a:lvl5pPr marL="2573814" indent="-284882" defTabSz="1127999" eaLnBrk="0" hangingPunct="0">
              <a:defRPr sz="2500" i="1">
                <a:solidFill>
                  <a:schemeClr val="tx1"/>
                </a:solidFill>
                <a:latin typeface="Times New Roman" pitchFamily="18" charset="0"/>
              </a:defRPr>
            </a:lvl5pPr>
            <a:lvl6pPr marL="3048068" indent="-284882" defTabSz="1127999" eaLnBrk="0" fontAlgn="base" hangingPunct="0">
              <a:spcBef>
                <a:spcPct val="0"/>
              </a:spcBef>
              <a:spcAft>
                <a:spcPct val="0"/>
              </a:spcAft>
              <a:defRPr sz="2500" i="1">
                <a:solidFill>
                  <a:schemeClr val="tx1"/>
                </a:solidFill>
                <a:latin typeface="Times New Roman" pitchFamily="18" charset="0"/>
              </a:defRPr>
            </a:lvl6pPr>
            <a:lvl7pPr marL="3522321" indent="-284882" defTabSz="1127999" eaLnBrk="0" fontAlgn="base" hangingPunct="0">
              <a:spcBef>
                <a:spcPct val="0"/>
              </a:spcBef>
              <a:spcAft>
                <a:spcPct val="0"/>
              </a:spcAft>
              <a:defRPr sz="2500" i="1">
                <a:solidFill>
                  <a:schemeClr val="tx1"/>
                </a:solidFill>
                <a:latin typeface="Times New Roman" pitchFamily="18" charset="0"/>
              </a:defRPr>
            </a:lvl7pPr>
            <a:lvl8pPr marL="3996575" indent="-284882" defTabSz="1127999" eaLnBrk="0" fontAlgn="base" hangingPunct="0">
              <a:spcBef>
                <a:spcPct val="0"/>
              </a:spcBef>
              <a:spcAft>
                <a:spcPct val="0"/>
              </a:spcAft>
              <a:defRPr sz="2500" i="1">
                <a:solidFill>
                  <a:schemeClr val="tx1"/>
                </a:solidFill>
                <a:latin typeface="Times New Roman" pitchFamily="18" charset="0"/>
              </a:defRPr>
            </a:lvl8pPr>
            <a:lvl9pPr marL="4470828" indent="-284882" defTabSz="1127999" eaLnBrk="0" fontAlgn="base" hangingPunct="0">
              <a:spcBef>
                <a:spcPct val="0"/>
              </a:spcBef>
              <a:spcAft>
                <a:spcPct val="0"/>
              </a:spcAft>
              <a:defRPr sz="2500" i="1">
                <a:solidFill>
                  <a:schemeClr val="tx1"/>
                </a:solidFill>
                <a:latin typeface="Times New Roman" pitchFamily="18" charset="0"/>
              </a:defRPr>
            </a:lvl9pPr>
          </a:lstStyle>
          <a:p>
            <a:pPr>
              <a:defRPr/>
            </a:pPr>
            <a:fld id="{0ACA5314-B417-4C3D-8967-384307A6DD27}" type="slidenum">
              <a:rPr lang="en-US" altLang="en-US" sz="1500" i="0"/>
              <a:pPr>
                <a:defRPr/>
              </a:pPr>
              <a:t>46</a:t>
            </a:fld>
            <a:endParaRPr lang="en-US" altLang="en-US" sz="1500" i="0" dirty="0"/>
          </a:p>
        </p:txBody>
      </p:sp>
      <p:sp>
        <p:nvSpPr>
          <p:cNvPr id="135171" name="Rectangle 2"/>
          <p:cNvSpPr>
            <a:spLocks noGrp="1" noRot="1" noChangeAspect="1" noChangeArrowheads="1" noTextEdit="1"/>
          </p:cNvSpPr>
          <p:nvPr>
            <p:ph type="sldImg"/>
          </p:nvPr>
        </p:nvSpPr>
        <p:spPr>
          <a:ln/>
        </p:spPr>
      </p:sp>
      <p:sp>
        <p:nvSpPr>
          <p:cNvPr id="13517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endParaRPr lang="en-US" altLang="en-US" dirty="0"/>
          </a:p>
        </p:txBody>
      </p:sp>
    </p:spTree>
    <p:extLst>
      <p:ext uri="{BB962C8B-B14F-4D97-AF65-F5344CB8AC3E}">
        <p14:creationId xmlns:p14="http://schemas.microsoft.com/office/powerpoint/2010/main" val="11738107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1031"/>
          <p:cNvSpPr>
            <a:spLocks noGrp="1" noChangeArrowheads="1"/>
          </p:cNvSpPr>
          <p:nvPr>
            <p:ph type="sldNum" sz="quarter" idx="5"/>
          </p:nvPr>
        </p:nvSpPr>
        <p:spPr>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defTabSz="1127999" eaLnBrk="0" hangingPunct="0">
              <a:defRPr sz="2500" i="1">
                <a:solidFill>
                  <a:schemeClr val="tx1"/>
                </a:solidFill>
                <a:latin typeface="Times New Roman" pitchFamily="18" charset="0"/>
              </a:defRPr>
            </a:lvl1pPr>
            <a:lvl2pPr marL="928747" indent="-357337" defTabSz="1127999" eaLnBrk="0" hangingPunct="0">
              <a:defRPr sz="2500" i="1">
                <a:solidFill>
                  <a:schemeClr val="tx1"/>
                </a:solidFill>
                <a:latin typeface="Times New Roman" pitchFamily="18" charset="0"/>
              </a:defRPr>
            </a:lvl2pPr>
            <a:lvl3pPr marL="1429348" indent="-284882" defTabSz="1127999" eaLnBrk="0" hangingPunct="0">
              <a:defRPr sz="2500" i="1">
                <a:solidFill>
                  <a:schemeClr val="tx1"/>
                </a:solidFill>
                <a:latin typeface="Times New Roman" pitchFamily="18" charset="0"/>
              </a:defRPr>
            </a:lvl3pPr>
            <a:lvl4pPr marL="2002404" indent="-284882" defTabSz="1127999" eaLnBrk="0" hangingPunct="0">
              <a:defRPr sz="2500" i="1">
                <a:solidFill>
                  <a:schemeClr val="tx1"/>
                </a:solidFill>
                <a:latin typeface="Times New Roman" pitchFamily="18" charset="0"/>
              </a:defRPr>
            </a:lvl4pPr>
            <a:lvl5pPr marL="2573814" indent="-284882" defTabSz="1127999" eaLnBrk="0" hangingPunct="0">
              <a:defRPr sz="2500" i="1">
                <a:solidFill>
                  <a:schemeClr val="tx1"/>
                </a:solidFill>
                <a:latin typeface="Times New Roman" pitchFamily="18" charset="0"/>
              </a:defRPr>
            </a:lvl5pPr>
            <a:lvl6pPr marL="3048068" indent="-284882" defTabSz="1127999" eaLnBrk="0" fontAlgn="base" hangingPunct="0">
              <a:spcBef>
                <a:spcPct val="0"/>
              </a:spcBef>
              <a:spcAft>
                <a:spcPct val="0"/>
              </a:spcAft>
              <a:defRPr sz="2500" i="1">
                <a:solidFill>
                  <a:schemeClr val="tx1"/>
                </a:solidFill>
                <a:latin typeface="Times New Roman" pitchFamily="18" charset="0"/>
              </a:defRPr>
            </a:lvl6pPr>
            <a:lvl7pPr marL="3522321" indent="-284882" defTabSz="1127999" eaLnBrk="0" fontAlgn="base" hangingPunct="0">
              <a:spcBef>
                <a:spcPct val="0"/>
              </a:spcBef>
              <a:spcAft>
                <a:spcPct val="0"/>
              </a:spcAft>
              <a:defRPr sz="2500" i="1">
                <a:solidFill>
                  <a:schemeClr val="tx1"/>
                </a:solidFill>
                <a:latin typeface="Times New Roman" pitchFamily="18" charset="0"/>
              </a:defRPr>
            </a:lvl7pPr>
            <a:lvl8pPr marL="3996575" indent="-284882" defTabSz="1127999" eaLnBrk="0" fontAlgn="base" hangingPunct="0">
              <a:spcBef>
                <a:spcPct val="0"/>
              </a:spcBef>
              <a:spcAft>
                <a:spcPct val="0"/>
              </a:spcAft>
              <a:defRPr sz="2500" i="1">
                <a:solidFill>
                  <a:schemeClr val="tx1"/>
                </a:solidFill>
                <a:latin typeface="Times New Roman" pitchFamily="18" charset="0"/>
              </a:defRPr>
            </a:lvl8pPr>
            <a:lvl9pPr marL="4470828" indent="-284882" defTabSz="1127999" eaLnBrk="0" fontAlgn="base" hangingPunct="0">
              <a:spcBef>
                <a:spcPct val="0"/>
              </a:spcBef>
              <a:spcAft>
                <a:spcPct val="0"/>
              </a:spcAft>
              <a:defRPr sz="2500" i="1">
                <a:solidFill>
                  <a:schemeClr val="tx1"/>
                </a:solidFill>
                <a:latin typeface="Times New Roman" pitchFamily="18" charset="0"/>
              </a:defRPr>
            </a:lvl9pPr>
          </a:lstStyle>
          <a:p>
            <a:pPr>
              <a:defRPr/>
            </a:pPr>
            <a:fld id="{FB9781F0-FB56-4509-8F07-F762D7DE33B3}" type="slidenum">
              <a:rPr lang="en-US" altLang="en-US" sz="1500" i="0"/>
              <a:pPr>
                <a:defRPr/>
              </a:pPr>
              <a:t>47</a:t>
            </a:fld>
            <a:endParaRPr lang="en-US" altLang="en-US" sz="1500" i="0" dirty="0"/>
          </a:p>
        </p:txBody>
      </p:sp>
      <p:sp>
        <p:nvSpPr>
          <p:cNvPr id="123907" name="Rectangle 2"/>
          <p:cNvSpPr>
            <a:spLocks noGrp="1" noRot="1" noChangeAspect="1" noChangeArrowheads="1" noTextEdit="1"/>
          </p:cNvSpPr>
          <p:nvPr>
            <p:ph type="sldImg"/>
          </p:nvPr>
        </p:nvSpPr>
        <p:spPr>
          <a:ln/>
        </p:spPr>
      </p:sp>
      <p:sp>
        <p:nvSpPr>
          <p:cNvPr id="12390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endParaRPr lang="en-US" altLang="en-US" dirty="0"/>
          </a:p>
        </p:txBody>
      </p:sp>
    </p:spTree>
    <p:extLst>
      <p:ext uri="{BB962C8B-B14F-4D97-AF65-F5344CB8AC3E}">
        <p14:creationId xmlns:p14="http://schemas.microsoft.com/office/powerpoint/2010/main" val="354462495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1031"/>
          <p:cNvSpPr>
            <a:spLocks noGrp="1" noChangeArrowheads="1"/>
          </p:cNvSpPr>
          <p:nvPr>
            <p:ph type="sldNum" sz="quarter" idx="5"/>
          </p:nvPr>
        </p:nvSpPr>
        <p:spPr>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defTabSz="1127999" eaLnBrk="0" hangingPunct="0">
              <a:defRPr sz="2500" i="1">
                <a:solidFill>
                  <a:schemeClr val="tx1"/>
                </a:solidFill>
                <a:latin typeface="Times New Roman" pitchFamily="18" charset="0"/>
              </a:defRPr>
            </a:lvl1pPr>
            <a:lvl2pPr marL="928747" indent="-357337" defTabSz="1127999" eaLnBrk="0" hangingPunct="0">
              <a:defRPr sz="2500" i="1">
                <a:solidFill>
                  <a:schemeClr val="tx1"/>
                </a:solidFill>
                <a:latin typeface="Times New Roman" pitchFamily="18" charset="0"/>
              </a:defRPr>
            </a:lvl2pPr>
            <a:lvl3pPr marL="1429348" indent="-284882" defTabSz="1127999" eaLnBrk="0" hangingPunct="0">
              <a:defRPr sz="2500" i="1">
                <a:solidFill>
                  <a:schemeClr val="tx1"/>
                </a:solidFill>
                <a:latin typeface="Times New Roman" pitchFamily="18" charset="0"/>
              </a:defRPr>
            </a:lvl3pPr>
            <a:lvl4pPr marL="2002404" indent="-284882" defTabSz="1127999" eaLnBrk="0" hangingPunct="0">
              <a:defRPr sz="2500" i="1">
                <a:solidFill>
                  <a:schemeClr val="tx1"/>
                </a:solidFill>
                <a:latin typeface="Times New Roman" pitchFamily="18" charset="0"/>
              </a:defRPr>
            </a:lvl4pPr>
            <a:lvl5pPr marL="2573814" indent="-284882" defTabSz="1127999" eaLnBrk="0" hangingPunct="0">
              <a:defRPr sz="2500" i="1">
                <a:solidFill>
                  <a:schemeClr val="tx1"/>
                </a:solidFill>
                <a:latin typeface="Times New Roman" pitchFamily="18" charset="0"/>
              </a:defRPr>
            </a:lvl5pPr>
            <a:lvl6pPr marL="3048068" indent="-284882" defTabSz="1127999" eaLnBrk="0" fontAlgn="base" hangingPunct="0">
              <a:spcBef>
                <a:spcPct val="0"/>
              </a:spcBef>
              <a:spcAft>
                <a:spcPct val="0"/>
              </a:spcAft>
              <a:defRPr sz="2500" i="1">
                <a:solidFill>
                  <a:schemeClr val="tx1"/>
                </a:solidFill>
                <a:latin typeface="Times New Roman" pitchFamily="18" charset="0"/>
              </a:defRPr>
            </a:lvl6pPr>
            <a:lvl7pPr marL="3522321" indent="-284882" defTabSz="1127999" eaLnBrk="0" fontAlgn="base" hangingPunct="0">
              <a:spcBef>
                <a:spcPct val="0"/>
              </a:spcBef>
              <a:spcAft>
                <a:spcPct val="0"/>
              </a:spcAft>
              <a:defRPr sz="2500" i="1">
                <a:solidFill>
                  <a:schemeClr val="tx1"/>
                </a:solidFill>
                <a:latin typeface="Times New Roman" pitchFamily="18" charset="0"/>
              </a:defRPr>
            </a:lvl7pPr>
            <a:lvl8pPr marL="3996575" indent="-284882" defTabSz="1127999" eaLnBrk="0" fontAlgn="base" hangingPunct="0">
              <a:spcBef>
                <a:spcPct val="0"/>
              </a:spcBef>
              <a:spcAft>
                <a:spcPct val="0"/>
              </a:spcAft>
              <a:defRPr sz="2500" i="1">
                <a:solidFill>
                  <a:schemeClr val="tx1"/>
                </a:solidFill>
                <a:latin typeface="Times New Roman" pitchFamily="18" charset="0"/>
              </a:defRPr>
            </a:lvl8pPr>
            <a:lvl9pPr marL="4470828" indent="-284882" defTabSz="1127999" eaLnBrk="0" fontAlgn="base" hangingPunct="0">
              <a:spcBef>
                <a:spcPct val="0"/>
              </a:spcBef>
              <a:spcAft>
                <a:spcPct val="0"/>
              </a:spcAft>
              <a:defRPr sz="2500" i="1">
                <a:solidFill>
                  <a:schemeClr val="tx1"/>
                </a:solidFill>
                <a:latin typeface="Times New Roman" pitchFamily="18" charset="0"/>
              </a:defRPr>
            </a:lvl9pPr>
          </a:lstStyle>
          <a:p>
            <a:pPr>
              <a:defRPr/>
            </a:pPr>
            <a:fld id="{36D5D2E7-6A08-418D-9E07-58CB631C6F3B}" type="slidenum">
              <a:rPr lang="en-US" altLang="en-US" sz="1500" i="0"/>
              <a:pPr>
                <a:defRPr/>
              </a:pPr>
              <a:t>48</a:t>
            </a:fld>
            <a:endParaRPr lang="en-US" altLang="en-US" sz="1500" i="0" dirty="0"/>
          </a:p>
        </p:txBody>
      </p:sp>
      <p:sp>
        <p:nvSpPr>
          <p:cNvPr id="124931" name="Rectangle 2"/>
          <p:cNvSpPr>
            <a:spLocks noGrp="1" noRot="1" noChangeAspect="1" noChangeArrowheads="1" noTextEdit="1"/>
          </p:cNvSpPr>
          <p:nvPr>
            <p:ph type="sldImg"/>
          </p:nvPr>
        </p:nvSpPr>
        <p:spPr>
          <a:ln/>
        </p:spPr>
      </p:sp>
      <p:sp>
        <p:nvSpPr>
          <p:cNvPr id="12493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endParaRPr lang="en-US" altLang="en-US" dirty="0"/>
          </a:p>
        </p:txBody>
      </p:sp>
    </p:spTree>
    <p:extLst>
      <p:ext uri="{BB962C8B-B14F-4D97-AF65-F5344CB8AC3E}">
        <p14:creationId xmlns:p14="http://schemas.microsoft.com/office/powerpoint/2010/main" val="273581005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C0D78C7-ACB9-4A00-822F-A47B764A3FF9}" type="slidenum">
              <a:rPr lang="en-US" smtClean="0"/>
              <a:pPr>
                <a:defRPr/>
              </a:pPr>
              <a:t>49</a:t>
            </a:fld>
            <a:endParaRPr lang="en-US" dirty="0"/>
          </a:p>
        </p:txBody>
      </p:sp>
    </p:spTree>
    <p:extLst>
      <p:ext uri="{BB962C8B-B14F-4D97-AF65-F5344CB8AC3E}">
        <p14:creationId xmlns:p14="http://schemas.microsoft.com/office/powerpoint/2010/main" val="410913147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Slide Image Placeholder 1"/>
          <p:cNvSpPr>
            <a:spLocks noGrp="1" noRot="1" noChangeAspect="1" noTextEdit="1"/>
          </p:cNvSpPr>
          <p:nvPr>
            <p:ph type="sldImg"/>
          </p:nvPr>
        </p:nvSpPr>
        <p:spPr>
          <a:ln/>
        </p:spPr>
      </p:sp>
      <p:sp>
        <p:nvSpPr>
          <p:cNvPr id="12697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p>
            <a:endParaRPr lang="en-US" altLang="en-US" dirty="0"/>
          </a:p>
        </p:txBody>
      </p:sp>
      <p:sp>
        <p:nvSpPr>
          <p:cNvPr id="4" name="Slide Number Placeholder 3"/>
          <p:cNvSpPr>
            <a:spLocks noGrp="1"/>
          </p:cNvSpPr>
          <p:nvPr>
            <p:ph type="sldNum" sz="quarter" idx="5"/>
          </p:nvPr>
        </p:nvSpPr>
        <p:spPr/>
        <p:txBody>
          <a:bodyPr/>
          <a:lstStyle/>
          <a:p>
            <a:pPr>
              <a:defRPr/>
            </a:pPr>
            <a:fld id="{70B486C2-3D07-4D35-8C40-E3D01FC0703B}" type="slidenum">
              <a:rPr lang="en-US" smtClean="0"/>
              <a:pPr>
                <a:defRPr/>
              </a:pPr>
              <a:t>50</a:t>
            </a:fld>
            <a:endParaRPr lang="en-US" dirty="0"/>
          </a:p>
        </p:txBody>
      </p:sp>
    </p:spTree>
    <p:extLst>
      <p:ext uri="{BB962C8B-B14F-4D97-AF65-F5344CB8AC3E}">
        <p14:creationId xmlns:p14="http://schemas.microsoft.com/office/powerpoint/2010/main" val="355828057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C0D78C7-ACB9-4A00-822F-A47B764A3FF9}" type="slidenum">
              <a:rPr lang="en-US" smtClean="0"/>
              <a:pPr>
                <a:defRPr/>
              </a:pPr>
              <a:t>51</a:t>
            </a:fld>
            <a:endParaRPr lang="en-US" dirty="0"/>
          </a:p>
        </p:txBody>
      </p:sp>
    </p:spTree>
    <p:extLst>
      <p:ext uri="{BB962C8B-B14F-4D97-AF65-F5344CB8AC3E}">
        <p14:creationId xmlns:p14="http://schemas.microsoft.com/office/powerpoint/2010/main" val="116330320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1031"/>
          <p:cNvSpPr>
            <a:spLocks noGrp="1" noChangeArrowheads="1"/>
          </p:cNvSpPr>
          <p:nvPr>
            <p:ph type="sldNum" sz="quarter" idx="5"/>
          </p:nvPr>
        </p:nvSpPr>
        <p:spPr>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defTabSz="1127999" eaLnBrk="0" hangingPunct="0">
              <a:defRPr sz="2500" i="1">
                <a:solidFill>
                  <a:schemeClr val="tx1"/>
                </a:solidFill>
                <a:latin typeface="Times New Roman" pitchFamily="18" charset="0"/>
              </a:defRPr>
            </a:lvl1pPr>
            <a:lvl2pPr marL="928747" indent="-357337" defTabSz="1127999" eaLnBrk="0" hangingPunct="0">
              <a:defRPr sz="2500" i="1">
                <a:solidFill>
                  <a:schemeClr val="tx1"/>
                </a:solidFill>
                <a:latin typeface="Times New Roman" pitchFamily="18" charset="0"/>
              </a:defRPr>
            </a:lvl2pPr>
            <a:lvl3pPr marL="1429348" indent="-284882" defTabSz="1127999" eaLnBrk="0" hangingPunct="0">
              <a:defRPr sz="2500" i="1">
                <a:solidFill>
                  <a:schemeClr val="tx1"/>
                </a:solidFill>
                <a:latin typeface="Times New Roman" pitchFamily="18" charset="0"/>
              </a:defRPr>
            </a:lvl3pPr>
            <a:lvl4pPr marL="2002404" indent="-284882" defTabSz="1127999" eaLnBrk="0" hangingPunct="0">
              <a:defRPr sz="2500" i="1">
                <a:solidFill>
                  <a:schemeClr val="tx1"/>
                </a:solidFill>
                <a:latin typeface="Times New Roman" pitchFamily="18" charset="0"/>
              </a:defRPr>
            </a:lvl4pPr>
            <a:lvl5pPr marL="2573814" indent="-284882" defTabSz="1127999" eaLnBrk="0" hangingPunct="0">
              <a:defRPr sz="2500" i="1">
                <a:solidFill>
                  <a:schemeClr val="tx1"/>
                </a:solidFill>
                <a:latin typeface="Times New Roman" pitchFamily="18" charset="0"/>
              </a:defRPr>
            </a:lvl5pPr>
            <a:lvl6pPr marL="3048068" indent="-284882" defTabSz="1127999" eaLnBrk="0" fontAlgn="base" hangingPunct="0">
              <a:spcBef>
                <a:spcPct val="0"/>
              </a:spcBef>
              <a:spcAft>
                <a:spcPct val="0"/>
              </a:spcAft>
              <a:defRPr sz="2500" i="1">
                <a:solidFill>
                  <a:schemeClr val="tx1"/>
                </a:solidFill>
                <a:latin typeface="Times New Roman" pitchFamily="18" charset="0"/>
              </a:defRPr>
            </a:lvl6pPr>
            <a:lvl7pPr marL="3522321" indent="-284882" defTabSz="1127999" eaLnBrk="0" fontAlgn="base" hangingPunct="0">
              <a:spcBef>
                <a:spcPct val="0"/>
              </a:spcBef>
              <a:spcAft>
                <a:spcPct val="0"/>
              </a:spcAft>
              <a:defRPr sz="2500" i="1">
                <a:solidFill>
                  <a:schemeClr val="tx1"/>
                </a:solidFill>
                <a:latin typeface="Times New Roman" pitchFamily="18" charset="0"/>
              </a:defRPr>
            </a:lvl7pPr>
            <a:lvl8pPr marL="3996575" indent="-284882" defTabSz="1127999" eaLnBrk="0" fontAlgn="base" hangingPunct="0">
              <a:spcBef>
                <a:spcPct val="0"/>
              </a:spcBef>
              <a:spcAft>
                <a:spcPct val="0"/>
              </a:spcAft>
              <a:defRPr sz="2500" i="1">
                <a:solidFill>
                  <a:schemeClr val="tx1"/>
                </a:solidFill>
                <a:latin typeface="Times New Roman" pitchFamily="18" charset="0"/>
              </a:defRPr>
            </a:lvl8pPr>
            <a:lvl9pPr marL="4470828" indent="-284882" defTabSz="1127999" eaLnBrk="0" fontAlgn="base" hangingPunct="0">
              <a:spcBef>
                <a:spcPct val="0"/>
              </a:spcBef>
              <a:spcAft>
                <a:spcPct val="0"/>
              </a:spcAft>
              <a:defRPr sz="2500" i="1">
                <a:solidFill>
                  <a:schemeClr val="tx1"/>
                </a:solidFill>
                <a:latin typeface="Times New Roman" pitchFamily="18" charset="0"/>
              </a:defRPr>
            </a:lvl9pPr>
          </a:lstStyle>
          <a:p>
            <a:pPr>
              <a:defRPr/>
            </a:pPr>
            <a:fld id="{34351F65-0419-4B8D-AEAC-0323830F0935}" type="slidenum">
              <a:rPr lang="en-US" altLang="en-US" sz="1500" i="0"/>
              <a:pPr>
                <a:defRPr/>
              </a:pPr>
              <a:t>52</a:t>
            </a:fld>
            <a:endParaRPr lang="en-US" altLang="en-US" sz="1500" i="0" dirty="0"/>
          </a:p>
        </p:txBody>
      </p:sp>
      <p:sp>
        <p:nvSpPr>
          <p:cNvPr id="129027" name="Rectangle 2"/>
          <p:cNvSpPr>
            <a:spLocks noGrp="1" noRot="1" noChangeAspect="1" noChangeArrowheads="1" noTextEdit="1"/>
          </p:cNvSpPr>
          <p:nvPr>
            <p:ph type="sldImg"/>
          </p:nvPr>
        </p:nvSpPr>
        <p:spPr>
          <a:ln/>
        </p:spPr>
      </p:sp>
      <p:sp>
        <p:nvSpPr>
          <p:cNvPr id="12902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endParaRPr lang="en-US" altLang="en-US" dirty="0"/>
          </a:p>
        </p:txBody>
      </p:sp>
    </p:spTree>
    <p:extLst>
      <p:ext uri="{BB962C8B-B14F-4D97-AF65-F5344CB8AC3E}">
        <p14:creationId xmlns:p14="http://schemas.microsoft.com/office/powerpoint/2010/main" val="234138731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C0D78C7-ACB9-4A00-822F-A47B764A3FF9}" type="slidenum">
              <a:rPr lang="en-US" smtClean="0"/>
              <a:pPr>
                <a:defRPr/>
              </a:pPr>
              <a:t>53</a:t>
            </a:fld>
            <a:endParaRPr lang="en-US" dirty="0"/>
          </a:p>
        </p:txBody>
      </p:sp>
    </p:spTree>
    <p:extLst>
      <p:ext uri="{BB962C8B-B14F-4D97-AF65-F5344CB8AC3E}">
        <p14:creationId xmlns:p14="http://schemas.microsoft.com/office/powerpoint/2010/main" val="33220304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C0D78C7-ACB9-4A00-822F-A47B764A3FF9}" type="slidenum">
              <a:rPr lang="en-US" smtClean="0"/>
              <a:pPr>
                <a:defRPr/>
              </a:pPr>
              <a:t>54</a:t>
            </a:fld>
            <a:endParaRPr lang="en-US" dirty="0"/>
          </a:p>
        </p:txBody>
      </p:sp>
    </p:spTree>
    <p:extLst>
      <p:ext uri="{BB962C8B-B14F-4D97-AF65-F5344CB8AC3E}">
        <p14:creationId xmlns:p14="http://schemas.microsoft.com/office/powerpoint/2010/main" val="329721466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1031"/>
          <p:cNvSpPr>
            <a:spLocks noGrp="1" noChangeArrowheads="1"/>
          </p:cNvSpPr>
          <p:nvPr>
            <p:ph type="sldNum" sz="quarter" idx="5"/>
          </p:nvPr>
        </p:nvSpPr>
        <p:spPr>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defTabSz="1127999" eaLnBrk="0" hangingPunct="0">
              <a:defRPr sz="2500" i="1">
                <a:solidFill>
                  <a:schemeClr val="tx1"/>
                </a:solidFill>
                <a:latin typeface="Times New Roman" pitchFamily="18" charset="0"/>
              </a:defRPr>
            </a:lvl1pPr>
            <a:lvl2pPr marL="928747" indent="-357337" defTabSz="1127999" eaLnBrk="0" hangingPunct="0">
              <a:defRPr sz="2500" i="1">
                <a:solidFill>
                  <a:schemeClr val="tx1"/>
                </a:solidFill>
                <a:latin typeface="Times New Roman" pitchFamily="18" charset="0"/>
              </a:defRPr>
            </a:lvl2pPr>
            <a:lvl3pPr marL="1429348" indent="-284882" defTabSz="1127999" eaLnBrk="0" hangingPunct="0">
              <a:defRPr sz="2500" i="1">
                <a:solidFill>
                  <a:schemeClr val="tx1"/>
                </a:solidFill>
                <a:latin typeface="Times New Roman" pitchFamily="18" charset="0"/>
              </a:defRPr>
            </a:lvl3pPr>
            <a:lvl4pPr marL="2002404" indent="-284882" defTabSz="1127999" eaLnBrk="0" hangingPunct="0">
              <a:defRPr sz="2500" i="1">
                <a:solidFill>
                  <a:schemeClr val="tx1"/>
                </a:solidFill>
                <a:latin typeface="Times New Roman" pitchFamily="18" charset="0"/>
              </a:defRPr>
            </a:lvl4pPr>
            <a:lvl5pPr marL="2573814" indent="-284882" defTabSz="1127999" eaLnBrk="0" hangingPunct="0">
              <a:defRPr sz="2500" i="1">
                <a:solidFill>
                  <a:schemeClr val="tx1"/>
                </a:solidFill>
                <a:latin typeface="Times New Roman" pitchFamily="18" charset="0"/>
              </a:defRPr>
            </a:lvl5pPr>
            <a:lvl6pPr marL="3048068" indent="-284882" defTabSz="1127999" eaLnBrk="0" fontAlgn="base" hangingPunct="0">
              <a:spcBef>
                <a:spcPct val="0"/>
              </a:spcBef>
              <a:spcAft>
                <a:spcPct val="0"/>
              </a:spcAft>
              <a:defRPr sz="2500" i="1">
                <a:solidFill>
                  <a:schemeClr val="tx1"/>
                </a:solidFill>
                <a:latin typeface="Times New Roman" pitchFamily="18" charset="0"/>
              </a:defRPr>
            </a:lvl6pPr>
            <a:lvl7pPr marL="3522321" indent="-284882" defTabSz="1127999" eaLnBrk="0" fontAlgn="base" hangingPunct="0">
              <a:spcBef>
                <a:spcPct val="0"/>
              </a:spcBef>
              <a:spcAft>
                <a:spcPct val="0"/>
              </a:spcAft>
              <a:defRPr sz="2500" i="1">
                <a:solidFill>
                  <a:schemeClr val="tx1"/>
                </a:solidFill>
                <a:latin typeface="Times New Roman" pitchFamily="18" charset="0"/>
              </a:defRPr>
            </a:lvl7pPr>
            <a:lvl8pPr marL="3996575" indent="-284882" defTabSz="1127999" eaLnBrk="0" fontAlgn="base" hangingPunct="0">
              <a:spcBef>
                <a:spcPct val="0"/>
              </a:spcBef>
              <a:spcAft>
                <a:spcPct val="0"/>
              </a:spcAft>
              <a:defRPr sz="2500" i="1">
                <a:solidFill>
                  <a:schemeClr val="tx1"/>
                </a:solidFill>
                <a:latin typeface="Times New Roman" pitchFamily="18" charset="0"/>
              </a:defRPr>
            </a:lvl8pPr>
            <a:lvl9pPr marL="4470828" indent="-284882" defTabSz="1127999" eaLnBrk="0" fontAlgn="base" hangingPunct="0">
              <a:spcBef>
                <a:spcPct val="0"/>
              </a:spcBef>
              <a:spcAft>
                <a:spcPct val="0"/>
              </a:spcAft>
              <a:defRPr sz="2500" i="1">
                <a:solidFill>
                  <a:schemeClr val="tx1"/>
                </a:solidFill>
                <a:latin typeface="Times New Roman" pitchFamily="18" charset="0"/>
              </a:defRPr>
            </a:lvl9pPr>
          </a:lstStyle>
          <a:p>
            <a:pPr>
              <a:defRPr/>
            </a:pPr>
            <a:fld id="{CF7ABEA4-B8C0-49B4-BB93-8EC93C4D7207}" type="slidenum">
              <a:rPr lang="en-US" altLang="en-US" sz="1500" i="0"/>
              <a:pPr>
                <a:defRPr/>
              </a:pPr>
              <a:t>55</a:t>
            </a:fld>
            <a:endParaRPr lang="en-US" altLang="en-US" sz="1500" i="0" dirty="0"/>
          </a:p>
        </p:txBody>
      </p:sp>
      <p:sp>
        <p:nvSpPr>
          <p:cNvPr id="130051" name="Rectangle 2"/>
          <p:cNvSpPr>
            <a:spLocks noGrp="1" noRot="1" noChangeAspect="1" noChangeArrowheads="1" noTextEdit="1"/>
          </p:cNvSpPr>
          <p:nvPr>
            <p:ph type="sldImg"/>
          </p:nvPr>
        </p:nvSpPr>
        <p:spPr>
          <a:ln/>
        </p:spPr>
      </p:sp>
      <p:sp>
        <p:nvSpPr>
          <p:cNvPr id="13005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r>
              <a:rPr lang="en-US" altLang="en-US" dirty="0"/>
              <a:t>Diesel</a:t>
            </a:r>
            <a:r>
              <a:rPr lang="en-US" altLang="en-US" baseline="0" dirty="0"/>
              <a:t> leak</a:t>
            </a:r>
            <a:r>
              <a:rPr lang="en-US" altLang="en-US" dirty="0"/>
              <a:t>, diesel drip, broken sump sensor connection and water in bottom, sump sensor sitting on bottom</a:t>
            </a:r>
          </a:p>
          <a:p>
            <a:endParaRPr lang="en-US" altLang="en-US" dirty="0"/>
          </a:p>
        </p:txBody>
      </p:sp>
    </p:spTree>
    <p:extLst>
      <p:ext uri="{BB962C8B-B14F-4D97-AF65-F5344CB8AC3E}">
        <p14:creationId xmlns:p14="http://schemas.microsoft.com/office/powerpoint/2010/main" val="59111671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1031"/>
          <p:cNvSpPr>
            <a:spLocks noGrp="1" noChangeArrowheads="1"/>
          </p:cNvSpPr>
          <p:nvPr>
            <p:ph type="sldNum" sz="quarter" idx="5"/>
          </p:nvPr>
        </p:nvSpPr>
        <p:spPr>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defTabSz="1127999" eaLnBrk="0" hangingPunct="0">
              <a:defRPr sz="2500" i="1">
                <a:solidFill>
                  <a:schemeClr val="tx1"/>
                </a:solidFill>
                <a:latin typeface="Times New Roman" pitchFamily="18" charset="0"/>
              </a:defRPr>
            </a:lvl1pPr>
            <a:lvl2pPr marL="928747" indent="-357337" defTabSz="1127999" eaLnBrk="0" hangingPunct="0">
              <a:defRPr sz="2500" i="1">
                <a:solidFill>
                  <a:schemeClr val="tx1"/>
                </a:solidFill>
                <a:latin typeface="Times New Roman" pitchFamily="18" charset="0"/>
              </a:defRPr>
            </a:lvl2pPr>
            <a:lvl3pPr marL="1429348" indent="-284882" defTabSz="1127999" eaLnBrk="0" hangingPunct="0">
              <a:defRPr sz="2500" i="1">
                <a:solidFill>
                  <a:schemeClr val="tx1"/>
                </a:solidFill>
                <a:latin typeface="Times New Roman" pitchFamily="18" charset="0"/>
              </a:defRPr>
            </a:lvl3pPr>
            <a:lvl4pPr marL="2002404" indent="-284882" defTabSz="1127999" eaLnBrk="0" hangingPunct="0">
              <a:defRPr sz="2500" i="1">
                <a:solidFill>
                  <a:schemeClr val="tx1"/>
                </a:solidFill>
                <a:latin typeface="Times New Roman" pitchFamily="18" charset="0"/>
              </a:defRPr>
            </a:lvl4pPr>
            <a:lvl5pPr marL="2573814" indent="-284882" defTabSz="1127999" eaLnBrk="0" hangingPunct="0">
              <a:defRPr sz="2500" i="1">
                <a:solidFill>
                  <a:schemeClr val="tx1"/>
                </a:solidFill>
                <a:latin typeface="Times New Roman" pitchFamily="18" charset="0"/>
              </a:defRPr>
            </a:lvl5pPr>
            <a:lvl6pPr marL="3048068" indent="-284882" defTabSz="1127999" eaLnBrk="0" fontAlgn="base" hangingPunct="0">
              <a:spcBef>
                <a:spcPct val="0"/>
              </a:spcBef>
              <a:spcAft>
                <a:spcPct val="0"/>
              </a:spcAft>
              <a:defRPr sz="2500" i="1">
                <a:solidFill>
                  <a:schemeClr val="tx1"/>
                </a:solidFill>
                <a:latin typeface="Times New Roman" pitchFamily="18" charset="0"/>
              </a:defRPr>
            </a:lvl6pPr>
            <a:lvl7pPr marL="3522321" indent="-284882" defTabSz="1127999" eaLnBrk="0" fontAlgn="base" hangingPunct="0">
              <a:spcBef>
                <a:spcPct val="0"/>
              </a:spcBef>
              <a:spcAft>
                <a:spcPct val="0"/>
              </a:spcAft>
              <a:defRPr sz="2500" i="1">
                <a:solidFill>
                  <a:schemeClr val="tx1"/>
                </a:solidFill>
                <a:latin typeface="Times New Roman" pitchFamily="18" charset="0"/>
              </a:defRPr>
            </a:lvl7pPr>
            <a:lvl8pPr marL="3996575" indent="-284882" defTabSz="1127999" eaLnBrk="0" fontAlgn="base" hangingPunct="0">
              <a:spcBef>
                <a:spcPct val="0"/>
              </a:spcBef>
              <a:spcAft>
                <a:spcPct val="0"/>
              </a:spcAft>
              <a:defRPr sz="2500" i="1">
                <a:solidFill>
                  <a:schemeClr val="tx1"/>
                </a:solidFill>
                <a:latin typeface="Times New Roman" pitchFamily="18" charset="0"/>
              </a:defRPr>
            </a:lvl8pPr>
            <a:lvl9pPr marL="4470828" indent="-284882" defTabSz="1127999" eaLnBrk="0" fontAlgn="base" hangingPunct="0">
              <a:spcBef>
                <a:spcPct val="0"/>
              </a:spcBef>
              <a:spcAft>
                <a:spcPct val="0"/>
              </a:spcAft>
              <a:defRPr sz="2500" i="1">
                <a:solidFill>
                  <a:schemeClr val="tx1"/>
                </a:solidFill>
                <a:latin typeface="Times New Roman" pitchFamily="18" charset="0"/>
              </a:defRPr>
            </a:lvl9pPr>
          </a:lstStyle>
          <a:p>
            <a:pPr>
              <a:defRPr/>
            </a:pPr>
            <a:fld id="{C5DC41CC-17A9-4C97-828F-E6247A3FF021}" type="slidenum">
              <a:rPr lang="en-US" altLang="en-US" sz="1500" i="0"/>
              <a:pPr>
                <a:defRPr/>
              </a:pPr>
              <a:t>56</a:t>
            </a:fld>
            <a:endParaRPr lang="en-US" altLang="en-US" sz="1500" i="0" dirty="0"/>
          </a:p>
        </p:txBody>
      </p:sp>
      <p:sp>
        <p:nvSpPr>
          <p:cNvPr id="131075" name="Rectangle 2"/>
          <p:cNvSpPr>
            <a:spLocks noGrp="1" noRot="1" noChangeAspect="1" noChangeArrowheads="1" noTextEdit="1"/>
          </p:cNvSpPr>
          <p:nvPr>
            <p:ph type="sldImg"/>
          </p:nvPr>
        </p:nvSpPr>
        <p:spPr>
          <a:ln/>
        </p:spPr>
      </p:sp>
      <p:sp>
        <p:nvSpPr>
          <p:cNvPr id="13107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r>
              <a:rPr lang="en-US" altLang="en-US" dirty="0"/>
              <a:t>ATG monthly test (activity during test, test passed), sheer valve anchor (keep tight)</a:t>
            </a:r>
          </a:p>
        </p:txBody>
      </p:sp>
    </p:spTree>
    <p:extLst>
      <p:ext uri="{BB962C8B-B14F-4D97-AF65-F5344CB8AC3E}">
        <p14:creationId xmlns:p14="http://schemas.microsoft.com/office/powerpoint/2010/main" val="328546956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1031"/>
          <p:cNvSpPr>
            <a:spLocks noGrp="1" noChangeArrowheads="1"/>
          </p:cNvSpPr>
          <p:nvPr>
            <p:ph type="sldNum" sz="quarter" idx="5"/>
          </p:nvPr>
        </p:nvSpPr>
        <p:spPr>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defTabSz="1127999" eaLnBrk="0" hangingPunct="0">
              <a:defRPr sz="2500" i="1">
                <a:solidFill>
                  <a:schemeClr val="tx1"/>
                </a:solidFill>
                <a:latin typeface="Times New Roman" pitchFamily="18" charset="0"/>
              </a:defRPr>
            </a:lvl1pPr>
            <a:lvl2pPr marL="928747" indent="-357337" defTabSz="1127999" eaLnBrk="0" hangingPunct="0">
              <a:defRPr sz="2500" i="1">
                <a:solidFill>
                  <a:schemeClr val="tx1"/>
                </a:solidFill>
                <a:latin typeface="Times New Roman" pitchFamily="18" charset="0"/>
              </a:defRPr>
            </a:lvl2pPr>
            <a:lvl3pPr marL="1429348" indent="-284882" defTabSz="1127999" eaLnBrk="0" hangingPunct="0">
              <a:defRPr sz="2500" i="1">
                <a:solidFill>
                  <a:schemeClr val="tx1"/>
                </a:solidFill>
                <a:latin typeface="Times New Roman" pitchFamily="18" charset="0"/>
              </a:defRPr>
            </a:lvl3pPr>
            <a:lvl4pPr marL="2002404" indent="-284882" defTabSz="1127999" eaLnBrk="0" hangingPunct="0">
              <a:defRPr sz="2500" i="1">
                <a:solidFill>
                  <a:schemeClr val="tx1"/>
                </a:solidFill>
                <a:latin typeface="Times New Roman" pitchFamily="18" charset="0"/>
              </a:defRPr>
            </a:lvl4pPr>
            <a:lvl5pPr marL="2573814" indent="-284882" defTabSz="1127999" eaLnBrk="0" hangingPunct="0">
              <a:defRPr sz="2500" i="1">
                <a:solidFill>
                  <a:schemeClr val="tx1"/>
                </a:solidFill>
                <a:latin typeface="Times New Roman" pitchFamily="18" charset="0"/>
              </a:defRPr>
            </a:lvl5pPr>
            <a:lvl6pPr marL="3048068" indent="-284882" defTabSz="1127999" eaLnBrk="0" fontAlgn="base" hangingPunct="0">
              <a:spcBef>
                <a:spcPct val="0"/>
              </a:spcBef>
              <a:spcAft>
                <a:spcPct val="0"/>
              </a:spcAft>
              <a:defRPr sz="2500" i="1">
                <a:solidFill>
                  <a:schemeClr val="tx1"/>
                </a:solidFill>
                <a:latin typeface="Times New Roman" pitchFamily="18" charset="0"/>
              </a:defRPr>
            </a:lvl6pPr>
            <a:lvl7pPr marL="3522321" indent="-284882" defTabSz="1127999" eaLnBrk="0" fontAlgn="base" hangingPunct="0">
              <a:spcBef>
                <a:spcPct val="0"/>
              </a:spcBef>
              <a:spcAft>
                <a:spcPct val="0"/>
              </a:spcAft>
              <a:defRPr sz="2500" i="1">
                <a:solidFill>
                  <a:schemeClr val="tx1"/>
                </a:solidFill>
                <a:latin typeface="Times New Roman" pitchFamily="18" charset="0"/>
              </a:defRPr>
            </a:lvl7pPr>
            <a:lvl8pPr marL="3996575" indent="-284882" defTabSz="1127999" eaLnBrk="0" fontAlgn="base" hangingPunct="0">
              <a:spcBef>
                <a:spcPct val="0"/>
              </a:spcBef>
              <a:spcAft>
                <a:spcPct val="0"/>
              </a:spcAft>
              <a:defRPr sz="2500" i="1">
                <a:solidFill>
                  <a:schemeClr val="tx1"/>
                </a:solidFill>
                <a:latin typeface="Times New Roman" pitchFamily="18" charset="0"/>
              </a:defRPr>
            </a:lvl8pPr>
            <a:lvl9pPr marL="4470828" indent="-284882" defTabSz="1127999" eaLnBrk="0" fontAlgn="base" hangingPunct="0">
              <a:spcBef>
                <a:spcPct val="0"/>
              </a:spcBef>
              <a:spcAft>
                <a:spcPct val="0"/>
              </a:spcAft>
              <a:defRPr sz="2500" i="1">
                <a:solidFill>
                  <a:schemeClr val="tx1"/>
                </a:solidFill>
                <a:latin typeface="Times New Roman" pitchFamily="18" charset="0"/>
              </a:defRPr>
            </a:lvl9pPr>
          </a:lstStyle>
          <a:p>
            <a:pPr>
              <a:defRPr/>
            </a:pPr>
            <a:fld id="{E7DA0FA8-4E0B-4DCE-97B1-27CB1339EC97}" type="slidenum">
              <a:rPr lang="en-US" altLang="en-US" sz="1500" i="0"/>
              <a:pPr>
                <a:defRPr/>
              </a:pPr>
              <a:t>57</a:t>
            </a:fld>
            <a:endParaRPr lang="en-US" altLang="en-US" sz="1500" i="0" dirty="0"/>
          </a:p>
        </p:txBody>
      </p:sp>
      <p:sp>
        <p:nvSpPr>
          <p:cNvPr id="132099" name="Rectangle 2"/>
          <p:cNvSpPr>
            <a:spLocks noGrp="1" noRot="1" noChangeAspect="1" noChangeArrowheads="1" noTextEdit="1"/>
          </p:cNvSpPr>
          <p:nvPr>
            <p:ph type="sldImg"/>
          </p:nvPr>
        </p:nvSpPr>
        <p:spPr>
          <a:ln/>
        </p:spPr>
      </p:sp>
      <p:sp>
        <p:nvSpPr>
          <p:cNvPr id="13210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endParaRPr lang="en-US" altLang="en-US" dirty="0"/>
          </a:p>
        </p:txBody>
      </p:sp>
    </p:spTree>
    <p:extLst>
      <p:ext uri="{BB962C8B-B14F-4D97-AF65-F5344CB8AC3E}">
        <p14:creationId xmlns:p14="http://schemas.microsoft.com/office/powerpoint/2010/main" val="74688156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1031"/>
          <p:cNvSpPr>
            <a:spLocks noGrp="1" noChangeArrowheads="1"/>
          </p:cNvSpPr>
          <p:nvPr>
            <p:ph type="sldNum" sz="quarter" idx="5"/>
          </p:nvPr>
        </p:nvSpPr>
        <p:spPr>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defTabSz="1127999" eaLnBrk="0" hangingPunct="0">
              <a:defRPr sz="2500" i="1">
                <a:solidFill>
                  <a:schemeClr val="tx1"/>
                </a:solidFill>
                <a:latin typeface="Times New Roman" pitchFamily="18" charset="0"/>
              </a:defRPr>
            </a:lvl1pPr>
            <a:lvl2pPr marL="928747" indent="-357337" defTabSz="1127999" eaLnBrk="0" hangingPunct="0">
              <a:defRPr sz="2500" i="1">
                <a:solidFill>
                  <a:schemeClr val="tx1"/>
                </a:solidFill>
                <a:latin typeface="Times New Roman" pitchFamily="18" charset="0"/>
              </a:defRPr>
            </a:lvl2pPr>
            <a:lvl3pPr marL="1429348" indent="-284882" defTabSz="1127999" eaLnBrk="0" hangingPunct="0">
              <a:defRPr sz="2500" i="1">
                <a:solidFill>
                  <a:schemeClr val="tx1"/>
                </a:solidFill>
                <a:latin typeface="Times New Roman" pitchFamily="18" charset="0"/>
              </a:defRPr>
            </a:lvl3pPr>
            <a:lvl4pPr marL="2002404" indent="-284882" defTabSz="1127999" eaLnBrk="0" hangingPunct="0">
              <a:defRPr sz="2500" i="1">
                <a:solidFill>
                  <a:schemeClr val="tx1"/>
                </a:solidFill>
                <a:latin typeface="Times New Roman" pitchFamily="18" charset="0"/>
              </a:defRPr>
            </a:lvl4pPr>
            <a:lvl5pPr marL="2573814" indent="-284882" defTabSz="1127999" eaLnBrk="0" hangingPunct="0">
              <a:defRPr sz="2500" i="1">
                <a:solidFill>
                  <a:schemeClr val="tx1"/>
                </a:solidFill>
                <a:latin typeface="Times New Roman" pitchFamily="18" charset="0"/>
              </a:defRPr>
            </a:lvl5pPr>
            <a:lvl6pPr marL="3048068" indent="-284882" defTabSz="1127999" eaLnBrk="0" fontAlgn="base" hangingPunct="0">
              <a:spcBef>
                <a:spcPct val="0"/>
              </a:spcBef>
              <a:spcAft>
                <a:spcPct val="0"/>
              </a:spcAft>
              <a:defRPr sz="2500" i="1">
                <a:solidFill>
                  <a:schemeClr val="tx1"/>
                </a:solidFill>
                <a:latin typeface="Times New Roman" pitchFamily="18" charset="0"/>
              </a:defRPr>
            </a:lvl6pPr>
            <a:lvl7pPr marL="3522321" indent="-284882" defTabSz="1127999" eaLnBrk="0" fontAlgn="base" hangingPunct="0">
              <a:spcBef>
                <a:spcPct val="0"/>
              </a:spcBef>
              <a:spcAft>
                <a:spcPct val="0"/>
              </a:spcAft>
              <a:defRPr sz="2500" i="1">
                <a:solidFill>
                  <a:schemeClr val="tx1"/>
                </a:solidFill>
                <a:latin typeface="Times New Roman" pitchFamily="18" charset="0"/>
              </a:defRPr>
            </a:lvl7pPr>
            <a:lvl8pPr marL="3996575" indent="-284882" defTabSz="1127999" eaLnBrk="0" fontAlgn="base" hangingPunct="0">
              <a:spcBef>
                <a:spcPct val="0"/>
              </a:spcBef>
              <a:spcAft>
                <a:spcPct val="0"/>
              </a:spcAft>
              <a:defRPr sz="2500" i="1">
                <a:solidFill>
                  <a:schemeClr val="tx1"/>
                </a:solidFill>
                <a:latin typeface="Times New Roman" pitchFamily="18" charset="0"/>
              </a:defRPr>
            </a:lvl8pPr>
            <a:lvl9pPr marL="4470828" indent="-284882" defTabSz="1127999" eaLnBrk="0" fontAlgn="base" hangingPunct="0">
              <a:spcBef>
                <a:spcPct val="0"/>
              </a:spcBef>
              <a:spcAft>
                <a:spcPct val="0"/>
              </a:spcAft>
              <a:defRPr sz="2500" i="1">
                <a:solidFill>
                  <a:schemeClr val="tx1"/>
                </a:solidFill>
                <a:latin typeface="Times New Roman" pitchFamily="18" charset="0"/>
              </a:defRPr>
            </a:lvl9pPr>
          </a:lstStyle>
          <a:p>
            <a:pPr>
              <a:defRPr/>
            </a:pPr>
            <a:fld id="{AA3A5FED-A7EC-48C4-B318-0F469B937515}" type="slidenum">
              <a:rPr lang="en-US" altLang="en-US" sz="1500" i="0"/>
              <a:pPr>
                <a:defRPr/>
              </a:pPr>
              <a:t>58</a:t>
            </a:fld>
            <a:endParaRPr lang="en-US" altLang="en-US" sz="1500" i="0" dirty="0"/>
          </a:p>
        </p:txBody>
      </p:sp>
      <p:sp>
        <p:nvSpPr>
          <p:cNvPr id="133123" name="Rectangle 2"/>
          <p:cNvSpPr>
            <a:spLocks noGrp="1" noRot="1" noChangeAspect="1" noChangeArrowheads="1" noTextEdit="1"/>
          </p:cNvSpPr>
          <p:nvPr>
            <p:ph type="sldImg"/>
          </p:nvPr>
        </p:nvSpPr>
        <p:spPr>
          <a:ln/>
        </p:spPr>
      </p:sp>
      <p:sp>
        <p:nvSpPr>
          <p:cNvPr id="13312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r>
              <a:rPr lang="en-US" altLang="en-US" b="1" dirty="0"/>
              <a:t>Must be able to walk with inspector and be familiar with equipment and where the records are kept</a:t>
            </a:r>
          </a:p>
        </p:txBody>
      </p:sp>
    </p:spTree>
    <p:extLst>
      <p:ext uri="{BB962C8B-B14F-4D97-AF65-F5344CB8AC3E}">
        <p14:creationId xmlns:p14="http://schemas.microsoft.com/office/powerpoint/2010/main" val="386263340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Slide Image Placeholder 1"/>
          <p:cNvSpPr>
            <a:spLocks noGrp="1" noRot="1" noChangeAspect="1" noTextEdit="1"/>
          </p:cNvSpPr>
          <p:nvPr>
            <p:ph type="sldImg"/>
          </p:nvPr>
        </p:nvSpPr>
        <p:spPr>
          <a:ln/>
        </p:spPr>
      </p:sp>
      <p:sp>
        <p:nvSpPr>
          <p:cNvPr id="134147"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p>
            <a:endParaRPr lang="en-US" altLang="en-US" dirty="0"/>
          </a:p>
        </p:txBody>
      </p:sp>
      <p:sp>
        <p:nvSpPr>
          <p:cNvPr id="132100" name="Slide Number Placeholder 3"/>
          <p:cNvSpPr>
            <a:spLocks noGrp="1"/>
          </p:cNvSpPr>
          <p:nvPr>
            <p:ph type="sldNum" sz="quarter" idx="5"/>
          </p:nvPr>
        </p:nvSpPr>
        <p:spPr>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defTabSz="1127999" eaLnBrk="0" hangingPunct="0">
              <a:defRPr sz="2500" i="1">
                <a:solidFill>
                  <a:schemeClr val="tx1"/>
                </a:solidFill>
                <a:latin typeface="Times New Roman" pitchFamily="18" charset="0"/>
              </a:defRPr>
            </a:lvl1pPr>
            <a:lvl2pPr marL="928747" indent="-357337" defTabSz="1127999" eaLnBrk="0" hangingPunct="0">
              <a:defRPr sz="2500" i="1">
                <a:solidFill>
                  <a:schemeClr val="tx1"/>
                </a:solidFill>
                <a:latin typeface="Times New Roman" pitchFamily="18" charset="0"/>
              </a:defRPr>
            </a:lvl2pPr>
            <a:lvl3pPr marL="1429348" indent="-284882" defTabSz="1127999" eaLnBrk="0" hangingPunct="0">
              <a:defRPr sz="2500" i="1">
                <a:solidFill>
                  <a:schemeClr val="tx1"/>
                </a:solidFill>
                <a:latin typeface="Times New Roman" pitchFamily="18" charset="0"/>
              </a:defRPr>
            </a:lvl3pPr>
            <a:lvl4pPr marL="2002404" indent="-284882" defTabSz="1127999" eaLnBrk="0" hangingPunct="0">
              <a:defRPr sz="2500" i="1">
                <a:solidFill>
                  <a:schemeClr val="tx1"/>
                </a:solidFill>
                <a:latin typeface="Times New Roman" pitchFamily="18" charset="0"/>
              </a:defRPr>
            </a:lvl4pPr>
            <a:lvl5pPr marL="2573814" indent="-284882" defTabSz="1127999" eaLnBrk="0" hangingPunct="0">
              <a:defRPr sz="2500" i="1">
                <a:solidFill>
                  <a:schemeClr val="tx1"/>
                </a:solidFill>
                <a:latin typeface="Times New Roman" pitchFamily="18" charset="0"/>
              </a:defRPr>
            </a:lvl5pPr>
            <a:lvl6pPr marL="3048068" indent="-284882" defTabSz="1127999" eaLnBrk="0" fontAlgn="base" hangingPunct="0">
              <a:spcBef>
                <a:spcPct val="0"/>
              </a:spcBef>
              <a:spcAft>
                <a:spcPct val="0"/>
              </a:spcAft>
              <a:defRPr sz="2500" i="1">
                <a:solidFill>
                  <a:schemeClr val="tx1"/>
                </a:solidFill>
                <a:latin typeface="Times New Roman" pitchFamily="18" charset="0"/>
              </a:defRPr>
            </a:lvl6pPr>
            <a:lvl7pPr marL="3522321" indent="-284882" defTabSz="1127999" eaLnBrk="0" fontAlgn="base" hangingPunct="0">
              <a:spcBef>
                <a:spcPct val="0"/>
              </a:spcBef>
              <a:spcAft>
                <a:spcPct val="0"/>
              </a:spcAft>
              <a:defRPr sz="2500" i="1">
                <a:solidFill>
                  <a:schemeClr val="tx1"/>
                </a:solidFill>
                <a:latin typeface="Times New Roman" pitchFamily="18" charset="0"/>
              </a:defRPr>
            </a:lvl7pPr>
            <a:lvl8pPr marL="3996575" indent="-284882" defTabSz="1127999" eaLnBrk="0" fontAlgn="base" hangingPunct="0">
              <a:spcBef>
                <a:spcPct val="0"/>
              </a:spcBef>
              <a:spcAft>
                <a:spcPct val="0"/>
              </a:spcAft>
              <a:defRPr sz="2500" i="1">
                <a:solidFill>
                  <a:schemeClr val="tx1"/>
                </a:solidFill>
                <a:latin typeface="Times New Roman" pitchFamily="18" charset="0"/>
              </a:defRPr>
            </a:lvl8pPr>
            <a:lvl9pPr marL="4470828" indent="-284882" defTabSz="1127999" eaLnBrk="0" fontAlgn="base" hangingPunct="0">
              <a:spcBef>
                <a:spcPct val="0"/>
              </a:spcBef>
              <a:spcAft>
                <a:spcPct val="0"/>
              </a:spcAft>
              <a:defRPr sz="2500" i="1">
                <a:solidFill>
                  <a:schemeClr val="tx1"/>
                </a:solidFill>
                <a:latin typeface="Times New Roman" pitchFamily="18" charset="0"/>
              </a:defRPr>
            </a:lvl9pPr>
          </a:lstStyle>
          <a:p>
            <a:pPr>
              <a:defRPr/>
            </a:pPr>
            <a:fld id="{2D9C07D1-9C7B-4E34-90D8-43F7A7F2FF12}" type="slidenum">
              <a:rPr lang="en-US" altLang="en-US" sz="1500" i="0"/>
              <a:pPr>
                <a:defRPr/>
              </a:pPr>
              <a:t>59</a:t>
            </a:fld>
            <a:endParaRPr lang="en-US" altLang="en-US" sz="1500" i="0" dirty="0"/>
          </a:p>
        </p:txBody>
      </p:sp>
    </p:spTree>
    <p:extLst>
      <p:ext uri="{BB962C8B-B14F-4D97-AF65-F5344CB8AC3E}">
        <p14:creationId xmlns:p14="http://schemas.microsoft.com/office/powerpoint/2010/main" val="4650958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1031"/>
          <p:cNvSpPr>
            <a:spLocks noGrp="1" noChangeArrowheads="1"/>
          </p:cNvSpPr>
          <p:nvPr>
            <p:ph type="sldNum" sz="quarter" idx="5"/>
          </p:nvPr>
        </p:nvSpPr>
        <p:spPr>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defTabSz="1127999" eaLnBrk="0" hangingPunct="0">
              <a:defRPr sz="2500" i="1">
                <a:solidFill>
                  <a:schemeClr val="tx1"/>
                </a:solidFill>
                <a:latin typeface="Times New Roman" pitchFamily="18" charset="0"/>
              </a:defRPr>
            </a:lvl1pPr>
            <a:lvl2pPr marL="928747" indent="-357337" defTabSz="1127999" eaLnBrk="0" hangingPunct="0">
              <a:defRPr sz="2500" i="1">
                <a:solidFill>
                  <a:schemeClr val="tx1"/>
                </a:solidFill>
                <a:latin typeface="Times New Roman" pitchFamily="18" charset="0"/>
              </a:defRPr>
            </a:lvl2pPr>
            <a:lvl3pPr marL="1429348" indent="-284882" defTabSz="1127999" eaLnBrk="0" hangingPunct="0">
              <a:defRPr sz="2500" i="1">
                <a:solidFill>
                  <a:schemeClr val="tx1"/>
                </a:solidFill>
                <a:latin typeface="Times New Roman" pitchFamily="18" charset="0"/>
              </a:defRPr>
            </a:lvl3pPr>
            <a:lvl4pPr marL="2002404" indent="-284882" defTabSz="1127999" eaLnBrk="0" hangingPunct="0">
              <a:defRPr sz="2500" i="1">
                <a:solidFill>
                  <a:schemeClr val="tx1"/>
                </a:solidFill>
                <a:latin typeface="Times New Roman" pitchFamily="18" charset="0"/>
              </a:defRPr>
            </a:lvl4pPr>
            <a:lvl5pPr marL="2573814" indent="-284882" defTabSz="1127999" eaLnBrk="0" hangingPunct="0">
              <a:defRPr sz="2500" i="1">
                <a:solidFill>
                  <a:schemeClr val="tx1"/>
                </a:solidFill>
                <a:latin typeface="Times New Roman" pitchFamily="18" charset="0"/>
              </a:defRPr>
            </a:lvl5pPr>
            <a:lvl6pPr marL="3048068" indent="-284882" defTabSz="1127999" eaLnBrk="0" fontAlgn="base" hangingPunct="0">
              <a:spcBef>
                <a:spcPct val="0"/>
              </a:spcBef>
              <a:spcAft>
                <a:spcPct val="0"/>
              </a:spcAft>
              <a:defRPr sz="2500" i="1">
                <a:solidFill>
                  <a:schemeClr val="tx1"/>
                </a:solidFill>
                <a:latin typeface="Times New Roman" pitchFamily="18" charset="0"/>
              </a:defRPr>
            </a:lvl6pPr>
            <a:lvl7pPr marL="3522321" indent="-284882" defTabSz="1127999" eaLnBrk="0" fontAlgn="base" hangingPunct="0">
              <a:spcBef>
                <a:spcPct val="0"/>
              </a:spcBef>
              <a:spcAft>
                <a:spcPct val="0"/>
              </a:spcAft>
              <a:defRPr sz="2500" i="1">
                <a:solidFill>
                  <a:schemeClr val="tx1"/>
                </a:solidFill>
                <a:latin typeface="Times New Roman" pitchFamily="18" charset="0"/>
              </a:defRPr>
            </a:lvl7pPr>
            <a:lvl8pPr marL="3996575" indent="-284882" defTabSz="1127999" eaLnBrk="0" fontAlgn="base" hangingPunct="0">
              <a:spcBef>
                <a:spcPct val="0"/>
              </a:spcBef>
              <a:spcAft>
                <a:spcPct val="0"/>
              </a:spcAft>
              <a:defRPr sz="2500" i="1">
                <a:solidFill>
                  <a:schemeClr val="tx1"/>
                </a:solidFill>
                <a:latin typeface="Times New Roman" pitchFamily="18" charset="0"/>
              </a:defRPr>
            </a:lvl8pPr>
            <a:lvl9pPr marL="4470828" indent="-284882" defTabSz="1127999" eaLnBrk="0" fontAlgn="base" hangingPunct="0">
              <a:spcBef>
                <a:spcPct val="0"/>
              </a:spcBef>
              <a:spcAft>
                <a:spcPct val="0"/>
              </a:spcAft>
              <a:defRPr sz="2500" i="1">
                <a:solidFill>
                  <a:schemeClr val="tx1"/>
                </a:solidFill>
                <a:latin typeface="Times New Roman" pitchFamily="18" charset="0"/>
              </a:defRPr>
            </a:lvl9pPr>
          </a:lstStyle>
          <a:p>
            <a:pPr>
              <a:defRPr/>
            </a:pPr>
            <a:fld id="{0ACA5314-B417-4C3D-8967-384307A6DD27}" type="slidenum">
              <a:rPr lang="en-US" altLang="en-US" sz="1500" i="0"/>
              <a:pPr>
                <a:defRPr/>
              </a:pPr>
              <a:t>60</a:t>
            </a:fld>
            <a:endParaRPr lang="en-US" altLang="en-US" sz="1500" i="0" dirty="0"/>
          </a:p>
        </p:txBody>
      </p:sp>
      <p:sp>
        <p:nvSpPr>
          <p:cNvPr id="135171" name="Rectangle 2"/>
          <p:cNvSpPr>
            <a:spLocks noGrp="1" noRot="1" noChangeAspect="1" noChangeArrowheads="1" noTextEdit="1"/>
          </p:cNvSpPr>
          <p:nvPr>
            <p:ph type="sldImg"/>
          </p:nvPr>
        </p:nvSpPr>
        <p:spPr>
          <a:ln/>
        </p:spPr>
      </p:sp>
      <p:sp>
        <p:nvSpPr>
          <p:cNvPr id="13517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endParaRPr lang="en-US" altLang="en-US" dirty="0"/>
          </a:p>
        </p:txBody>
      </p:sp>
    </p:spTree>
    <p:extLst>
      <p:ext uri="{BB962C8B-B14F-4D97-AF65-F5344CB8AC3E}">
        <p14:creationId xmlns:p14="http://schemas.microsoft.com/office/powerpoint/2010/main" val="49057650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Logo Only)">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4188567"/>
            <a:ext cx="9144000" cy="1199223"/>
          </a:xfrm>
          <a:solidFill>
            <a:schemeClr val="accent2"/>
          </a:solidFill>
        </p:spPr>
        <p:txBody>
          <a:bodyPr wrap="square" lIns="182880" tIns="91440" rIns="182880" bIns="91440" spcCol="0" anchor="ctr">
            <a:normAutofit/>
          </a:bodyPr>
          <a:lstStyle>
            <a:lvl1pPr algn="ctr">
              <a:lnSpc>
                <a:spcPct val="90000"/>
              </a:lnSpc>
              <a:defRPr sz="3600" baseline="0">
                <a:solidFill>
                  <a:schemeClr val="tx1"/>
                </a:solidFill>
              </a:defRPr>
            </a:lvl1pPr>
          </a:lstStyle>
          <a:p>
            <a:r>
              <a:rPr lang="en-US" dirty="0"/>
              <a:t>Click to enter the slideshow title</a:t>
            </a:r>
          </a:p>
        </p:txBody>
      </p:sp>
      <p:sp>
        <p:nvSpPr>
          <p:cNvPr id="3" name="Rectangle 2"/>
          <p:cNvSpPr/>
          <p:nvPr/>
        </p:nvSpPr>
        <p:spPr>
          <a:xfrm>
            <a:off x="0" y="5387789"/>
            <a:ext cx="9144000" cy="147021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n>
                <a:noFill/>
              </a:ln>
            </a:endParaRPr>
          </a:p>
        </p:txBody>
      </p:sp>
      <p:sp>
        <p:nvSpPr>
          <p:cNvPr id="12" name="Text Placeholder 10"/>
          <p:cNvSpPr>
            <a:spLocks noGrp="1"/>
          </p:cNvSpPr>
          <p:nvPr>
            <p:ph type="body" sz="quarter" idx="14" hasCustomPrompt="1"/>
          </p:nvPr>
        </p:nvSpPr>
        <p:spPr>
          <a:xfrm>
            <a:off x="2101852" y="5644884"/>
            <a:ext cx="4940300" cy="903062"/>
          </a:xfrm>
        </p:spPr>
        <p:txBody>
          <a:bodyPr>
            <a:normAutofit/>
          </a:bodyPr>
          <a:lstStyle>
            <a:lvl1pPr marL="0" indent="0" algn="ctr">
              <a:spcBef>
                <a:spcPts val="0"/>
              </a:spcBef>
              <a:spcAft>
                <a:spcPts val="1000"/>
              </a:spcAft>
              <a:buNone/>
              <a:defRPr sz="1800" baseline="0"/>
            </a:lvl1pPr>
          </a:lstStyle>
          <a:p>
            <a:r>
              <a:rPr lang="en-US" sz="1800" dirty="0" err="1"/>
              <a:t>Firstname</a:t>
            </a:r>
            <a:r>
              <a:rPr lang="en-US" sz="1800" dirty="0"/>
              <a:t> </a:t>
            </a:r>
            <a:r>
              <a:rPr lang="en-US" sz="1800" dirty="0" err="1"/>
              <a:t>Lastname</a:t>
            </a:r>
            <a:r>
              <a:rPr lang="en-US" sz="1800" dirty="0"/>
              <a:t> | Job Title</a:t>
            </a:r>
          </a:p>
          <a:p>
            <a:r>
              <a:rPr lang="en-US" sz="1800" dirty="0"/>
              <a:t>Date</a:t>
            </a:r>
            <a:endParaRPr lang="en-US" dirty="0"/>
          </a:p>
        </p:txBody>
      </p:sp>
      <p:sp>
        <p:nvSpPr>
          <p:cNvPr id="18" name="Date Placeholder 17"/>
          <p:cNvSpPr>
            <a:spLocks noGrp="1"/>
          </p:cNvSpPr>
          <p:nvPr>
            <p:ph type="dt" sz="half" idx="15"/>
          </p:nvPr>
        </p:nvSpPr>
        <p:spPr/>
        <p:txBody>
          <a:bodyPr/>
          <a:lstStyle/>
          <a:p>
            <a:pPr>
              <a:defRPr/>
            </a:pPr>
            <a:endParaRPr lang="en-US" dirty="0"/>
          </a:p>
        </p:txBody>
      </p:sp>
      <p:sp>
        <p:nvSpPr>
          <p:cNvPr id="9"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pPr>
              <a:defRPr/>
            </a:pPr>
            <a:endParaRPr lang="en-US" dirty="0"/>
          </a:p>
        </p:txBody>
      </p:sp>
      <p:sp>
        <p:nvSpPr>
          <p:cNvPr id="19" name="Slide Number Placeholder 18"/>
          <p:cNvSpPr>
            <a:spLocks noGrp="1"/>
          </p:cNvSpPr>
          <p:nvPr>
            <p:ph type="sldNum" sz="quarter" idx="16"/>
          </p:nvPr>
        </p:nvSpPr>
        <p:spPr/>
        <p:txBody>
          <a:bodyPr/>
          <a:lstStyle/>
          <a:p>
            <a:pPr>
              <a:defRPr/>
            </a:pPr>
            <a:fld id="{288C0EA5-93BB-4928-8C4B-BE01F2A96AC6}" type="slidenum">
              <a:rPr lang="en-US" smtClean="0"/>
              <a:pPr>
                <a:defRPr/>
              </a:pPr>
              <a:t>‹#›</a:t>
            </a:fld>
            <a:endParaRPr lang="en-US" dirty="0"/>
          </a:p>
        </p:txBody>
      </p:sp>
      <p:pic>
        <p:nvPicPr>
          <p:cNvPr id="8" name="MN.IT Services Logo"/>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9638" y="1842964"/>
            <a:ext cx="5324726" cy="632012"/>
          </a:xfrm>
          <a:prstGeom prst="rect">
            <a:avLst/>
          </a:prstGeom>
        </p:spPr>
      </p:pic>
    </p:spTree>
    <p:extLst>
      <p:ext uri="{BB962C8B-B14F-4D97-AF65-F5344CB8AC3E}">
        <p14:creationId xmlns:p14="http://schemas.microsoft.com/office/powerpoint/2010/main" val="1147081255"/>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Title Slide (Logo Only)">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4188567"/>
            <a:ext cx="9144000" cy="1199223"/>
          </a:xfrm>
          <a:solidFill>
            <a:schemeClr val="accent1"/>
          </a:solidFill>
        </p:spPr>
        <p:txBody>
          <a:bodyPr wrap="square" lIns="182880" tIns="91440" rIns="182880" bIns="91440" spcCol="0" anchor="ctr">
            <a:normAutofit/>
          </a:bodyPr>
          <a:lstStyle>
            <a:lvl1pPr algn="ctr">
              <a:lnSpc>
                <a:spcPct val="90000"/>
              </a:lnSpc>
              <a:defRPr sz="3600" baseline="0">
                <a:solidFill>
                  <a:schemeClr val="bg1"/>
                </a:solidFill>
              </a:defRPr>
            </a:lvl1pPr>
          </a:lstStyle>
          <a:p>
            <a:r>
              <a:rPr lang="en-US" dirty="0"/>
              <a:t>Click to enter the slideshow title</a:t>
            </a:r>
          </a:p>
        </p:txBody>
      </p:sp>
      <p:sp>
        <p:nvSpPr>
          <p:cNvPr id="3" name="Rectangle 2"/>
          <p:cNvSpPr/>
          <p:nvPr/>
        </p:nvSpPr>
        <p:spPr>
          <a:xfrm>
            <a:off x="0" y="5387789"/>
            <a:ext cx="9144000" cy="1470213"/>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n>
                <a:noFill/>
              </a:ln>
            </a:endParaRPr>
          </a:p>
        </p:txBody>
      </p:sp>
      <p:sp>
        <p:nvSpPr>
          <p:cNvPr id="12" name="Text Placeholder 10"/>
          <p:cNvSpPr>
            <a:spLocks noGrp="1"/>
          </p:cNvSpPr>
          <p:nvPr>
            <p:ph type="body" sz="quarter" idx="14" hasCustomPrompt="1"/>
          </p:nvPr>
        </p:nvSpPr>
        <p:spPr>
          <a:xfrm>
            <a:off x="2101852" y="5644884"/>
            <a:ext cx="4940300" cy="903062"/>
          </a:xfrm>
        </p:spPr>
        <p:txBody>
          <a:bodyPr>
            <a:normAutofit/>
          </a:bodyPr>
          <a:lstStyle>
            <a:lvl1pPr marL="0" indent="0" algn="ctr">
              <a:spcBef>
                <a:spcPts val="0"/>
              </a:spcBef>
              <a:spcAft>
                <a:spcPts val="1000"/>
              </a:spcAft>
              <a:buNone/>
              <a:defRPr sz="1800" baseline="0"/>
            </a:lvl1pPr>
          </a:lstStyle>
          <a:p>
            <a:r>
              <a:rPr lang="en-US" sz="1800" dirty="0" err="1"/>
              <a:t>Firstname</a:t>
            </a:r>
            <a:r>
              <a:rPr lang="en-US" sz="1800" dirty="0"/>
              <a:t> </a:t>
            </a:r>
            <a:r>
              <a:rPr lang="en-US" sz="1800" dirty="0" err="1"/>
              <a:t>Lastname</a:t>
            </a:r>
            <a:r>
              <a:rPr lang="en-US" sz="1800" dirty="0"/>
              <a:t> | Job Title</a:t>
            </a:r>
          </a:p>
          <a:p>
            <a:r>
              <a:rPr lang="en-US" sz="1800" dirty="0"/>
              <a:t>Date</a:t>
            </a:r>
            <a:endParaRPr lang="en-US" dirty="0"/>
          </a:p>
        </p:txBody>
      </p:sp>
      <p:sp>
        <p:nvSpPr>
          <p:cNvPr id="18" name="Date Placeholder 17"/>
          <p:cNvSpPr>
            <a:spLocks noGrp="1"/>
          </p:cNvSpPr>
          <p:nvPr>
            <p:ph type="dt" sz="half" idx="15"/>
          </p:nvPr>
        </p:nvSpPr>
        <p:spPr/>
        <p:txBody>
          <a:bodyPr/>
          <a:lstStyle/>
          <a:p>
            <a:pPr>
              <a:defRPr/>
            </a:pPr>
            <a:endParaRPr lang="en-US" dirty="0"/>
          </a:p>
        </p:txBody>
      </p:sp>
      <p:sp>
        <p:nvSpPr>
          <p:cNvPr id="9"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pPr>
              <a:defRPr/>
            </a:pPr>
            <a:endParaRPr lang="en-US" dirty="0"/>
          </a:p>
        </p:txBody>
      </p:sp>
      <p:sp>
        <p:nvSpPr>
          <p:cNvPr id="19" name="Slide Number Placeholder 18"/>
          <p:cNvSpPr>
            <a:spLocks noGrp="1"/>
          </p:cNvSpPr>
          <p:nvPr>
            <p:ph type="sldNum" sz="quarter" idx="16"/>
          </p:nvPr>
        </p:nvSpPr>
        <p:spPr/>
        <p:txBody>
          <a:bodyPr/>
          <a:lstStyle/>
          <a:p>
            <a:pPr>
              <a:defRPr/>
            </a:pPr>
            <a:fld id="{288C0EA5-93BB-4928-8C4B-BE01F2A96AC6}" type="slidenum">
              <a:rPr lang="en-US" smtClean="0"/>
              <a:pPr>
                <a:defRPr/>
              </a:pPr>
              <a:t>‹#›</a:t>
            </a:fld>
            <a:endParaRPr lang="en-US" dirty="0"/>
          </a:p>
        </p:txBody>
      </p:sp>
      <p:pic>
        <p:nvPicPr>
          <p:cNvPr id="10" name="MN.IT Services Logo"/>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75233" y="2118359"/>
            <a:ext cx="5843117" cy="692362"/>
          </a:xfrm>
          <a:prstGeom prst="rect">
            <a:avLst/>
          </a:prstGeom>
        </p:spPr>
      </p:pic>
    </p:spTree>
    <p:extLst>
      <p:ext uri="{BB962C8B-B14F-4D97-AF65-F5344CB8AC3E}">
        <p14:creationId xmlns:p14="http://schemas.microsoft.com/office/powerpoint/2010/main" val="1702998789"/>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Photo)">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3477837"/>
            <a:ext cx="9144000" cy="1295182"/>
          </a:xfrm>
          <a:solidFill>
            <a:schemeClr val="accent1"/>
          </a:solidFill>
        </p:spPr>
        <p:txBody>
          <a:bodyPr wrap="square" lIns="182880" tIns="91440" rIns="182880" bIns="91440" anchor="ctr">
            <a:normAutofit/>
          </a:bodyPr>
          <a:lstStyle>
            <a:lvl1pPr algn="ctr">
              <a:defRPr sz="3600">
                <a:solidFill>
                  <a:schemeClr val="bg1"/>
                </a:solidFill>
              </a:defRPr>
            </a:lvl1pPr>
          </a:lstStyle>
          <a:p>
            <a:r>
              <a:rPr lang="en-US" dirty="0"/>
              <a:t>Click to enter the slideshow title</a:t>
            </a:r>
          </a:p>
        </p:txBody>
      </p:sp>
      <p:sp>
        <p:nvSpPr>
          <p:cNvPr id="3" name="Rectangle 2"/>
          <p:cNvSpPr/>
          <p:nvPr/>
        </p:nvSpPr>
        <p:spPr>
          <a:xfrm>
            <a:off x="0" y="4773022"/>
            <a:ext cx="9144000" cy="2084981"/>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n>
                <a:noFill/>
              </a:ln>
            </a:endParaRPr>
          </a:p>
        </p:txBody>
      </p:sp>
      <p:sp>
        <p:nvSpPr>
          <p:cNvPr id="12" name="Text Placeholder 10"/>
          <p:cNvSpPr>
            <a:spLocks noGrp="1"/>
          </p:cNvSpPr>
          <p:nvPr>
            <p:ph type="body" sz="quarter" idx="14" hasCustomPrompt="1"/>
          </p:nvPr>
        </p:nvSpPr>
        <p:spPr>
          <a:xfrm>
            <a:off x="2101852" y="5041204"/>
            <a:ext cx="4940300" cy="1097128"/>
          </a:xfrm>
        </p:spPr>
        <p:txBody>
          <a:bodyPr>
            <a:normAutofit/>
          </a:bodyPr>
          <a:lstStyle>
            <a:lvl1pPr marL="0" indent="0" algn="ctr">
              <a:spcBef>
                <a:spcPts val="0"/>
              </a:spcBef>
              <a:buNone/>
              <a:defRPr sz="1800" baseline="0"/>
            </a:lvl1pPr>
          </a:lstStyle>
          <a:p>
            <a:r>
              <a:rPr lang="en-US" sz="1800" dirty="0" err="1"/>
              <a:t>Firstname</a:t>
            </a:r>
            <a:r>
              <a:rPr lang="en-US" sz="1800" dirty="0"/>
              <a:t> </a:t>
            </a:r>
            <a:r>
              <a:rPr lang="en-US" sz="1800" dirty="0" err="1"/>
              <a:t>Lastname</a:t>
            </a:r>
            <a:r>
              <a:rPr lang="en-US" sz="1800" dirty="0"/>
              <a:t> | Job Title</a:t>
            </a:r>
          </a:p>
          <a:p>
            <a:r>
              <a:rPr lang="en-US" sz="1800" dirty="0"/>
              <a:t>Date</a:t>
            </a:r>
            <a:endParaRPr lang="en-US" dirty="0"/>
          </a:p>
        </p:txBody>
      </p:sp>
      <p:sp>
        <p:nvSpPr>
          <p:cNvPr id="9" name="Footer Placeholder 4"/>
          <p:cNvSpPr>
            <a:spLocks noGrp="1"/>
          </p:cNvSpPr>
          <p:nvPr>
            <p:ph type="ftr" sz="quarter" idx="3"/>
          </p:nvPr>
        </p:nvSpPr>
        <p:spPr>
          <a:xfrm>
            <a:off x="4690172" y="6138335"/>
            <a:ext cx="4190735" cy="365125"/>
          </a:xfrm>
          <a:prstGeom prst="rect">
            <a:avLst/>
          </a:prstGeom>
        </p:spPr>
        <p:txBody>
          <a:bodyPr anchor="b"/>
          <a:lstStyle>
            <a:lvl1pPr algn="r">
              <a:defRPr sz="1200">
                <a:solidFill>
                  <a:schemeClr val="tx2"/>
                </a:solidFill>
              </a:defRPr>
            </a:lvl1pPr>
          </a:lstStyle>
          <a:p>
            <a:pPr>
              <a:defRPr/>
            </a:pPr>
            <a:endParaRPr lang="en-US" dirty="0"/>
          </a:p>
        </p:txBody>
      </p:sp>
      <p:sp>
        <p:nvSpPr>
          <p:cNvPr id="6" name="Picture Placeholder 5"/>
          <p:cNvSpPr>
            <a:spLocks noGrp="1"/>
          </p:cNvSpPr>
          <p:nvPr>
            <p:ph type="pic" sz="quarter" idx="17"/>
          </p:nvPr>
        </p:nvSpPr>
        <p:spPr>
          <a:xfrm>
            <a:off x="0" y="0"/>
            <a:ext cx="9144000" cy="3380732"/>
          </a:xfrm>
        </p:spPr>
        <p:txBody>
          <a:bodyPr/>
          <a:lstStyle/>
          <a:p>
            <a:r>
              <a:rPr lang="en-US"/>
              <a:t>Click icon to add picture</a:t>
            </a:r>
            <a:endParaRPr lang="en-US" dirty="0"/>
          </a:p>
        </p:txBody>
      </p:sp>
      <p:pic>
        <p:nvPicPr>
          <p:cNvPr id="8" name="MN.IT Services Logo"/>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8553" y="6089345"/>
            <a:ext cx="3109319" cy="368429"/>
          </a:xfrm>
          <a:prstGeom prst="rect">
            <a:avLst/>
          </a:prstGeom>
        </p:spPr>
      </p:pic>
    </p:spTree>
    <p:extLst>
      <p:ext uri="{BB962C8B-B14F-4D97-AF65-F5344CB8AC3E}">
        <p14:creationId xmlns:p14="http://schemas.microsoft.com/office/powerpoint/2010/main" val="2187196527"/>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bg>
      <p:bgPr>
        <a:solidFill>
          <a:srgbClr val="E8E8E8"/>
        </a:solidFill>
        <a:effectLst/>
      </p:bgPr>
    </p:bg>
    <p:spTree>
      <p:nvGrpSpPr>
        <p:cNvPr id="1" name=""/>
        <p:cNvGrpSpPr/>
        <p:nvPr/>
      </p:nvGrpSpPr>
      <p:grpSpPr>
        <a:xfrm>
          <a:off x="0" y="0"/>
          <a:ext cx="0" cy="0"/>
          <a:chOff x="0" y="0"/>
          <a:chExt cx="0" cy="0"/>
        </a:xfrm>
      </p:grpSpPr>
      <p:sp>
        <p:nvSpPr>
          <p:cNvPr id="7" name="Rectangle 6"/>
          <p:cNvSpPr/>
          <p:nvPr/>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tx1"/>
              </a:solidFill>
            </a:endParaRPr>
          </a:p>
        </p:txBody>
      </p:sp>
      <p:sp>
        <p:nvSpPr>
          <p:cNvPr id="2" name="Title 1"/>
          <p:cNvSpPr>
            <a:spLocks noGrp="1"/>
          </p:cNvSpPr>
          <p:nvPr>
            <p:ph type="title" hasCustomPrompt="1"/>
          </p:nvPr>
        </p:nvSpPr>
        <p:spPr>
          <a:xfrm>
            <a:off x="628650" y="152400"/>
            <a:ext cx="7886700" cy="914400"/>
          </a:xfrm>
        </p:spPr>
        <p:txBody>
          <a:bodyPr>
            <a:normAutofit/>
          </a:bodyPr>
          <a:lstStyle>
            <a:lvl1pPr algn="r">
              <a:defRPr sz="3600">
                <a:solidFill>
                  <a:schemeClr val="bg1"/>
                </a:solidFill>
              </a:defRPr>
            </a:lvl1pPr>
          </a:lstStyle>
          <a:p>
            <a:r>
              <a:rPr lang="en-US" dirty="0"/>
              <a:t>Agenda</a:t>
            </a:r>
          </a:p>
        </p:txBody>
      </p:sp>
      <p:sp>
        <p:nvSpPr>
          <p:cNvPr id="12" name="Table Placeholder 9"/>
          <p:cNvSpPr>
            <a:spLocks noGrp="1"/>
          </p:cNvSpPr>
          <p:nvPr>
            <p:ph type="tbl" sz="quarter" idx="13"/>
          </p:nvPr>
        </p:nvSpPr>
        <p:spPr>
          <a:xfrm>
            <a:off x="628650" y="1335089"/>
            <a:ext cx="7886700" cy="4841875"/>
          </a:xfrm>
        </p:spPr>
        <p:txBody>
          <a:bodyPr/>
          <a:lstStyle/>
          <a:p>
            <a:r>
              <a:rPr lang="en-US"/>
              <a:t>Click icon to add table</a:t>
            </a:r>
          </a:p>
        </p:txBody>
      </p:sp>
      <p:sp>
        <p:nvSpPr>
          <p:cNvPr id="4" name="Date Placeholder 3"/>
          <p:cNvSpPr>
            <a:spLocks noGrp="1"/>
          </p:cNvSpPr>
          <p:nvPr>
            <p:ph type="dt" sz="half" idx="10"/>
          </p:nvPr>
        </p:nvSpPr>
        <p:spPr/>
        <p:txBody>
          <a:bodyPr/>
          <a:lstStyle/>
          <a:p>
            <a:pPr>
              <a:defRPr/>
            </a:pPr>
            <a:endParaRPr lang="en-US" dirty="0"/>
          </a:p>
        </p:txBody>
      </p:sp>
      <p:sp>
        <p:nvSpPr>
          <p:cNvPr id="11"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pPr>
              <a:defRPr/>
            </a:pPr>
            <a:endParaRPr lang="en-US" dirty="0"/>
          </a:p>
        </p:txBody>
      </p:sp>
      <p:sp>
        <p:nvSpPr>
          <p:cNvPr id="6" name="Slide Number Placeholder 5"/>
          <p:cNvSpPr>
            <a:spLocks noGrp="1"/>
          </p:cNvSpPr>
          <p:nvPr>
            <p:ph type="sldNum" sz="quarter" idx="12"/>
          </p:nvPr>
        </p:nvSpPr>
        <p:spPr/>
        <p:txBody>
          <a:bodyPr/>
          <a:lstStyle/>
          <a:p>
            <a:pPr>
              <a:defRPr/>
            </a:pPr>
            <a:fld id="{288C0EA5-93BB-4928-8C4B-BE01F2A96AC6}" type="slidenum">
              <a:rPr lang="en-US" smtClean="0"/>
              <a:pPr>
                <a:defRPr/>
              </a:pPr>
              <a:t>‹#›</a:t>
            </a:fld>
            <a:endParaRPr lang="en-US" dirty="0"/>
          </a:p>
        </p:txBody>
      </p:sp>
      <p:sp>
        <p:nvSpPr>
          <p:cNvPr id="9" name="Rectangle 8"/>
          <p:cNvSpPr/>
          <p:nvPr/>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578216193"/>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4188567"/>
            <a:ext cx="9144000" cy="1199223"/>
          </a:xfrm>
          <a:solidFill>
            <a:schemeClr val="accent1"/>
          </a:solidFill>
        </p:spPr>
        <p:txBody>
          <a:bodyPr anchor="ctr">
            <a:normAutofit/>
          </a:bodyPr>
          <a:lstStyle>
            <a:lvl1pPr algn="ctr">
              <a:defRPr sz="3600">
                <a:solidFill>
                  <a:schemeClr val="bg1"/>
                </a:solidFill>
              </a:defRPr>
            </a:lvl1pPr>
          </a:lstStyle>
          <a:p>
            <a:r>
              <a:rPr lang="en-US" dirty="0"/>
              <a:t>Click to edit section title</a:t>
            </a:r>
          </a:p>
        </p:txBody>
      </p:sp>
      <p:sp>
        <p:nvSpPr>
          <p:cNvPr id="3" name="Rectangle 2"/>
          <p:cNvSpPr/>
          <p:nvPr/>
        </p:nvSpPr>
        <p:spPr>
          <a:xfrm>
            <a:off x="0" y="5387789"/>
            <a:ext cx="9144000" cy="1470213"/>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n>
                <a:noFill/>
              </a:ln>
            </a:endParaRPr>
          </a:p>
        </p:txBody>
      </p:sp>
      <p:sp>
        <p:nvSpPr>
          <p:cNvPr id="12" name="Text Placeholder 10"/>
          <p:cNvSpPr>
            <a:spLocks noGrp="1"/>
          </p:cNvSpPr>
          <p:nvPr>
            <p:ph type="body" sz="quarter" idx="14" hasCustomPrompt="1"/>
          </p:nvPr>
        </p:nvSpPr>
        <p:spPr>
          <a:xfrm>
            <a:off x="2101852" y="5644884"/>
            <a:ext cx="4940300" cy="440970"/>
          </a:xfrm>
        </p:spPr>
        <p:txBody>
          <a:bodyPr>
            <a:normAutofit/>
          </a:bodyPr>
          <a:lstStyle>
            <a:lvl1pPr marL="0" indent="0" algn="ctr">
              <a:buNone/>
              <a:defRPr sz="1800" baseline="0"/>
            </a:lvl1pPr>
          </a:lstStyle>
          <a:p>
            <a:r>
              <a:rPr lang="en-US" sz="1800" dirty="0" err="1"/>
              <a:t>Firstname</a:t>
            </a:r>
            <a:r>
              <a:rPr lang="en-US" sz="1800" dirty="0"/>
              <a:t> </a:t>
            </a:r>
            <a:r>
              <a:rPr lang="en-US" sz="1800" dirty="0" err="1"/>
              <a:t>Lastname</a:t>
            </a:r>
            <a:r>
              <a:rPr lang="en-US" sz="1800" dirty="0"/>
              <a:t> | Job Title</a:t>
            </a:r>
          </a:p>
        </p:txBody>
      </p:sp>
      <p:sp>
        <p:nvSpPr>
          <p:cNvPr id="11" name="Picture Placeholder 2"/>
          <p:cNvSpPr>
            <a:spLocks noGrp="1"/>
          </p:cNvSpPr>
          <p:nvPr>
            <p:ph type="pic" sz="quarter" idx="13" hasCustomPrompt="1"/>
          </p:nvPr>
        </p:nvSpPr>
        <p:spPr>
          <a:xfrm>
            <a:off x="0" y="1789113"/>
            <a:ext cx="9144000" cy="2298700"/>
          </a:xfrm>
        </p:spPr>
        <p:txBody>
          <a:bodyPr/>
          <a:lstStyle/>
          <a:p>
            <a:r>
              <a:rPr lang="en-US" dirty="0"/>
              <a:t>Click Icon to add picture</a:t>
            </a:r>
          </a:p>
        </p:txBody>
      </p:sp>
      <p:sp>
        <p:nvSpPr>
          <p:cNvPr id="18" name="Date Placeholder 17"/>
          <p:cNvSpPr>
            <a:spLocks noGrp="1"/>
          </p:cNvSpPr>
          <p:nvPr>
            <p:ph type="dt" sz="half" idx="15"/>
          </p:nvPr>
        </p:nvSpPr>
        <p:spPr/>
        <p:txBody>
          <a:bodyPr/>
          <a:lstStyle/>
          <a:p>
            <a:pPr>
              <a:defRPr/>
            </a:pPr>
            <a:endParaRPr lang="en-US" dirty="0"/>
          </a:p>
        </p:txBody>
      </p:sp>
      <p:sp>
        <p:nvSpPr>
          <p:cNvPr id="9"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pPr>
              <a:defRPr/>
            </a:pPr>
            <a:endParaRPr lang="en-US" dirty="0"/>
          </a:p>
        </p:txBody>
      </p:sp>
      <p:sp>
        <p:nvSpPr>
          <p:cNvPr id="19" name="Slide Number Placeholder 18"/>
          <p:cNvSpPr>
            <a:spLocks noGrp="1"/>
          </p:cNvSpPr>
          <p:nvPr>
            <p:ph type="sldNum" sz="quarter" idx="16"/>
          </p:nvPr>
        </p:nvSpPr>
        <p:spPr/>
        <p:txBody>
          <a:bodyPr/>
          <a:lstStyle/>
          <a:p>
            <a:pPr>
              <a:defRPr/>
            </a:pPr>
            <a:fld id="{288C0EA5-93BB-4928-8C4B-BE01F2A96AC6}" type="slidenum">
              <a:rPr lang="en-US" smtClean="0"/>
              <a:pPr>
                <a:defRPr/>
              </a:pPr>
              <a:t>‹#›</a:t>
            </a:fld>
            <a:endParaRPr lang="en-US" dirty="0"/>
          </a:p>
        </p:txBody>
      </p:sp>
      <p:pic>
        <p:nvPicPr>
          <p:cNvPr id="14" name="MN.IT Services Logo"/>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58938" y="812678"/>
            <a:ext cx="3109319" cy="368429"/>
          </a:xfrm>
          <a:prstGeom prst="rect">
            <a:avLst/>
          </a:prstGeom>
        </p:spPr>
      </p:pic>
    </p:spTree>
    <p:extLst>
      <p:ext uri="{BB962C8B-B14F-4D97-AF65-F5344CB8AC3E}">
        <p14:creationId xmlns:p14="http://schemas.microsoft.com/office/powerpoint/2010/main" val="1212768117"/>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White)">
    <p:spTree>
      <p:nvGrpSpPr>
        <p:cNvPr id="1" name=""/>
        <p:cNvGrpSpPr/>
        <p:nvPr/>
      </p:nvGrpSpPr>
      <p:grpSpPr>
        <a:xfrm>
          <a:off x="0" y="0"/>
          <a:ext cx="0" cy="0"/>
          <a:chOff x="0" y="0"/>
          <a:chExt cx="0" cy="0"/>
        </a:xfrm>
      </p:grpSpPr>
      <p:sp>
        <p:nvSpPr>
          <p:cNvPr id="7" name="Rectangle 6"/>
          <p:cNvSpPr/>
          <p:nvPr/>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hasCustomPrompt="1"/>
          </p:nvPr>
        </p:nvSpPr>
        <p:spPr>
          <a:xfrm>
            <a:off x="628650" y="152400"/>
            <a:ext cx="7886700" cy="914400"/>
          </a:xfrm>
        </p:spPr>
        <p:txBody>
          <a:bodyPr>
            <a:normAutofit/>
          </a:bodyPr>
          <a:lstStyle>
            <a:lvl1pPr algn="r">
              <a:defRPr sz="3600">
                <a:solidFill>
                  <a:schemeClr val="bg1"/>
                </a:solidFill>
              </a:defRPr>
            </a:lvl1pPr>
          </a:lstStyle>
          <a:p>
            <a:r>
              <a:rPr lang="en-US" dirty="0"/>
              <a:t>Click to edit title</a:t>
            </a:r>
          </a:p>
        </p:txBody>
      </p:sp>
      <p:sp>
        <p:nvSpPr>
          <p:cNvPr id="3" name="Content Placeholder 2"/>
          <p:cNvSpPr>
            <a:spLocks noGrp="1"/>
          </p:cNvSpPr>
          <p:nvPr>
            <p:ph idx="1"/>
          </p:nvPr>
        </p:nvSpPr>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dirty="0"/>
          </a:p>
        </p:txBody>
      </p:sp>
      <p:sp>
        <p:nvSpPr>
          <p:cNvPr id="10"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pPr>
              <a:defRPr/>
            </a:pPr>
            <a:endParaRPr lang="en-US" dirty="0"/>
          </a:p>
        </p:txBody>
      </p:sp>
      <p:sp>
        <p:nvSpPr>
          <p:cNvPr id="6" name="Slide Number Placeholder 5"/>
          <p:cNvSpPr>
            <a:spLocks noGrp="1"/>
          </p:cNvSpPr>
          <p:nvPr>
            <p:ph type="sldNum" sz="quarter" idx="12"/>
          </p:nvPr>
        </p:nvSpPr>
        <p:spPr/>
        <p:txBody>
          <a:bodyPr/>
          <a:lstStyle/>
          <a:p>
            <a:pPr>
              <a:defRPr/>
            </a:pPr>
            <a:fld id="{288C0EA5-93BB-4928-8C4B-BE01F2A96AC6}" type="slidenum">
              <a:rPr lang="en-US" smtClean="0"/>
              <a:pPr>
                <a:defRPr/>
              </a:pPr>
              <a:t>‹#›</a:t>
            </a:fld>
            <a:endParaRPr lang="en-US" dirty="0"/>
          </a:p>
        </p:txBody>
      </p:sp>
      <p:sp>
        <p:nvSpPr>
          <p:cNvPr id="8" name="Rectangle 7"/>
          <p:cNvSpPr/>
          <p:nvPr/>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57527600"/>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and Content (Split White BG)">
    <p:bg>
      <p:bgPr>
        <a:solidFill>
          <a:schemeClr val="bg1"/>
        </a:solidFill>
        <a:effectLst/>
      </p:bgPr>
    </p:bg>
    <p:spTree>
      <p:nvGrpSpPr>
        <p:cNvPr id="1" name=""/>
        <p:cNvGrpSpPr/>
        <p:nvPr/>
      </p:nvGrpSpPr>
      <p:grpSpPr>
        <a:xfrm>
          <a:off x="0" y="0"/>
          <a:ext cx="0" cy="0"/>
          <a:chOff x="0" y="0"/>
          <a:chExt cx="0" cy="0"/>
        </a:xfrm>
      </p:grpSpPr>
      <p:sp>
        <p:nvSpPr>
          <p:cNvPr id="8" name="Rectangle 7"/>
          <p:cNvSpPr/>
          <p:nvPr/>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p:cNvSpPr>
            <a:spLocks noGrp="1"/>
          </p:cNvSpPr>
          <p:nvPr>
            <p:ph type="title" hasCustomPrompt="1"/>
          </p:nvPr>
        </p:nvSpPr>
        <p:spPr>
          <a:xfrm>
            <a:off x="628650" y="152400"/>
            <a:ext cx="7886700" cy="914400"/>
          </a:xfrm>
        </p:spPr>
        <p:txBody>
          <a:bodyPr>
            <a:normAutofit/>
          </a:bodyPr>
          <a:lstStyle>
            <a:lvl1pPr algn="r">
              <a:defRPr sz="3600">
                <a:solidFill>
                  <a:schemeClr val="bg1"/>
                </a:solidFill>
              </a:defRPr>
            </a:lvl1pPr>
          </a:lstStyle>
          <a:p>
            <a:r>
              <a:rPr lang="en-US" dirty="0"/>
              <a:t>Click to edit title</a:t>
            </a:r>
          </a:p>
        </p:txBody>
      </p:sp>
      <p:sp>
        <p:nvSpPr>
          <p:cNvPr id="3" name="Content Placeholder 2"/>
          <p:cNvSpPr>
            <a:spLocks noGrp="1"/>
          </p:cNvSpPr>
          <p:nvPr>
            <p:ph sz="half" idx="1"/>
          </p:nvPr>
        </p:nvSpPr>
        <p:spPr>
          <a:xfrm>
            <a:off x="628650" y="1594627"/>
            <a:ext cx="3736086" cy="4582339"/>
          </a:xfrm>
          <a:solidFill>
            <a:schemeClr val="bg1"/>
          </a:solid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9536" y="1594627"/>
            <a:ext cx="3845814" cy="4582339"/>
          </a:xfrm>
          <a:solidFill>
            <a:schemeClr val="bg1"/>
          </a:solid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dirty="0"/>
          </a:p>
        </p:txBody>
      </p:sp>
      <p:sp>
        <p:nvSpPr>
          <p:cNvPr id="11"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pPr>
              <a:defRPr/>
            </a:pPr>
            <a:endParaRPr lang="en-US" dirty="0"/>
          </a:p>
        </p:txBody>
      </p:sp>
      <p:sp>
        <p:nvSpPr>
          <p:cNvPr id="7" name="Slide Number Placeholder 6"/>
          <p:cNvSpPr>
            <a:spLocks noGrp="1"/>
          </p:cNvSpPr>
          <p:nvPr>
            <p:ph type="sldNum" sz="quarter" idx="12"/>
          </p:nvPr>
        </p:nvSpPr>
        <p:spPr/>
        <p:txBody>
          <a:bodyPr/>
          <a:lstStyle/>
          <a:p>
            <a:pPr>
              <a:defRPr/>
            </a:pPr>
            <a:fld id="{288C0EA5-93BB-4928-8C4B-BE01F2A96AC6}" type="slidenum">
              <a:rPr lang="en-US" smtClean="0"/>
              <a:pPr>
                <a:defRPr/>
              </a:pPr>
              <a:t>‹#›</a:t>
            </a:fld>
            <a:endParaRPr lang="en-US" dirty="0"/>
          </a:p>
        </p:txBody>
      </p:sp>
      <p:sp>
        <p:nvSpPr>
          <p:cNvPr id="10" name="Rectangle 9"/>
          <p:cNvSpPr/>
          <p:nvPr/>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accent2"/>
              </a:solidFill>
            </a:endParaRPr>
          </a:p>
        </p:txBody>
      </p:sp>
    </p:spTree>
    <p:extLst>
      <p:ext uri="{BB962C8B-B14F-4D97-AF65-F5344CB8AC3E}">
        <p14:creationId xmlns:p14="http://schemas.microsoft.com/office/powerpoint/2010/main" val="2282662428"/>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1_Title and Content (Boxed)">
    <p:bg>
      <p:bgPr>
        <a:solidFill>
          <a:srgbClr val="E8E8E8"/>
        </a:solidFill>
        <a:effectLst/>
      </p:bgPr>
    </p:bg>
    <p:spTree>
      <p:nvGrpSpPr>
        <p:cNvPr id="1" name=""/>
        <p:cNvGrpSpPr/>
        <p:nvPr/>
      </p:nvGrpSpPr>
      <p:grpSpPr>
        <a:xfrm>
          <a:off x="0" y="0"/>
          <a:ext cx="0" cy="0"/>
          <a:chOff x="0" y="0"/>
          <a:chExt cx="0" cy="0"/>
        </a:xfrm>
      </p:grpSpPr>
      <p:sp>
        <p:nvSpPr>
          <p:cNvPr id="7" name="Rectangle 6"/>
          <p:cNvSpPr/>
          <p:nvPr/>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hasCustomPrompt="1"/>
          </p:nvPr>
        </p:nvSpPr>
        <p:spPr>
          <a:xfrm>
            <a:off x="628650" y="152400"/>
            <a:ext cx="7886700" cy="914400"/>
          </a:xfrm>
        </p:spPr>
        <p:txBody>
          <a:bodyPr>
            <a:normAutofit/>
          </a:bodyPr>
          <a:lstStyle>
            <a:lvl1pPr algn="r">
              <a:defRPr sz="3600">
                <a:solidFill>
                  <a:schemeClr val="bg1"/>
                </a:solidFill>
              </a:defRPr>
            </a:lvl1pPr>
          </a:lstStyle>
          <a:p>
            <a:r>
              <a:rPr lang="en-US" dirty="0"/>
              <a:t>Click to edit title</a:t>
            </a:r>
          </a:p>
        </p:txBody>
      </p:sp>
      <p:sp>
        <p:nvSpPr>
          <p:cNvPr id="3" name="Content Placeholder 2"/>
          <p:cNvSpPr>
            <a:spLocks noGrp="1"/>
          </p:cNvSpPr>
          <p:nvPr>
            <p:ph idx="1"/>
          </p:nvPr>
        </p:nvSpPr>
        <p:spPr>
          <a:xfrm>
            <a:off x="628650" y="1335281"/>
            <a:ext cx="7886700" cy="4841682"/>
          </a:xfrm>
          <a:solidFill>
            <a:schemeClr val="bg1"/>
          </a:solidFill>
        </p:spPr>
        <p:txBody>
          <a:bodyPr lIns="228600" tIns="548640" rIns="274320"/>
          <a:lstStyle>
            <a:lvl1pPr marL="342891" indent="-342891">
              <a:lnSpc>
                <a:spcPct val="100000"/>
              </a:lnSpc>
              <a:spcAft>
                <a:spcPts val="1000"/>
              </a:spcAft>
              <a:buClr>
                <a:schemeClr val="accent1"/>
              </a:buClr>
              <a:buFont typeface="Arial" panose="020B0604020202020204" pitchFamily="34" charset="0"/>
              <a:buChar char="•"/>
              <a:defRPr sz="2500"/>
            </a:lvl1pPr>
            <a:lvl2pPr marL="800080" indent="-342891">
              <a:lnSpc>
                <a:spcPct val="100000"/>
              </a:lnSpc>
              <a:spcAft>
                <a:spcPts val="1000"/>
              </a:spcAft>
              <a:buClr>
                <a:schemeClr val="accent1"/>
              </a:buClr>
              <a:buFont typeface="Arial" panose="020B0604020202020204" pitchFamily="34" charset="0"/>
              <a:buChar char="•"/>
              <a:defRPr sz="2100"/>
            </a:lvl2pPr>
            <a:lvl3pPr marL="1200121" indent="-285744">
              <a:lnSpc>
                <a:spcPct val="100000"/>
              </a:lnSpc>
              <a:spcAft>
                <a:spcPts val="1000"/>
              </a:spcAft>
              <a:buClr>
                <a:schemeClr val="accent1"/>
              </a:buClr>
              <a:buFont typeface="Arial" panose="020B0604020202020204" pitchFamily="34" charset="0"/>
              <a:buChar char="•"/>
              <a:defRPr sz="1700"/>
            </a:lvl3pPr>
            <a:lvl4pPr marL="1657309" indent="-285744">
              <a:lnSpc>
                <a:spcPct val="100000"/>
              </a:lnSpc>
              <a:spcAft>
                <a:spcPts val="1000"/>
              </a:spcAft>
              <a:buClr>
                <a:schemeClr val="accent1"/>
              </a:buClr>
              <a:buFont typeface="Arial" panose="020B0604020202020204" pitchFamily="34" charset="0"/>
              <a:buChar char="•"/>
              <a:defRPr sz="1700"/>
            </a:lvl4pPr>
            <a:lvl5pPr marL="2114498" indent="-285744">
              <a:lnSpc>
                <a:spcPct val="100000"/>
              </a:lnSpc>
              <a:spcAft>
                <a:spcPts val="1000"/>
              </a:spcAft>
              <a:buClr>
                <a:schemeClr val="accent1"/>
              </a:buClr>
              <a:buFont typeface="Arial" panose="020B0604020202020204" pitchFamily="34" charset="0"/>
              <a:buChar char="•"/>
              <a:defRPr sz="17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dirty="0"/>
          </a:p>
        </p:txBody>
      </p:sp>
      <p:sp>
        <p:nvSpPr>
          <p:cNvPr id="11"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pPr>
              <a:defRPr/>
            </a:pPr>
            <a:endParaRPr lang="en-US" dirty="0"/>
          </a:p>
        </p:txBody>
      </p:sp>
      <p:sp>
        <p:nvSpPr>
          <p:cNvPr id="6" name="Slide Number Placeholder 5"/>
          <p:cNvSpPr>
            <a:spLocks noGrp="1"/>
          </p:cNvSpPr>
          <p:nvPr>
            <p:ph type="sldNum" sz="quarter" idx="12"/>
          </p:nvPr>
        </p:nvSpPr>
        <p:spPr/>
        <p:txBody>
          <a:bodyPr/>
          <a:lstStyle/>
          <a:p>
            <a:pPr>
              <a:defRPr/>
            </a:pPr>
            <a:fld id="{288C0EA5-93BB-4928-8C4B-BE01F2A96AC6}" type="slidenum">
              <a:rPr lang="en-US" smtClean="0"/>
              <a:pPr>
                <a:defRPr/>
              </a:pPr>
              <a:t>‹#›</a:t>
            </a:fld>
            <a:endParaRPr lang="en-US" dirty="0"/>
          </a:p>
        </p:txBody>
      </p:sp>
      <p:sp>
        <p:nvSpPr>
          <p:cNvPr id="9" name="Rectangle 8"/>
          <p:cNvSpPr/>
          <p:nvPr/>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198160882"/>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and Content (Split Boxed)">
    <p:bg>
      <p:bgPr>
        <a:solidFill>
          <a:srgbClr val="E8E8E8"/>
        </a:solidFill>
        <a:effectLst/>
      </p:bgPr>
    </p:bg>
    <p:spTree>
      <p:nvGrpSpPr>
        <p:cNvPr id="1" name=""/>
        <p:cNvGrpSpPr/>
        <p:nvPr/>
      </p:nvGrpSpPr>
      <p:grpSpPr>
        <a:xfrm>
          <a:off x="0" y="0"/>
          <a:ext cx="0" cy="0"/>
          <a:chOff x="0" y="0"/>
          <a:chExt cx="0" cy="0"/>
        </a:xfrm>
      </p:grpSpPr>
      <p:sp>
        <p:nvSpPr>
          <p:cNvPr id="8" name="Rectangle 7"/>
          <p:cNvSpPr/>
          <p:nvPr/>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Title 1"/>
          <p:cNvSpPr>
            <a:spLocks noGrp="1"/>
          </p:cNvSpPr>
          <p:nvPr>
            <p:ph type="title" hasCustomPrompt="1"/>
          </p:nvPr>
        </p:nvSpPr>
        <p:spPr>
          <a:xfrm>
            <a:off x="628650" y="152400"/>
            <a:ext cx="7886700" cy="914400"/>
          </a:xfrm>
        </p:spPr>
        <p:txBody>
          <a:bodyPr>
            <a:normAutofit/>
          </a:bodyPr>
          <a:lstStyle>
            <a:lvl1pPr algn="r">
              <a:defRPr sz="3600">
                <a:solidFill>
                  <a:schemeClr val="bg1"/>
                </a:solidFill>
              </a:defRPr>
            </a:lvl1pPr>
          </a:lstStyle>
          <a:p>
            <a:r>
              <a:rPr lang="en-US" dirty="0"/>
              <a:t>Click to edit title</a:t>
            </a:r>
          </a:p>
        </p:txBody>
      </p:sp>
      <p:sp>
        <p:nvSpPr>
          <p:cNvPr id="3" name="Content Placeholder 2"/>
          <p:cNvSpPr>
            <a:spLocks noGrp="1"/>
          </p:cNvSpPr>
          <p:nvPr>
            <p:ph sz="half" idx="1"/>
          </p:nvPr>
        </p:nvSpPr>
        <p:spPr>
          <a:xfrm>
            <a:off x="628650" y="1594627"/>
            <a:ext cx="3886200" cy="4582339"/>
          </a:xfrm>
          <a:solidFill>
            <a:schemeClr val="bg1"/>
          </a:solid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594627"/>
            <a:ext cx="3886200" cy="4582339"/>
          </a:xfrm>
          <a:solidFill>
            <a:schemeClr val="bg1"/>
          </a:solid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dirty="0"/>
          </a:p>
        </p:txBody>
      </p:sp>
      <p:sp>
        <p:nvSpPr>
          <p:cNvPr id="11"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pPr>
              <a:defRPr/>
            </a:pPr>
            <a:endParaRPr lang="en-US" dirty="0"/>
          </a:p>
        </p:txBody>
      </p:sp>
      <p:sp>
        <p:nvSpPr>
          <p:cNvPr id="7" name="Slide Number Placeholder 6"/>
          <p:cNvSpPr>
            <a:spLocks noGrp="1"/>
          </p:cNvSpPr>
          <p:nvPr>
            <p:ph type="sldNum" sz="quarter" idx="12"/>
          </p:nvPr>
        </p:nvSpPr>
        <p:spPr/>
        <p:txBody>
          <a:bodyPr/>
          <a:lstStyle/>
          <a:p>
            <a:pPr>
              <a:defRPr/>
            </a:pPr>
            <a:fld id="{288C0EA5-93BB-4928-8C4B-BE01F2A96AC6}" type="slidenum">
              <a:rPr lang="en-US" smtClean="0"/>
              <a:pPr>
                <a:defRPr/>
              </a:pPr>
              <a:t>‹#›</a:t>
            </a:fld>
            <a:endParaRPr lang="en-US" dirty="0"/>
          </a:p>
        </p:txBody>
      </p:sp>
    </p:spTree>
    <p:extLst>
      <p:ext uri="{BB962C8B-B14F-4D97-AF65-F5344CB8AC3E}">
        <p14:creationId xmlns:p14="http://schemas.microsoft.com/office/powerpoint/2010/main" val="1074732321"/>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lack Overlay, Gray Title">
    <p:spTree>
      <p:nvGrpSpPr>
        <p:cNvPr id="1" name=""/>
        <p:cNvGrpSpPr/>
        <p:nvPr/>
      </p:nvGrpSpPr>
      <p:grpSpPr>
        <a:xfrm>
          <a:off x="0" y="0"/>
          <a:ext cx="0" cy="0"/>
          <a:chOff x="0" y="0"/>
          <a:chExt cx="0" cy="0"/>
        </a:xfrm>
      </p:grpSpPr>
      <p:sp>
        <p:nvSpPr>
          <p:cNvPr id="7" name="Rectangle 6"/>
          <p:cNvSpPr/>
          <p:nvPr/>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hasCustomPrompt="1"/>
          </p:nvPr>
        </p:nvSpPr>
        <p:spPr>
          <a:xfrm>
            <a:off x="628650" y="152400"/>
            <a:ext cx="7886700" cy="914400"/>
          </a:xfrm>
        </p:spPr>
        <p:txBody>
          <a:bodyPr>
            <a:normAutofit/>
          </a:bodyPr>
          <a:lstStyle>
            <a:lvl1pPr algn="r">
              <a:defRPr sz="3600">
                <a:solidFill>
                  <a:schemeClr val="bg1"/>
                </a:solidFill>
              </a:defRPr>
            </a:lvl1pPr>
          </a:lstStyle>
          <a:p>
            <a:r>
              <a:rPr lang="en-US" dirty="0"/>
              <a:t>Click to edit title</a:t>
            </a:r>
          </a:p>
        </p:txBody>
      </p:sp>
      <p:sp>
        <p:nvSpPr>
          <p:cNvPr id="9" name="Picture Placeholder 12"/>
          <p:cNvSpPr>
            <a:spLocks noGrp="1"/>
          </p:cNvSpPr>
          <p:nvPr>
            <p:ph type="pic" sz="quarter" idx="13" hasCustomPrompt="1"/>
          </p:nvPr>
        </p:nvSpPr>
        <p:spPr>
          <a:xfrm>
            <a:off x="0" y="1219198"/>
            <a:ext cx="9144000" cy="5638802"/>
          </a:xfrm>
        </p:spPr>
        <p:txBody>
          <a:bodyPr/>
          <a:lstStyle/>
          <a:p>
            <a:r>
              <a:rPr lang="en-US" dirty="0"/>
              <a:t>Click Icon to add picture</a:t>
            </a:r>
          </a:p>
        </p:txBody>
      </p:sp>
      <p:sp>
        <p:nvSpPr>
          <p:cNvPr id="10" name="Content Placeholder 2"/>
          <p:cNvSpPr>
            <a:spLocks noGrp="1"/>
          </p:cNvSpPr>
          <p:nvPr>
            <p:ph idx="1"/>
          </p:nvPr>
        </p:nvSpPr>
        <p:spPr>
          <a:xfrm>
            <a:off x="0" y="2609242"/>
            <a:ext cx="4262718" cy="2858714"/>
          </a:xfrm>
          <a:solidFill>
            <a:srgbClr val="003865">
              <a:alpha val="87843"/>
            </a:srgbClr>
          </a:solidFill>
        </p:spPr>
        <p:txBody>
          <a:bodyPr rIns="274320" anchor="ctr"/>
          <a:lstStyle>
            <a:lvl1pPr marL="685783" indent="-228594">
              <a:lnSpc>
                <a:spcPct val="100000"/>
              </a:lnSpc>
              <a:spcBef>
                <a:spcPts val="0"/>
              </a:spcBef>
              <a:buClr>
                <a:schemeClr val="accent2"/>
              </a:buClr>
              <a:defRPr sz="2500">
                <a:solidFill>
                  <a:schemeClr val="bg1"/>
                </a:solidFill>
              </a:defRPr>
            </a:lvl1pPr>
            <a:lvl2pPr marL="1142971" indent="-228594">
              <a:lnSpc>
                <a:spcPct val="100000"/>
              </a:lnSpc>
              <a:buClr>
                <a:schemeClr val="accent2"/>
              </a:buClr>
              <a:defRPr sz="2100">
                <a:solidFill>
                  <a:schemeClr val="bg1"/>
                </a:solidFill>
              </a:defRPr>
            </a:lvl2pPr>
            <a:lvl3pPr marL="1600160" indent="-228594">
              <a:lnSpc>
                <a:spcPct val="100000"/>
              </a:lnSpc>
              <a:buClr>
                <a:schemeClr val="accent2"/>
              </a:buClr>
              <a:defRPr sz="1700">
                <a:solidFill>
                  <a:schemeClr val="bg1"/>
                </a:solidFill>
              </a:defRPr>
            </a:lvl3pPr>
            <a:lvl4pPr marL="2057349" indent="-228594">
              <a:lnSpc>
                <a:spcPct val="100000"/>
              </a:lnSpc>
              <a:buClr>
                <a:schemeClr val="accent2"/>
              </a:buClr>
              <a:defRPr sz="1700">
                <a:solidFill>
                  <a:schemeClr val="bg1"/>
                </a:solidFill>
              </a:defRPr>
            </a:lvl4pPr>
            <a:lvl5pPr marL="2514537" indent="-228594">
              <a:lnSpc>
                <a:spcPct val="100000"/>
              </a:lnSpc>
              <a:buClr>
                <a:schemeClr val="accent2"/>
              </a:buClr>
              <a:defRPr sz="17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dirty="0"/>
          </a:p>
        </p:txBody>
      </p:sp>
      <p:sp>
        <p:nvSpPr>
          <p:cNvPr id="13"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pPr>
              <a:defRPr/>
            </a:pPr>
            <a:endParaRPr lang="en-US" dirty="0"/>
          </a:p>
        </p:txBody>
      </p:sp>
      <p:sp>
        <p:nvSpPr>
          <p:cNvPr id="6" name="Slide Number Placeholder 5"/>
          <p:cNvSpPr>
            <a:spLocks noGrp="1"/>
          </p:cNvSpPr>
          <p:nvPr>
            <p:ph type="sldNum" sz="quarter" idx="12"/>
          </p:nvPr>
        </p:nvSpPr>
        <p:spPr/>
        <p:txBody>
          <a:bodyPr/>
          <a:lstStyle/>
          <a:p>
            <a:pPr>
              <a:defRPr/>
            </a:pPr>
            <a:fld id="{288C0EA5-93BB-4928-8C4B-BE01F2A96AC6}" type="slidenum">
              <a:rPr lang="en-US" smtClean="0"/>
              <a:pPr>
                <a:defRPr/>
              </a:pPr>
              <a:t>‹#›</a:t>
            </a:fld>
            <a:endParaRPr lang="en-US" dirty="0"/>
          </a:p>
        </p:txBody>
      </p:sp>
    </p:spTree>
    <p:extLst>
      <p:ext uri="{BB962C8B-B14F-4D97-AF65-F5344CB8AC3E}">
        <p14:creationId xmlns:p14="http://schemas.microsoft.com/office/powerpoint/2010/main" val="1406471824"/>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lack Overlay, White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152400"/>
            <a:ext cx="7886700" cy="914400"/>
          </a:xfrm>
        </p:spPr>
        <p:txBody>
          <a:bodyPr>
            <a:normAutofit/>
          </a:bodyPr>
          <a:lstStyle>
            <a:lvl1pPr algn="r">
              <a:defRPr sz="3600">
                <a:solidFill>
                  <a:schemeClr val="accent1"/>
                </a:solidFill>
              </a:defRPr>
            </a:lvl1pPr>
          </a:lstStyle>
          <a:p>
            <a:r>
              <a:rPr lang="en-US" dirty="0"/>
              <a:t>Click to edit title</a:t>
            </a:r>
          </a:p>
        </p:txBody>
      </p:sp>
      <p:sp>
        <p:nvSpPr>
          <p:cNvPr id="9" name="Picture Placeholder 12"/>
          <p:cNvSpPr>
            <a:spLocks noGrp="1"/>
          </p:cNvSpPr>
          <p:nvPr>
            <p:ph type="pic" sz="quarter" idx="13" hasCustomPrompt="1"/>
          </p:nvPr>
        </p:nvSpPr>
        <p:spPr>
          <a:xfrm>
            <a:off x="0" y="1219198"/>
            <a:ext cx="9144000" cy="5638802"/>
          </a:xfrm>
        </p:spPr>
        <p:txBody>
          <a:bodyPr/>
          <a:lstStyle>
            <a:lvl1pPr>
              <a:defRPr baseline="0"/>
            </a:lvl1pPr>
          </a:lstStyle>
          <a:p>
            <a:r>
              <a:rPr lang="en-US" dirty="0"/>
              <a:t>Click Icon to add picture</a:t>
            </a:r>
          </a:p>
        </p:txBody>
      </p:sp>
      <p:sp>
        <p:nvSpPr>
          <p:cNvPr id="10" name="Content Placeholder 2"/>
          <p:cNvSpPr>
            <a:spLocks noGrp="1"/>
          </p:cNvSpPr>
          <p:nvPr>
            <p:ph idx="1"/>
          </p:nvPr>
        </p:nvSpPr>
        <p:spPr>
          <a:xfrm>
            <a:off x="0" y="2609242"/>
            <a:ext cx="4262718" cy="2858714"/>
          </a:xfrm>
          <a:solidFill>
            <a:srgbClr val="003865">
              <a:alpha val="87843"/>
            </a:srgbClr>
          </a:solidFill>
        </p:spPr>
        <p:txBody>
          <a:bodyPr rIns="274320" anchor="ctr"/>
          <a:lstStyle>
            <a:lvl1pPr marL="685783" indent="-228594">
              <a:lnSpc>
                <a:spcPct val="100000"/>
              </a:lnSpc>
              <a:spcBef>
                <a:spcPts val="0"/>
              </a:spcBef>
              <a:buClr>
                <a:schemeClr val="accent2"/>
              </a:buClr>
              <a:defRPr>
                <a:solidFill>
                  <a:schemeClr val="bg1"/>
                </a:solidFill>
              </a:defRPr>
            </a:lvl1pPr>
            <a:lvl2pPr marL="1142971" indent="-228594">
              <a:lnSpc>
                <a:spcPct val="100000"/>
              </a:lnSpc>
              <a:buClr>
                <a:schemeClr val="accent2"/>
              </a:buClr>
              <a:defRPr>
                <a:solidFill>
                  <a:schemeClr val="bg1"/>
                </a:solidFill>
              </a:defRPr>
            </a:lvl2pPr>
            <a:lvl3pPr marL="1600160" indent="-228594">
              <a:lnSpc>
                <a:spcPct val="100000"/>
              </a:lnSpc>
              <a:buClr>
                <a:schemeClr val="accent2"/>
              </a:buClr>
              <a:defRPr>
                <a:solidFill>
                  <a:schemeClr val="bg1"/>
                </a:solidFill>
              </a:defRPr>
            </a:lvl3pPr>
            <a:lvl4pPr marL="2057349" indent="-228594">
              <a:lnSpc>
                <a:spcPct val="100000"/>
              </a:lnSpc>
              <a:buClr>
                <a:schemeClr val="accent2"/>
              </a:buClr>
              <a:defRPr>
                <a:solidFill>
                  <a:schemeClr val="bg1"/>
                </a:solidFill>
              </a:defRPr>
            </a:lvl4pPr>
            <a:lvl5pPr marL="2514537" indent="-228594">
              <a:lnSpc>
                <a:spcPct val="100000"/>
              </a:lnSpc>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288C0EA5-93BB-4928-8C4B-BE01F2A96AC6}" type="slidenum">
              <a:rPr lang="en-US" smtClean="0"/>
              <a:pPr>
                <a:defRPr/>
              </a:pPr>
              <a:t>‹#›</a:t>
            </a:fld>
            <a:endParaRPr lang="en-US" dirty="0"/>
          </a:p>
        </p:txBody>
      </p:sp>
      <p:sp>
        <p:nvSpPr>
          <p:cNvPr id="12"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pPr>
              <a:defRPr/>
            </a:pPr>
            <a:endParaRPr lang="en-US" dirty="0"/>
          </a:p>
        </p:txBody>
      </p:sp>
    </p:spTree>
    <p:extLst>
      <p:ext uri="{BB962C8B-B14F-4D97-AF65-F5344CB8AC3E}">
        <p14:creationId xmlns:p14="http://schemas.microsoft.com/office/powerpoint/2010/main" val="2264371155"/>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and Content (Solid White)">
    <p:bg>
      <p:bgPr>
        <a:solidFill>
          <a:schemeClr val="bg1"/>
        </a:soli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628650" y="152400"/>
            <a:ext cx="7886700" cy="914400"/>
          </a:xfrm>
        </p:spPr>
        <p:txBody>
          <a:bodyPr>
            <a:normAutofit/>
          </a:bodyPr>
          <a:lstStyle>
            <a:lvl1pPr algn="r">
              <a:defRPr sz="3600">
                <a:solidFill>
                  <a:schemeClr val="accent1"/>
                </a:solidFill>
              </a:defRPr>
            </a:lvl1pPr>
          </a:lstStyle>
          <a:p>
            <a:r>
              <a:rPr lang="en-US" dirty="0"/>
              <a:t>Click to edit title</a:t>
            </a:r>
          </a:p>
        </p:txBody>
      </p:sp>
      <p:sp>
        <p:nvSpPr>
          <p:cNvPr id="5" name="Content Placeholder 4"/>
          <p:cNvSpPr>
            <a:spLocks noGrp="1"/>
          </p:cNvSpPr>
          <p:nvPr>
            <p:ph sz="quarter" idx="10"/>
          </p:nvPr>
        </p:nvSpPr>
        <p:spPr>
          <a:xfrm>
            <a:off x="628650" y="1366346"/>
            <a:ext cx="7886700" cy="4788393"/>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4"/>
          <p:cNvSpPr>
            <a:spLocks noGrp="1"/>
          </p:cNvSpPr>
          <p:nvPr>
            <p:ph type="dt" sz="half" idx="11"/>
          </p:nvPr>
        </p:nvSpPr>
        <p:spPr>
          <a:xfrm>
            <a:off x="628651" y="6356353"/>
            <a:ext cx="1018943" cy="365125"/>
          </a:xfrm>
        </p:spPr>
        <p:txBody>
          <a:bodyPr/>
          <a:lstStyle/>
          <a:p>
            <a:pPr>
              <a:defRPr/>
            </a:pPr>
            <a:endParaRPr lang="en-US" dirty="0"/>
          </a:p>
        </p:txBody>
      </p:sp>
      <p:sp>
        <p:nvSpPr>
          <p:cNvPr id="7"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pPr>
              <a:defRPr/>
            </a:pPr>
            <a:endParaRPr lang="en-US" dirty="0"/>
          </a:p>
        </p:txBody>
      </p:sp>
      <p:sp>
        <p:nvSpPr>
          <p:cNvPr id="9" name="Slide Number Placeholder 6"/>
          <p:cNvSpPr>
            <a:spLocks noGrp="1"/>
          </p:cNvSpPr>
          <p:nvPr>
            <p:ph type="sldNum" sz="quarter" idx="12"/>
          </p:nvPr>
        </p:nvSpPr>
        <p:spPr>
          <a:xfrm>
            <a:off x="7418350" y="6356353"/>
            <a:ext cx="1097001" cy="365125"/>
          </a:xfrm>
        </p:spPr>
        <p:txBody>
          <a:bodyPr/>
          <a:lstStyle/>
          <a:p>
            <a:pPr>
              <a:defRPr/>
            </a:pPr>
            <a:fld id="{288C0EA5-93BB-4928-8C4B-BE01F2A96AC6}" type="slidenum">
              <a:rPr lang="en-US" smtClean="0"/>
              <a:pPr>
                <a:defRPr/>
              </a:pPr>
              <a:t>‹#›</a:t>
            </a:fld>
            <a:endParaRPr lang="en-US" dirty="0"/>
          </a:p>
        </p:txBody>
      </p:sp>
    </p:spTree>
    <p:extLst>
      <p:ext uri="{BB962C8B-B14F-4D97-AF65-F5344CB8AC3E}">
        <p14:creationId xmlns:p14="http://schemas.microsoft.com/office/powerpoint/2010/main" val="3318834577"/>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628650" y="152400"/>
            <a:ext cx="7886700" cy="914400"/>
          </a:xfrm>
        </p:spPr>
        <p:txBody>
          <a:bodyPr>
            <a:normAutofit/>
          </a:bodyPr>
          <a:lstStyle>
            <a:lvl1pPr algn="r">
              <a:defRPr sz="3600">
                <a:solidFill>
                  <a:schemeClr val="accent2"/>
                </a:solidFill>
              </a:defRPr>
            </a:lvl1pPr>
          </a:lstStyle>
          <a:p>
            <a:r>
              <a:rPr lang="en-US" dirty="0"/>
              <a:t>Click to edit title</a:t>
            </a:r>
          </a:p>
        </p:txBody>
      </p:sp>
      <p:sp>
        <p:nvSpPr>
          <p:cNvPr id="5" name="Content Placeholder 4"/>
          <p:cNvSpPr>
            <a:spLocks noGrp="1"/>
          </p:cNvSpPr>
          <p:nvPr>
            <p:ph sz="quarter" idx="10"/>
          </p:nvPr>
        </p:nvSpPr>
        <p:spPr>
          <a:xfrm>
            <a:off x="628650" y="1366346"/>
            <a:ext cx="7886700"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4"/>
          <p:cNvSpPr>
            <a:spLocks noGrp="1"/>
          </p:cNvSpPr>
          <p:nvPr>
            <p:ph type="dt" sz="half" idx="11"/>
          </p:nvPr>
        </p:nvSpPr>
        <p:spPr>
          <a:xfrm>
            <a:off x="628651" y="6356353"/>
            <a:ext cx="1018943" cy="365125"/>
          </a:xfrm>
        </p:spPr>
        <p:txBody>
          <a:bodyPr/>
          <a:lstStyle>
            <a:lvl1pPr>
              <a:defRPr>
                <a:solidFill>
                  <a:schemeClr val="bg1"/>
                </a:solidFill>
              </a:defRPr>
            </a:lvl1pPr>
          </a:lstStyle>
          <a:p>
            <a:pPr>
              <a:defRPr/>
            </a:pPr>
            <a:endParaRPr lang="en-US" dirty="0"/>
          </a:p>
        </p:txBody>
      </p:sp>
      <p:sp>
        <p:nvSpPr>
          <p:cNvPr id="7"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bg1"/>
                </a:solidFill>
              </a:defRPr>
            </a:lvl1pPr>
          </a:lstStyle>
          <a:p>
            <a:pPr>
              <a:defRPr/>
            </a:pPr>
            <a:endParaRPr lang="en-US" dirty="0"/>
          </a:p>
        </p:txBody>
      </p:sp>
      <p:sp>
        <p:nvSpPr>
          <p:cNvPr id="9" name="Slide Number Placeholder 6"/>
          <p:cNvSpPr>
            <a:spLocks noGrp="1"/>
          </p:cNvSpPr>
          <p:nvPr>
            <p:ph type="sldNum" sz="quarter" idx="12"/>
          </p:nvPr>
        </p:nvSpPr>
        <p:spPr>
          <a:xfrm>
            <a:off x="7418350" y="6356353"/>
            <a:ext cx="1097001" cy="365125"/>
          </a:xfrm>
        </p:spPr>
        <p:txBody>
          <a:bodyPr/>
          <a:lstStyle>
            <a:lvl1pPr>
              <a:defRPr>
                <a:solidFill>
                  <a:schemeClr val="bg1"/>
                </a:solidFill>
              </a:defRPr>
            </a:lvl1pPr>
          </a:lstStyle>
          <a:p>
            <a:pPr>
              <a:defRPr/>
            </a:pPr>
            <a:fld id="{288C0EA5-93BB-4928-8C4B-BE01F2A96AC6}" type="slidenum">
              <a:rPr lang="en-US" smtClean="0"/>
              <a:pPr>
                <a:defRPr/>
              </a:pPr>
              <a:t>‹#›</a:t>
            </a:fld>
            <a:endParaRPr lang="en-US" dirty="0"/>
          </a:p>
        </p:txBody>
      </p:sp>
    </p:spTree>
    <p:extLst>
      <p:ext uri="{BB962C8B-B14F-4D97-AF65-F5344CB8AC3E}">
        <p14:creationId xmlns:p14="http://schemas.microsoft.com/office/powerpoint/2010/main" val="445545485"/>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1_Title and Content (Solid Dark)">
    <p:bg>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628650" y="152400"/>
            <a:ext cx="7886700" cy="914400"/>
          </a:xfrm>
        </p:spPr>
        <p:txBody>
          <a:bodyPr>
            <a:normAutofit/>
          </a:bodyPr>
          <a:lstStyle>
            <a:lvl1pPr algn="r">
              <a:defRPr sz="3600">
                <a:solidFill>
                  <a:schemeClr val="accent2"/>
                </a:solidFill>
              </a:defRPr>
            </a:lvl1pPr>
          </a:lstStyle>
          <a:p>
            <a:r>
              <a:rPr lang="en-US" dirty="0"/>
              <a:t>Click to edit title</a:t>
            </a:r>
          </a:p>
        </p:txBody>
      </p:sp>
      <p:sp>
        <p:nvSpPr>
          <p:cNvPr id="5" name="Content Placeholder 4"/>
          <p:cNvSpPr>
            <a:spLocks noGrp="1"/>
          </p:cNvSpPr>
          <p:nvPr>
            <p:ph sz="quarter" idx="10"/>
          </p:nvPr>
        </p:nvSpPr>
        <p:spPr>
          <a:xfrm>
            <a:off x="628650" y="1366346"/>
            <a:ext cx="7886700"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4"/>
          <p:cNvSpPr>
            <a:spLocks noGrp="1"/>
          </p:cNvSpPr>
          <p:nvPr>
            <p:ph type="dt" sz="half" idx="11"/>
          </p:nvPr>
        </p:nvSpPr>
        <p:spPr>
          <a:xfrm>
            <a:off x="628651" y="6356353"/>
            <a:ext cx="1018943" cy="365125"/>
          </a:xfrm>
        </p:spPr>
        <p:txBody>
          <a:bodyPr/>
          <a:lstStyle>
            <a:lvl1pPr>
              <a:defRPr>
                <a:solidFill>
                  <a:schemeClr val="bg1"/>
                </a:solidFill>
              </a:defRPr>
            </a:lvl1pPr>
          </a:lstStyle>
          <a:p>
            <a:pPr>
              <a:defRPr/>
            </a:pPr>
            <a:endParaRPr lang="en-US" dirty="0"/>
          </a:p>
        </p:txBody>
      </p:sp>
      <p:sp>
        <p:nvSpPr>
          <p:cNvPr id="7"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bg1"/>
                </a:solidFill>
              </a:defRPr>
            </a:lvl1pPr>
          </a:lstStyle>
          <a:p>
            <a:pPr>
              <a:defRPr/>
            </a:pPr>
            <a:endParaRPr lang="en-US" dirty="0"/>
          </a:p>
        </p:txBody>
      </p:sp>
      <p:sp>
        <p:nvSpPr>
          <p:cNvPr id="9" name="Slide Number Placeholder 6"/>
          <p:cNvSpPr>
            <a:spLocks noGrp="1"/>
          </p:cNvSpPr>
          <p:nvPr>
            <p:ph type="sldNum" sz="quarter" idx="12"/>
          </p:nvPr>
        </p:nvSpPr>
        <p:spPr>
          <a:xfrm>
            <a:off x="7418350" y="6356353"/>
            <a:ext cx="1097001" cy="365125"/>
          </a:xfrm>
        </p:spPr>
        <p:txBody>
          <a:bodyPr/>
          <a:lstStyle>
            <a:lvl1pPr>
              <a:defRPr>
                <a:solidFill>
                  <a:schemeClr val="bg1"/>
                </a:solidFill>
              </a:defRPr>
            </a:lvl1pPr>
          </a:lstStyle>
          <a:p>
            <a:pPr>
              <a:defRPr/>
            </a:pPr>
            <a:fld id="{288C0EA5-93BB-4928-8C4B-BE01F2A96AC6}" type="slidenum">
              <a:rPr lang="en-US" smtClean="0"/>
              <a:pPr>
                <a:defRPr/>
              </a:pPr>
              <a:t>‹#›</a:t>
            </a:fld>
            <a:endParaRPr lang="en-US" dirty="0"/>
          </a:p>
        </p:txBody>
      </p:sp>
    </p:spTree>
    <p:extLst>
      <p:ext uri="{BB962C8B-B14F-4D97-AF65-F5344CB8AC3E}">
        <p14:creationId xmlns:p14="http://schemas.microsoft.com/office/powerpoint/2010/main" val="4239397671"/>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and Content (Solid Lt Gray)">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628650" y="152400"/>
            <a:ext cx="7886700" cy="914400"/>
          </a:xfrm>
        </p:spPr>
        <p:txBody>
          <a:bodyPr>
            <a:normAutofit/>
          </a:bodyPr>
          <a:lstStyle>
            <a:lvl1pPr algn="r">
              <a:defRPr sz="3600">
                <a:solidFill>
                  <a:schemeClr val="accent1"/>
                </a:solidFill>
              </a:defRPr>
            </a:lvl1pPr>
          </a:lstStyle>
          <a:p>
            <a:r>
              <a:rPr lang="en-US" dirty="0"/>
              <a:t>Click to edit title</a:t>
            </a:r>
          </a:p>
        </p:txBody>
      </p:sp>
      <p:sp>
        <p:nvSpPr>
          <p:cNvPr id="5" name="Content Placeholder 4"/>
          <p:cNvSpPr>
            <a:spLocks noGrp="1"/>
          </p:cNvSpPr>
          <p:nvPr>
            <p:ph sz="quarter" idx="10"/>
          </p:nvPr>
        </p:nvSpPr>
        <p:spPr>
          <a:xfrm>
            <a:off x="628650" y="1366346"/>
            <a:ext cx="7886700" cy="4788393"/>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Date Placeholder 3"/>
          <p:cNvSpPr>
            <a:spLocks noGrp="1"/>
          </p:cNvSpPr>
          <p:nvPr>
            <p:ph type="dt" sz="half" idx="2"/>
          </p:nvPr>
        </p:nvSpPr>
        <p:spPr>
          <a:xfrm>
            <a:off x="628651" y="6356353"/>
            <a:ext cx="1018943" cy="365125"/>
          </a:xfrm>
          <a:prstGeom prst="rect">
            <a:avLst/>
          </a:prstGeom>
        </p:spPr>
        <p:txBody>
          <a:bodyPr vert="horz" lIns="91440" tIns="45720" rIns="91440" bIns="45720" rtlCol="0" anchor="ctr"/>
          <a:lstStyle>
            <a:lvl1pPr algn="l">
              <a:defRPr sz="1200">
                <a:solidFill>
                  <a:schemeClr val="tx2"/>
                </a:solidFill>
              </a:defRPr>
            </a:lvl1pPr>
          </a:lstStyle>
          <a:p>
            <a:pPr>
              <a:defRPr/>
            </a:pPr>
            <a:endParaRPr lang="en-US" dirty="0"/>
          </a:p>
        </p:txBody>
      </p:sp>
      <p:sp>
        <p:nvSpPr>
          <p:cNvPr id="11"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pPr>
              <a:defRPr/>
            </a:pPr>
            <a:endParaRPr lang="en-US" dirty="0"/>
          </a:p>
        </p:txBody>
      </p:sp>
      <p:sp>
        <p:nvSpPr>
          <p:cNvPr id="10" name="Slide Number Placeholder 5"/>
          <p:cNvSpPr>
            <a:spLocks noGrp="1"/>
          </p:cNvSpPr>
          <p:nvPr>
            <p:ph type="sldNum" sz="quarter" idx="4"/>
          </p:nvPr>
        </p:nvSpPr>
        <p:spPr>
          <a:xfrm>
            <a:off x="7418350" y="6356353"/>
            <a:ext cx="1097001" cy="365125"/>
          </a:xfrm>
          <a:prstGeom prst="rect">
            <a:avLst/>
          </a:prstGeom>
        </p:spPr>
        <p:txBody>
          <a:bodyPr vert="horz" lIns="91440" tIns="45720" rIns="91440" bIns="45720" rtlCol="0" anchor="ctr"/>
          <a:lstStyle>
            <a:lvl1pPr algn="r">
              <a:defRPr sz="1200">
                <a:solidFill>
                  <a:schemeClr val="tx2"/>
                </a:solidFill>
              </a:defRPr>
            </a:lvl1pPr>
          </a:lstStyle>
          <a:p>
            <a:pPr>
              <a:defRPr/>
            </a:pPr>
            <a:fld id="{288C0EA5-93BB-4928-8C4B-BE01F2A96AC6}" type="slidenum">
              <a:rPr lang="en-US" smtClean="0"/>
              <a:pPr>
                <a:defRPr/>
              </a:pPr>
              <a:t>‹#›</a:t>
            </a:fld>
            <a:endParaRPr lang="en-US" dirty="0"/>
          </a:p>
        </p:txBody>
      </p:sp>
    </p:spTree>
    <p:extLst>
      <p:ext uri="{BB962C8B-B14F-4D97-AF65-F5344CB8AC3E}">
        <p14:creationId xmlns:p14="http://schemas.microsoft.com/office/powerpoint/2010/main" val="1016638277"/>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628650" y="152400"/>
            <a:ext cx="7886700" cy="914400"/>
          </a:xfrm>
        </p:spPr>
        <p:txBody>
          <a:bodyPr>
            <a:normAutofit/>
          </a:bodyPr>
          <a:lstStyle>
            <a:lvl1pPr algn="r">
              <a:defRPr sz="3600">
                <a:solidFill>
                  <a:schemeClr val="accent2"/>
                </a:solidFill>
              </a:defRPr>
            </a:lvl1pPr>
          </a:lstStyle>
          <a:p>
            <a:r>
              <a:rPr lang="en-US" dirty="0"/>
              <a:t>Click to edit title</a:t>
            </a:r>
          </a:p>
        </p:txBody>
      </p:sp>
      <p:sp>
        <p:nvSpPr>
          <p:cNvPr id="11" name="Content Placeholder 4"/>
          <p:cNvSpPr>
            <a:spLocks noGrp="1"/>
          </p:cNvSpPr>
          <p:nvPr>
            <p:ph sz="quarter" idx="10"/>
          </p:nvPr>
        </p:nvSpPr>
        <p:spPr>
          <a:xfrm>
            <a:off x="628651" y="1366346"/>
            <a:ext cx="4676215"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2"/>
          <p:cNvSpPr>
            <a:spLocks noGrp="1"/>
          </p:cNvSpPr>
          <p:nvPr>
            <p:ph type="pic" sz="quarter" idx="13"/>
          </p:nvPr>
        </p:nvSpPr>
        <p:spPr>
          <a:xfrm>
            <a:off x="5740174" y="1364826"/>
            <a:ext cx="3403826" cy="4538434"/>
          </a:xfrm>
        </p:spPr>
        <p:txBody>
          <a:bodyPr/>
          <a:lstStyle>
            <a:lvl1pPr>
              <a:buClr>
                <a:schemeClr val="accent2"/>
              </a:buClr>
              <a:defRPr>
                <a:solidFill>
                  <a:schemeClr val="bg1"/>
                </a:solidFill>
              </a:defRPr>
            </a:lvl1pPr>
          </a:lstStyle>
          <a:p>
            <a:r>
              <a:rPr lang="en-US"/>
              <a:t>Click icon to add picture</a:t>
            </a:r>
            <a:endParaRPr lang="en-US" dirty="0"/>
          </a:p>
        </p:txBody>
      </p:sp>
      <p:sp>
        <p:nvSpPr>
          <p:cNvPr id="8" name="Date Placeholder 4"/>
          <p:cNvSpPr>
            <a:spLocks noGrp="1"/>
          </p:cNvSpPr>
          <p:nvPr>
            <p:ph type="dt" sz="half" idx="11"/>
          </p:nvPr>
        </p:nvSpPr>
        <p:spPr>
          <a:xfrm>
            <a:off x="628651" y="6356353"/>
            <a:ext cx="1018943" cy="365125"/>
          </a:xfrm>
        </p:spPr>
        <p:txBody>
          <a:bodyPr/>
          <a:lstStyle>
            <a:lvl1pPr>
              <a:defRPr>
                <a:solidFill>
                  <a:schemeClr val="bg1"/>
                </a:solidFill>
              </a:defRPr>
            </a:lvl1pPr>
          </a:lstStyle>
          <a:p>
            <a:pPr>
              <a:defRPr/>
            </a:pPr>
            <a:endParaRPr lang="en-US" dirty="0"/>
          </a:p>
        </p:txBody>
      </p:sp>
      <p:sp>
        <p:nvSpPr>
          <p:cNvPr id="7"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bg1"/>
                </a:solidFill>
              </a:defRPr>
            </a:lvl1pPr>
          </a:lstStyle>
          <a:p>
            <a:pPr>
              <a:defRPr/>
            </a:pPr>
            <a:endParaRPr lang="en-US" dirty="0"/>
          </a:p>
        </p:txBody>
      </p:sp>
      <p:sp>
        <p:nvSpPr>
          <p:cNvPr id="9" name="Slide Number Placeholder 6"/>
          <p:cNvSpPr>
            <a:spLocks noGrp="1"/>
          </p:cNvSpPr>
          <p:nvPr>
            <p:ph type="sldNum" sz="quarter" idx="12"/>
          </p:nvPr>
        </p:nvSpPr>
        <p:spPr>
          <a:xfrm>
            <a:off x="7418350" y="6356353"/>
            <a:ext cx="1097001" cy="365125"/>
          </a:xfrm>
        </p:spPr>
        <p:txBody>
          <a:bodyPr/>
          <a:lstStyle>
            <a:lvl1pPr>
              <a:defRPr>
                <a:solidFill>
                  <a:schemeClr val="bg1"/>
                </a:solidFill>
              </a:defRPr>
            </a:lvl1pPr>
          </a:lstStyle>
          <a:p>
            <a:pPr>
              <a:defRPr/>
            </a:pPr>
            <a:fld id="{288C0EA5-93BB-4928-8C4B-BE01F2A96AC6}" type="slidenum">
              <a:rPr lang="en-US" smtClean="0"/>
              <a:pPr>
                <a:defRPr/>
              </a:pPr>
              <a:t>‹#›</a:t>
            </a:fld>
            <a:endParaRPr lang="en-US" dirty="0"/>
          </a:p>
        </p:txBody>
      </p:sp>
    </p:spTree>
    <p:extLst>
      <p:ext uri="{BB962C8B-B14F-4D97-AF65-F5344CB8AC3E}">
        <p14:creationId xmlns:p14="http://schemas.microsoft.com/office/powerpoint/2010/main" val="155545638"/>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3_Title and Content (Solid Dark)">
    <p:bg>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628650" y="152400"/>
            <a:ext cx="7886700" cy="914400"/>
          </a:xfrm>
        </p:spPr>
        <p:txBody>
          <a:bodyPr>
            <a:normAutofit/>
          </a:bodyPr>
          <a:lstStyle>
            <a:lvl1pPr algn="r">
              <a:defRPr sz="3600">
                <a:solidFill>
                  <a:schemeClr val="accent2"/>
                </a:solidFill>
              </a:defRPr>
            </a:lvl1pPr>
          </a:lstStyle>
          <a:p>
            <a:r>
              <a:rPr lang="en-US" dirty="0"/>
              <a:t>Click to edit title</a:t>
            </a:r>
          </a:p>
        </p:txBody>
      </p:sp>
      <p:sp>
        <p:nvSpPr>
          <p:cNvPr id="10" name="Content Placeholder 4"/>
          <p:cNvSpPr>
            <a:spLocks noGrp="1"/>
          </p:cNvSpPr>
          <p:nvPr>
            <p:ph sz="quarter" idx="10"/>
          </p:nvPr>
        </p:nvSpPr>
        <p:spPr>
          <a:xfrm>
            <a:off x="628651" y="1366346"/>
            <a:ext cx="4676215"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Picture Placeholder 2"/>
          <p:cNvSpPr>
            <a:spLocks noGrp="1"/>
          </p:cNvSpPr>
          <p:nvPr>
            <p:ph type="pic" sz="quarter" idx="13"/>
          </p:nvPr>
        </p:nvSpPr>
        <p:spPr>
          <a:xfrm>
            <a:off x="5740174" y="1364826"/>
            <a:ext cx="3403826" cy="4538434"/>
          </a:xfrm>
        </p:spPr>
        <p:txBody>
          <a:bodyPr/>
          <a:lstStyle>
            <a:lvl1pPr>
              <a:buClr>
                <a:schemeClr val="accent2"/>
              </a:buClr>
              <a:defRPr>
                <a:solidFill>
                  <a:schemeClr val="bg1"/>
                </a:solidFill>
              </a:defRPr>
            </a:lvl1pPr>
          </a:lstStyle>
          <a:p>
            <a:r>
              <a:rPr lang="en-US"/>
              <a:t>Click icon to add picture</a:t>
            </a:r>
            <a:endParaRPr lang="en-US" dirty="0"/>
          </a:p>
        </p:txBody>
      </p:sp>
      <p:sp>
        <p:nvSpPr>
          <p:cNvPr id="8" name="Date Placeholder 4"/>
          <p:cNvSpPr>
            <a:spLocks noGrp="1"/>
          </p:cNvSpPr>
          <p:nvPr>
            <p:ph type="dt" sz="half" idx="11"/>
          </p:nvPr>
        </p:nvSpPr>
        <p:spPr>
          <a:xfrm>
            <a:off x="628651" y="6356353"/>
            <a:ext cx="1018943" cy="365125"/>
          </a:xfrm>
        </p:spPr>
        <p:txBody>
          <a:bodyPr/>
          <a:lstStyle>
            <a:lvl1pPr>
              <a:defRPr>
                <a:solidFill>
                  <a:schemeClr val="bg1"/>
                </a:solidFill>
              </a:defRPr>
            </a:lvl1pPr>
          </a:lstStyle>
          <a:p>
            <a:pPr>
              <a:defRPr/>
            </a:pPr>
            <a:endParaRPr lang="en-US" dirty="0"/>
          </a:p>
        </p:txBody>
      </p:sp>
      <p:sp>
        <p:nvSpPr>
          <p:cNvPr id="7"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bg1"/>
                </a:solidFill>
              </a:defRPr>
            </a:lvl1pPr>
          </a:lstStyle>
          <a:p>
            <a:pPr>
              <a:defRPr/>
            </a:pPr>
            <a:endParaRPr lang="en-US" dirty="0"/>
          </a:p>
        </p:txBody>
      </p:sp>
      <p:sp>
        <p:nvSpPr>
          <p:cNvPr id="9" name="Slide Number Placeholder 6"/>
          <p:cNvSpPr>
            <a:spLocks noGrp="1"/>
          </p:cNvSpPr>
          <p:nvPr>
            <p:ph type="sldNum" sz="quarter" idx="12"/>
          </p:nvPr>
        </p:nvSpPr>
        <p:spPr>
          <a:xfrm>
            <a:off x="7418350" y="6356353"/>
            <a:ext cx="1097001" cy="365125"/>
          </a:xfrm>
        </p:spPr>
        <p:txBody>
          <a:bodyPr/>
          <a:lstStyle>
            <a:lvl1pPr>
              <a:defRPr>
                <a:solidFill>
                  <a:schemeClr val="bg1"/>
                </a:solidFill>
              </a:defRPr>
            </a:lvl1pPr>
          </a:lstStyle>
          <a:p>
            <a:pPr>
              <a:defRPr/>
            </a:pPr>
            <a:fld id="{288C0EA5-93BB-4928-8C4B-BE01F2A96AC6}" type="slidenum">
              <a:rPr lang="en-US" smtClean="0"/>
              <a:pPr>
                <a:defRPr/>
              </a:pPr>
              <a:t>‹#›</a:t>
            </a:fld>
            <a:endParaRPr lang="en-US" dirty="0"/>
          </a:p>
        </p:txBody>
      </p:sp>
    </p:spTree>
    <p:extLst>
      <p:ext uri="{BB962C8B-B14F-4D97-AF65-F5344CB8AC3E}">
        <p14:creationId xmlns:p14="http://schemas.microsoft.com/office/powerpoint/2010/main" val="480877033"/>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1_Title and Content (Solid Lt Gray)">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628650" y="152400"/>
            <a:ext cx="7886700" cy="914400"/>
          </a:xfrm>
        </p:spPr>
        <p:txBody>
          <a:bodyPr>
            <a:normAutofit/>
          </a:bodyPr>
          <a:lstStyle>
            <a:lvl1pPr algn="r">
              <a:defRPr sz="3600">
                <a:solidFill>
                  <a:schemeClr val="accent1"/>
                </a:solidFill>
              </a:defRPr>
            </a:lvl1pPr>
          </a:lstStyle>
          <a:p>
            <a:r>
              <a:rPr lang="en-US" dirty="0"/>
              <a:t>Click to edit title</a:t>
            </a:r>
          </a:p>
        </p:txBody>
      </p:sp>
      <p:sp>
        <p:nvSpPr>
          <p:cNvPr id="7" name="Content Placeholder 4"/>
          <p:cNvSpPr>
            <a:spLocks noGrp="1"/>
          </p:cNvSpPr>
          <p:nvPr>
            <p:ph sz="quarter" idx="10"/>
          </p:nvPr>
        </p:nvSpPr>
        <p:spPr>
          <a:xfrm>
            <a:off x="628651" y="1366346"/>
            <a:ext cx="4676215" cy="4788393"/>
          </a:xfrm>
        </p:spPr>
        <p:txBody>
          <a:bodyPr/>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2"/>
          <p:cNvSpPr>
            <a:spLocks noGrp="1"/>
          </p:cNvSpPr>
          <p:nvPr>
            <p:ph type="pic" sz="quarter" idx="13"/>
          </p:nvPr>
        </p:nvSpPr>
        <p:spPr>
          <a:xfrm>
            <a:off x="5740174" y="1364826"/>
            <a:ext cx="3403826" cy="4538434"/>
          </a:xfrm>
        </p:spPr>
        <p:txBody>
          <a:bodyPr/>
          <a:lstStyle>
            <a:lvl1pPr>
              <a:buClr>
                <a:schemeClr val="tx1"/>
              </a:buClr>
              <a:defRPr>
                <a:solidFill>
                  <a:schemeClr val="tx1"/>
                </a:solidFill>
              </a:defRPr>
            </a:lvl1pPr>
          </a:lstStyle>
          <a:p>
            <a:r>
              <a:rPr lang="en-US"/>
              <a:t>Click icon to add picture</a:t>
            </a:r>
            <a:endParaRPr lang="en-US" dirty="0"/>
          </a:p>
        </p:txBody>
      </p:sp>
      <p:sp>
        <p:nvSpPr>
          <p:cNvPr id="9" name="Date Placeholder 3"/>
          <p:cNvSpPr>
            <a:spLocks noGrp="1"/>
          </p:cNvSpPr>
          <p:nvPr>
            <p:ph type="dt" sz="half" idx="2"/>
          </p:nvPr>
        </p:nvSpPr>
        <p:spPr>
          <a:xfrm>
            <a:off x="628651" y="6356353"/>
            <a:ext cx="1018943" cy="365125"/>
          </a:xfrm>
          <a:prstGeom prst="rect">
            <a:avLst/>
          </a:prstGeom>
        </p:spPr>
        <p:txBody>
          <a:bodyPr vert="horz" lIns="91440" tIns="45720" rIns="91440" bIns="45720" rtlCol="0" anchor="ctr"/>
          <a:lstStyle>
            <a:lvl1pPr algn="l">
              <a:defRPr sz="1200">
                <a:solidFill>
                  <a:schemeClr val="tx2"/>
                </a:solidFill>
              </a:defRPr>
            </a:lvl1pPr>
          </a:lstStyle>
          <a:p>
            <a:pPr>
              <a:defRPr/>
            </a:pPr>
            <a:endParaRPr lang="en-US" dirty="0"/>
          </a:p>
        </p:txBody>
      </p:sp>
      <p:sp>
        <p:nvSpPr>
          <p:cNvPr id="11"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pPr>
              <a:defRPr/>
            </a:pPr>
            <a:endParaRPr lang="en-US" dirty="0"/>
          </a:p>
        </p:txBody>
      </p:sp>
      <p:sp>
        <p:nvSpPr>
          <p:cNvPr id="10" name="Slide Number Placeholder 5"/>
          <p:cNvSpPr>
            <a:spLocks noGrp="1"/>
          </p:cNvSpPr>
          <p:nvPr>
            <p:ph type="sldNum" sz="quarter" idx="4"/>
          </p:nvPr>
        </p:nvSpPr>
        <p:spPr>
          <a:xfrm>
            <a:off x="7418350" y="6356353"/>
            <a:ext cx="1097001" cy="365125"/>
          </a:xfrm>
          <a:prstGeom prst="rect">
            <a:avLst/>
          </a:prstGeom>
        </p:spPr>
        <p:txBody>
          <a:bodyPr vert="horz" lIns="91440" tIns="45720" rIns="91440" bIns="45720" rtlCol="0" anchor="ctr"/>
          <a:lstStyle>
            <a:lvl1pPr algn="r">
              <a:defRPr sz="1200">
                <a:solidFill>
                  <a:schemeClr val="tx2"/>
                </a:solidFill>
              </a:defRPr>
            </a:lvl1pPr>
          </a:lstStyle>
          <a:p>
            <a:pPr>
              <a:defRPr/>
            </a:pPr>
            <a:fld id="{288C0EA5-93BB-4928-8C4B-BE01F2A96AC6}" type="slidenum">
              <a:rPr lang="en-US" smtClean="0"/>
              <a:pPr>
                <a:defRPr/>
              </a:pPr>
              <a:t>‹#›</a:t>
            </a:fld>
            <a:endParaRPr lang="en-US" dirty="0"/>
          </a:p>
        </p:txBody>
      </p:sp>
    </p:spTree>
    <p:extLst>
      <p:ext uri="{BB962C8B-B14F-4D97-AF65-F5344CB8AC3E}">
        <p14:creationId xmlns:p14="http://schemas.microsoft.com/office/powerpoint/2010/main" val="3674153005"/>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eam Page (4 Up)">
    <p:spTree>
      <p:nvGrpSpPr>
        <p:cNvPr id="1" name=""/>
        <p:cNvGrpSpPr/>
        <p:nvPr/>
      </p:nvGrpSpPr>
      <p:grpSpPr>
        <a:xfrm>
          <a:off x="0" y="0"/>
          <a:ext cx="0" cy="0"/>
          <a:chOff x="0" y="0"/>
          <a:chExt cx="0" cy="0"/>
        </a:xfrm>
      </p:grpSpPr>
      <p:sp>
        <p:nvSpPr>
          <p:cNvPr id="8" name="Rectangle 7"/>
          <p:cNvSpPr/>
          <p:nvPr/>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Title 1"/>
          <p:cNvSpPr>
            <a:spLocks noGrp="1"/>
          </p:cNvSpPr>
          <p:nvPr>
            <p:ph type="title" hasCustomPrompt="1"/>
          </p:nvPr>
        </p:nvSpPr>
        <p:spPr>
          <a:xfrm>
            <a:off x="628650" y="152400"/>
            <a:ext cx="7886700" cy="914400"/>
          </a:xfrm>
        </p:spPr>
        <p:txBody>
          <a:bodyPr>
            <a:normAutofit/>
          </a:bodyPr>
          <a:lstStyle>
            <a:lvl1pPr algn="r">
              <a:defRPr sz="3600">
                <a:solidFill>
                  <a:schemeClr val="bg1"/>
                </a:solidFill>
              </a:defRPr>
            </a:lvl1pPr>
          </a:lstStyle>
          <a:p>
            <a:r>
              <a:rPr lang="en-US" dirty="0"/>
              <a:t>Click to edit title</a:t>
            </a:r>
          </a:p>
        </p:txBody>
      </p:sp>
      <p:sp>
        <p:nvSpPr>
          <p:cNvPr id="17" name="Rectangle 16"/>
          <p:cNvSpPr/>
          <p:nvPr/>
        </p:nvSpPr>
        <p:spPr>
          <a:xfrm>
            <a:off x="0" y="1216024"/>
            <a:ext cx="9144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Picture Placeholder 2"/>
          <p:cNvSpPr>
            <a:spLocks noGrp="1"/>
          </p:cNvSpPr>
          <p:nvPr>
            <p:ph type="pic" sz="quarter" idx="13" hasCustomPrompt="1"/>
          </p:nvPr>
        </p:nvSpPr>
        <p:spPr>
          <a:xfrm>
            <a:off x="604749" y="1981899"/>
            <a:ext cx="157113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7" name="Text Placeholder 3"/>
          <p:cNvSpPr>
            <a:spLocks noGrp="1"/>
          </p:cNvSpPr>
          <p:nvPr>
            <p:ph type="body" sz="quarter" idx="15" hasCustomPrompt="1"/>
          </p:nvPr>
        </p:nvSpPr>
        <p:spPr>
          <a:xfrm>
            <a:off x="436290" y="4345147"/>
            <a:ext cx="1906858"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0" name="Picture Placeholder 2"/>
          <p:cNvSpPr>
            <a:spLocks noGrp="1"/>
          </p:cNvSpPr>
          <p:nvPr>
            <p:ph type="pic" sz="quarter" idx="16" hasCustomPrompt="1"/>
          </p:nvPr>
        </p:nvSpPr>
        <p:spPr>
          <a:xfrm>
            <a:off x="2734633" y="1967573"/>
            <a:ext cx="157113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11" name="Text Placeholder 3"/>
          <p:cNvSpPr>
            <a:spLocks noGrp="1"/>
          </p:cNvSpPr>
          <p:nvPr>
            <p:ph type="body" sz="quarter" idx="17" hasCustomPrompt="1"/>
          </p:nvPr>
        </p:nvSpPr>
        <p:spPr>
          <a:xfrm>
            <a:off x="2566173" y="4345147"/>
            <a:ext cx="1906858"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2" name="Picture Placeholder 2"/>
          <p:cNvSpPr>
            <a:spLocks noGrp="1"/>
          </p:cNvSpPr>
          <p:nvPr>
            <p:ph type="pic" sz="quarter" idx="18" hasCustomPrompt="1"/>
          </p:nvPr>
        </p:nvSpPr>
        <p:spPr>
          <a:xfrm>
            <a:off x="4864516" y="1967573"/>
            <a:ext cx="157113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13" name="Text Placeholder 3"/>
          <p:cNvSpPr>
            <a:spLocks noGrp="1"/>
          </p:cNvSpPr>
          <p:nvPr>
            <p:ph type="body" sz="quarter" idx="19" hasCustomPrompt="1"/>
          </p:nvPr>
        </p:nvSpPr>
        <p:spPr>
          <a:xfrm>
            <a:off x="4696056" y="4345147"/>
            <a:ext cx="1906858"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4" name="Picture Placeholder 2"/>
          <p:cNvSpPr>
            <a:spLocks noGrp="1"/>
          </p:cNvSpPr>
          <p:nvPr>
            <p:ph type="pic" sz="quarter" idx="20" hasCustomPrompt="1"/>
          </p:nvPr>
        </p:nvSpPr>
        <p:spPr>
          <a:xfrm>
            <a:off x="6994399" y="1967573"/>
            <a:ext cx="157113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15" name="Text Placeholder 3"/>
          <p:cNvSpPr>
            <a:spLocks noGrp="1"/>
          </p:cNvSpPr>
          <p:nvPr>
            <p:ph type="body" sz="quarter" idx="21" hasCustomPrompt="1"/>
          </p:nvPr>
        </p:nvSpPr>
        <p:spPr>
          <a:xfrm>
            <a:off x="6825939" y="4341161"/>
            <a:ext cx="1906858"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6" name="Rectangle 15"/>
          <p:cNvSpPr/>
          <p:nvPr/>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Date Placeholder 2"/>
          <p:cNvSpPr>
            <a:spLocks noGrp="1"/>
          </p:cNvSpPr>
          <p:nvPr>
            <p:ph type="dt" sz="half" idx="10"/>
          </p:nvPr>
        </p:nvSpPr>
        <p:spPr/>
        <p:txBody>
          <a:bodyPr/>
          <a:lstStyle/>
          <a:p>
            <a:pPr>
              <a:defRPr/>
            </a:pPr>
            <a:endParaRPr lang="en-US" dirty="0"/>
          </a:p>
        </p:txBody>
      </p:sp>
      <p:sp>
        <p:nvSpPr>
          <p:cNvPr id="19"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pPr>
              <a:defRPr/>
            </a:pPr>
            <a:endParaRPr lang="en-US" dirty="0"/>
          </a:p>
        </p:txBody>
      </p:sp>
      <p:sp>
        <p:nvSpPr>
          <p:cNvPr id="5" name="Slide Number Placeholder 4"/>
          <p:cNvSpPr>
            <a:spLocks noGrp="1"/>
          </p:cNvSpPr>
          <p:nvPr>
            <p:ph type="sldNum" sz="quarter" idx="12"/>
          </p:nvPr>
        </p:nvSpPr>
        <p:spPr/>
        <p:txBody>
          <a:bodyPr/>
          <a:lstStyle/>
          <a:p>
            <a:pPr>
              <a:defRPr/>
            </a:pPr>
            <a:fld id="{288C0EA5-93BB-4928-8C4B-BE01F2A96AC6}" type="slidenum">
              <a:rPr lang="en-US" smtClean="0"/>
              <a:pPr>
                <a:defRPr/>
              </a:pPr>
              <a:t>‹#›</a:t>
            </a:fld>
            <a:endParaRPr lang="en-US" dirty="0"/>
          </a:p>
        </p:txBody>
      </p:sp>
    </p:spTree>
    <p:extLst>
      <p:ext uri="{BB962C8B-B14F-4D97-AF65-F5344CB8AC3E}">
        <p14:creationId xmlns:p14="http://schemas.microsoft.com/office/powerpoint/2010/main" val="1283152451"/>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eam Page (3 Up)">
    <p:spTree>
      <p:nvGrpSpPr>
        <p:cNvPr id="1" name=""/>
        <p:cNvGrpSpPr/>
        <p:nvPr/>
      </p:nvGrpSpPr>
      <p:grpSpPr>
        <a:xfrm>
          <a:off x="0" y="0"/>
          <a:ext cx="0" cy="0"/>
          <a:chOff x="0" y="0"/>
          <a:chExt cx="0" cy="0"/>
        </a:xfrm>
      </p:grpSpPr>
      <p:sp>
        <p:nvSpPr>
          <p:cNvPr id="8" name="Rectangle 7"/>
          <p:cNvSpPr/>
          <p:nvPr/>
        </p:nvSpPr>
        <p:spPr>
          <a:xfrm>
            <a:off x="0" y="0"/>
            <a:ext cx="9144000" cy="1219200"/>
          </a:xfrm>
          <a:prstGeom prst="rect">
            <a:avLst/>
          </a:prstGeom>
          <a:solidFill>
            <a:srgbClr val="003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Title 1"/>
          <p:cNvSpPr>
            <a:spLocks noGrp="1"/>
          </p:cNvSpPr>
          <p:nvPr>
            <p:ph type="title" hasCustomPrompt="1"/>
          </p:nvPr>
        </p:nvSpPr>
        <p:spPr>
          <a:xfrm>
            <a:off x="628650" y="152400"/>
            <a:ext cx="7886700" cy="914400"/>
          </a:xfrm>
        </p:spPr>
        <p:txBody>
          <a:bodyPr>
            <a:normAutofit/>
          </a:bodyPr>
          <a:lstStyle>
            <a:lvl1pPr algn="r">
              <a:defRPr sz="3600">
                <a:solidFill>
                  <a:schemeClr val="bg1"/>
                </a:solidFill>
              </a:defRPr>
            </a:lvl1pPr>
          </a:lstStyle>
          <a:p>
            <a:r>
              <a:rPr lang="en-US" dirty="0"/>
              <a:t>Click to edit title</a:t>
            </a:r>
          </a:p>
        </p:txBody>
      </p:sp>
      <p:sp>
        <p:nvSpPr>
          <p:cNvPr id="17" name="Rectangle 16"/>
          <p:cNvSpPr/>
          <p:nvPr/>
        </p:nvSpPr>
        <p:spPr>
          <a:xfrm>
            <a:off x="0" y="1216024"/>
            <a:ext cx="9144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Picture Placeholder 2"/>
          <p:cNvSpPr>
            <a:spLocks noGrp="1"/>
          </p:cNvSpPr>
          <p:nvPr>
            <p:ph type="pic" sz="quarter" idx="13" hasCustomPrompt="1"/>
          </p:nvPr>
        </p:nvSpPr>
        <p:spPr>
          <a:xfrm>
            <a:off x="1179611" y="1964392"/>
            <a:ext cx="1749143" cy="190047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7" name="Text Placeholder 3"/>
          <p:cNvSpPr>
            <a:spLocks noGrp="1"/>
          </p:cNvSpPr>
          <p:nvPr>
            <p:ph type="body" sz="quarter" idx="15" hasCustomPrompt="1"/>
          </p:nvPr>
        </p:nvSpPr>
        <p:spPr>
          <a:xfrm>
            <a:off x="1101920" y="4564988"/>
            <a:ext cx="1906858"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0" name="Picture Placeholder 2"/>
          <p:cNvSpPr>
            <a:spLocks noGrp="1"/>
          </p:cNvSpPr>
          <p:nvPr>
            <p:ph type="pic" sz="quarter" idx="16" hasCustomPrompt="1"/>
          </p:nvPr>
        </p:nvSpPr>
        <p:spPr>
          <a:xfrm>
            <a:off x="3618406" y="1964392"/>
            <a:ext cx="1738398" cy="190047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11" name="Text Placeholder 3"/>
          <p:cNvSpPr>
            <a:spLocks noGrp="1"/>
          </p:cNvSpPr>
          <p:nvPr>
            <p:ph type="body" sz="quarter" idx="17" hasCustomPrompt="1"/>
          </p:nvPr>
        </p:nvSpPr>
        <p:spPr>
          <a:xfrm>
            <a:off x="3534177" y="4564988"/>
            <a:ext cx="1906858"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2" name="Picture Placeholder 2"/>
          <p:cNvSpPr>
            <a:spLocks noGrp="1"/>
          </p:cNvSpPr>
          <p:nvPr>
            <p:ph type="pic" sz="quarter" idx="18" hasCustomPrompt="1"/>
          </p:nvPr>
        </p:nvSpPr>
        <p:spPr>
          <a:xfrm>
            <a:off x="6050663" y="1964392"/>
            <a:ext cx="1738398" cy="190047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13" name="Text Placeholder 3"/>
          <p:cNvSpPr>
            <a:spLocks noGrp="1"/>
          </p:cNvSpPr>
          <p:nvPr>
            <p:ph type="body" sz="quarter" idx="19" hasCustomPrompt="1"/>
          </p:nvPr>
        </p:nvSpPr>
        <p:spPr>
          <a:xfrm>
            <a:off x="5966435" y="4564988"/>
            <a:ext cx="1906858"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6" name="Rectangle 15"/>
          <p:cNvSpPr/>
          <p:nvPr/>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Date Placeholder 2"/>
          <p:cNvSpPr>
            <a:spLocks noGrp="1"/>
          </p:cNvSpPr>
          <p:nvPr>
            <p:ph type="dt" sz="half" idx="10"/>
          </p:nvPr>
        </p:nvSpPr>
        <p:spPr/>
        <p:txBody>
          <a:bodyPr/>
          <a:lstStyle/>
          <a:p>
            <a:pPr>
              <a:defRPr/>
            </a:pPr>
            <a:endParaRPr lang="en-US" dirty="0"/>
          </a:p>
        </p:txBody>
      </p:sp>
      <p:sp>
        <p:nvSpPr>
          <p:cNvPr id="19"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pPr>
              <a:defRPr/>
            </a:pPr>
            <a:endParaRPr lang="en-US" dirty="0"/>
          </a:p>
        </p:txBody>
      </p:sp>
      <p:sp>
        <p:nvSpPr>
          <p:cNvPr id="5" name="Slide Number Placeholder 4"/>
          <p:cNvSpPr>
            <a:spLocks noGrp="1"/>
          </p:cNvSpPr>
          <p:nvPr>
            <p:ph type="sldNum" sz="quarter" idx="12"/>
          </p:nvPr>
        </p:nvSpPr>
        <p:spPr/>
        <p:txBody>
          <a:bodyPr/>
          <a:lstStyle/>
          <a:p>
            <a:pPr>
              <a:defRPr/>
            </a:pPr>
            <a:fld id="{288C0EA5-93BB-4928-8C4B-BE01F2A96AC6}" type="slidenum">
              <a:rPr lang="en-US" smtClean="0"/>
              <a:pPr>
                <a:defRPr/>
              </a:pPr>
              <a:t>‹#›</a:t>
            </a:fld>
            <a:endParaRPr lang="en-US" dirty="0"/>
          </a:p>
        </p:txBody>
      </p:sp>
    </p:spTree>
    <p:extLst>
      <p:ext uri="{BB962C8B-B14F-4D97-AF65-F5344CB8AC3E}">
        <p14:creationId xmlns:p14="http://schemas.microsoft.com/office/powerpoint/2010/main" val="1923282710"/>
      </p:ext>
    </p:extLst>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eam Page 4-Up White Vertical">
    <p:spTree>
      <p:nvGrpSpPr>
        <p:cNvPr id="1" name=""/>
        <p:cNvGrpSpPr/>
        <p:nvPr/>
      </p:nvGrpSpPr>
      <p:grpSpPr>
        <a:xfrm>
          <a:off x="0" y="0"/>
          <a:ext cx="0" cy="0"/>
          <a:chOff x="0" y="0"/>
          <a:chExt cx="0" cy="0"/>
        </a:xfrm>
      </p:grpSpPr>
      <p:sp>
        <p:nvSpPr>
          <p:cNvPr id="8" name="Rectangle 7"/>
          <p:cNvSpPr/>
          <p:nvPr/>
        </p:nvSpPr>
        <p:spPr>
          <a:xfrm>
            <a:off x="0" y="0"/>
            <a:ext cx="9144000" cy="1219200"/>
          </a:xfrm>
          <a:prstGeom prst="rect">
            <a:avLst/>
          </a:prstGeom>
          <a:solidFill>
            <a:srgbClr val="003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6" name="Title 1"/>
          <p:cNvSpPr>
            <a:spLocks noGrp="1"/>
          </p:cNvSpPr>
          <p:nvPr>
            <p:ph type="title" hasCustomPrompt="1"/>
          </p:nvPr>
        </p:nvSpPr>
        <p:spPr>
          <a:xfrm>
            <a:off x="628650" y="152400"/>
            <a:ext cx="7886700" cy="914400"/>
          </a:xfrm>
        </p:spPr>
        <p:txBody>
          <a:bodyPr>
            <a:normAutofit/>
          </a:bodyPr>
          <a:lstStyle>
            <a:lvl1pPr algn="r">
              <a:defRPr sz="3600">
                <a:solidFill>
                  <a:schemeClr val="bg1"/>
                </a:solidFill>
              </a:defRPr>
            </a:lvl1pPr>
          </a:lstStyle>
          <a:p>
            <a:r>
              <a:rPr lang="en-US" dirty="0"/>
              <a:t>Click to edit title</a:t>
            </a:r>
          </a:p>
        </p:txBody>
      </p:sp>
      <p:sp>
        <p:nvSpPr>
          <p:cNvPr id="6" name="Picture Placeholder 2"/>
          <p:cNvSpPr>
            <a:spLocks noGrp="1"/>
          </p:cNvSpPr>
          <p:nvPr>
            <p:ph type="pic" sz="quarter" idx="13" hasCustomPrompt="1"/>
          </p:nvPr>
        </p:nvSpPr>
        <p:spPr>
          <a:xfrm>
            <a:off x="604749" y="1981899"/>
            <a:ext cx="157113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7" name="Text Placeholder 3"/>
          <p:cNvSpPr>
            <a:spLocks noGrp="1"/>
          </p:cNvSpPr>
          <p:nvPr>
            <p:ph type="body" sz="quarter" idx="15" hasCustomPrompt="1"/>
          </p:nvPr>
        </p:nvSpPr>
        <p:spPr>
          <a:xfrm>
            <a:off x="436290" y="4345149"/>
            <a:ext cx="1906858" cy="1623853"/>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a:t>Click to edit text</a:t>
            </a:r>
          </a:p>
        </p:txBody>
      </p:sp>
      <p:sp>
        <p:nvSpPr>
          <p:cNvPr id="10" name="Picture Placeholder 2"/>
          <p:cNvSpPr>
            <a:spLocks noGrp="1"/>
          </p:cNvSpPr>
          <p:nvPr>
            <p:ph type="pic" sz="quarter" idx="16" hasCustomPrompt="1"/>
          </p:nvPr>
        </p:nvSpPr>
        <p:spPr>
          <a:xfrm>
            <a:off x="2734633" y="1967573"/>
            <a:ext cx="157113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1" name="Text Placeholder 3"/>
          <p:cNvSpPr>
            <a:spLocks noGrp="1"/>
          </p:cNvSpPr>
          <p:nvPr>
            <p:ph type="body" sz="quarter" idx="17" hasCustomPrompt="1"/>
          </p:nvPr>
        </p:nvSpPr>
        <p:spPr>
          <a:xfrm>
            <a:off x="2566173" y="4345147"/>
            <a:ext cx="1906858" cy="1623852"/>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a:t>Click to edit text</a:t>
            </a:r>
          </a:p>
        </p:txBody>
      </p:sp>
      <p:sp>
        <p:nvSpPr>
          <p:cNvPr id="12" name="Picture Placeholder 2"/>
          <p:cNvSpPr>
            <a:spLocks noGrp="1"/>
          </p:cNvSpPr>
          <p:nvPr>
            <p:ph type="pic" sz="quarter" idx="18" hasCustomPrompt="1"/>
          </p:nvPr>
        </p:nvSpPr>
        <p:spPr>
          <a:xfrm>
            <a:off x="4864516" y="1967573"/>
            <a:ext cx="157113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3" name="Text Placeholder 3"/>
          <p:cNvSpPr>
            <a:spLocks noGrp="1"/>
          </p:cNvSpPr>
          <p:nvPr>
            <p:ph type="body" sz="quarter" idx="19" hasCustomPrompt="1"/>
          </p:nvPr>
        </p:nvSpPr>
        <p:spPr>
          <a:xfrm>
            <a:off x="4696056" y="4345147"/>
            <a:ext cx="1906858" cy="1623852"/>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a:t>Click to edit text</a:t>
            </a:r>
          </a:p>
        </p:txBody>
      </p:sp>
      <p:sp>
        <p:nvSpPr>
          <p:cNvPr id="14" name="Picture Placeholder 2"/>
          <p:cNvSpPr>
            <a:spLocks noGrp="1"/>
          </p:cNvSpPr>
          <p:nvPr>
            <p:ph type="pic" sz="quarter" idx="20" hasCustomPrompt="1"/>
          </p:nvPr>
        </p:nvSpPr>
        <p:spPr>
          <a:xfrm>
            <a:off x="6994399" y="1967573"/>
            <a:ext cx="157113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5" name="Text Placeholder 3"/>
          <p:cNvSpPr>
            <a:spLocks noGrp="1"/>
          </p:cNvSpPr>
          <p:nvPr>
            <p:ph type="body" sz="quarter" idx="21" hasCustomPrompt="1"/>
          </p:nvPr>
        </p:nvSpPr>
        <p:spPr>
          <a:xfrm>
            <a:off x="6825939" y="4341161"/>
            <a:ext cx="1906858" cy="1627838"/>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a:t>Click to edit text</a:t>
            </a:r>
          </a:p>
        </p:txBody>
      </p:sp>
      <p:sp>
        <p:nvSpPr>
          <p:cNvPr id="19" name="Rectangle 18"/>
          <p:cNvSpPr/>
          <p:nvPr/>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Date Placeholder 2"/>
          <p:cNvSpPr>
            <a:spLocks noGrp="1"/>
          </p:cNvSpPr>
          <p:nvPr>
            <p:ph type="dt" sz="half" idx="10"/>
          </p:nvPr>
        </p:nvSpPr>
        <p:spPr/>
        <p:txBody>
          <a:bodyPr/>
          <a:lstStyle/>
          <a:p>
            <a:pPr>
              <a:defRPr/>
            </a:pPr>
            <a:endParaRPr lang="en-US" dirty="0"/>
          </a:p>
        </p:txBody>
      </p:sp>
      <p:sp>
        <p:nvSpPr>
          <p:cNvPr id="20"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pPr>
              <a:defRPr/>
            </a:pPr>
            <a:endParaRPr lang="en-US" dirty="0"/>
          </a:p>
        </p:txBody>
      </p:sp>
      <p:sp>
        <p:nvSpPr>
          <p:cNvPr id="5" name="Slide Number Placeholder 4"/>
          <p:cNvSpPr>
            <a:spLocks noGrp="1"/>
          </p:cNvSpPr>
          <p:nvPr>
            <p:ph type="sldNum" sz="quarter" idx="12"/>
          </p:nvPr>
        </p:nvSpPr>
        <p:spPr/>
        <p:txBody>
          <a:bodyPr/>
          <a:lstStyle/>
          <a:p>
            <a:pPr>
              <a:defRPr/>
            </a:pPr>
            <a:fld id="{288C0EA5-93BB-4928-8C4B-BE01F2A96AC6}" type="slidenum">
              <a:rPr lang="en-US" smtClean="0"/>
              <a:pPr>
                <a:defRPr/>
              </a:pPr>
              <a:t>‹#›</a:t>
            </a:fld>
            <a:endParaRPr lang="en-US" dirty="0"/>
          </a:p>
        </p:txBody>
      </p:sp>
    </p:spTree>
    <p:extLst>
      <p:ext uri="{BB962C8B-B14F-4D97-AF65-F5344CB8AC3E}">
        <p14:creationId xmlns:p14="http://schemas.microsoft.com/office/powerpoint/2010/main" val="3977892454"/>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eam Page 4-Up Gray BG Horizontal">
    <p:spTree>
      <p:nvGrpSpPr>
        <p:cNvPr id="1" name=""/>
        <p:cNvGrpSpPr/>
        <p:nvPr/>
      </p:nvGrpSpPr>
      <p:grpSpPr>
        <a:xfrm>
          <a:off x="0" y="0"/>
          <a:ext cx="0" cy="0"/>
          <a:chOff x="0" y="0"/>
          <a:chExt cx="0" cy="0"/>
        </a:xfrm>
      </p:grpSpPr>
      <p:sp>
        <p:nvSpPr>
          <p:cNvPr id="8" name="Rectangle 7"/>
          <p:cNvSpPr/>
          <p:nvPr/>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Title 1"/>
          <p:cNvSpPr>
            <a:spLocks noGrp="1"/>
          </p:cNvSpPr>
          <p:nvPr>
            <p:ph type="title" hasCustomPrompt="1"/>
          </p:nvPr>
        </p:nvSpPr>
        <p:spPr>
          <a:xfrm>
            <a:off x="628650" y="152400"/>
            <a:ext cx="7886700" cy="914400"/>
          </a:xfrm>
        </p:spPr>
        <p:txBody>
          <a:bodyPr>
            <a:normAutofit/>
          </a:bodyPr>
          <a:lstStyle>
            <a:lvl1pPr algn="r">
              <a:defRPr sz="3600">
                <a:solidFill>
                  <a:schemeClr val="bg1"/>
                </a:solidFill>
              </a:defRPr>
            </a:lvl1pPr>
          </a:lstStyle>
          <a:p>
            <a:r>
              <a:rPr lang="en-US" dirty="0"/>
              <a:t>Click to edit title</a:t>
            </a:r>
          </a:p>
        </p:txBody>
      </p:sp>
      <p:sp>
        <p:nvSpPr>
          <p:cNvPr id="17" name="Rectangle 16"/>
          <p:cNvSpPr/>
          <p:nvPr/>
        </p:nvSpPr>
        <p:spPr>
          <a:xfrm>
            <a:off x="0" y="1216024"/>
            <a:ext cx="9144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9" name="Picture Placeholder 2"/>
          <p:cNvSpPr>
            <a:spLocks noGrp="1"/>
          </p:cNvSpPr>
          <p:nvPr>
            <p:ph type="pic" sz="quarter" idx="13" hasCustomPrompt="1"/>
          </p:nvPr>
        </p:nvSpPr>
        <p:spPr>
          <a:xfrm>
            <a:off x="604750" y="1674774"/>
            <a:ext cx="1394107" cy="1534851"/>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24" name="Text Placeholder 3"/>
          <p:cNvSpPr>
            <a:spLocks noGrp="1"/>
          </p:cNvSpPr>
          <p:nvPr>
            <p:ph type="body" sz="quarter" idx="16"/>
          </p:nvPr>
        </p:nvSpPr>
        <p:spPr>
          <a:xfrm>
            <a:off x="2157413" y="1674775"/>
            <a:ext cx="2149746" cy="1858809"/>
          </a:xfrm>
        </p:spPr>
        <p:txBody>
          <a:bodyPr anchor="ctr">
            <a:noAutofit/>
          </a:bodyPr>
          <a:lstStyle>
            <a:lvl1pPr marL="0" indent="0">
              <a:buFont typeface="Arial" panose="020B0604020202020204" pitchFamily="34" charset="0"/>
              <a:buNone/>
              <a:defRPr sz="1800"/>
            </a:lvl1pPr>
            <a:lvl2pPr marL="457189" indent="0">
              <a:buFont typeface="Arial" panose="020B0604020202020204" pitchFamily="34" charset="0"/>
              <a:buNone/>
              <a:defRPr sz="1800"/>
            </a:lvl2pPr>
            <a:lvl3pPr marL="914377" indent="0">
              <a:buFont typeface="Arial" panose="020B0604020202020204" pitchFamily="34" charset="0"/>
              <a:buNone/>
              <a:defRPr sz="1800"/>
            </a:lvl3pPr>
            <a:lvl4pPr marL="1371566" indent="0">
              <a:buFont typeface="Arial" panose="020B0604020202020204" pitchFamily="34" charset="0"/>
              <a:buNone/>
              <a:defRPr sz="1800"/>
            </a:lvl4pPr>
            <a:lvl5pPr marL="1828754" indent="0">
              <a:buFont typeface="Arial" panose="020B0604020202020204" pitchFamily="34" charset="0"/>
              <a:buNone/>
              <a:defRPr sz="1800"/>
            </a:lvl5pPr>
          </a:lstStyle>
          <a:p>
            <a:pPr lvl="0"/>
            <a:r>
              <a:rPr lang="en-US"/>
              <a:t>Click to edit Master text styles</a:t>
            </a:r>
          </a:p>
        </p:txBody>
      </p:sp>
      <p:sp>
        <p:nvSpPr>
          <p:cNvPr id="23" name="Picture Placeholder 2"/>
          <p:cNvSpPr>
            <a:spLocks noGrp="1"/>
          </p:cNvSpPr>
          <p:nvPr>
            <p:ph type="pic" sz="quarter" idx="14" hasCustomPrompt="1"/>
          </p:nvPr>
        </p:nvSpPr>
        <p:spPr>
          <a:xfrm>
            <a:off x="604750" y="3939365"/>
            <a:ext cx="1394107" cy="1534844"/>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4" name="Text Placeholder 3"/>
          <p:cNvSpPr>
            <a:spLocks noGrp="1"/>
          </p:cNvSpPr>
          <p:nvPr>
            <p:ph type="body" sz="quarter" idx="15"/>
          </p:nvPr>
        </p:nvSpPr>
        <p:spPr>
          <a:xfrm>
            <a:off x="2157413" y="3939364"/>
            <a:ext cx="2149746" cy="1858809"/>
          </a:xfrm>
        </p:spPr>
        <p:txBody>
          <a:bodyPr anchor="ctr">
            <a:noAutofit/>
          </a:bodyPr>
          <a:lstStyle>
            <a:lvl1pPr marL="0" indent="0">
              <a:buFont typeface="Arial" panose="020B0604020202020204" pitchFamily="34" charset="0"/>
              <a:buNone/>
              <a:defRPr sz="1800"/>
            </a:lvl1pPr>
            <a:lvl2pPr marL="457189" indent="0">
              <a:buFont typeface="Arial" panose="020B0604020202020204" pitchFamily="34" charset="0"/>
              <a:buNone/>
              <a:defRPr sz="1800"/>
            </a:lvl2pPr>
            <a:lvl3pPr marL="914377" indent="0">
              <a:buFont typeface="Arial" panose="020B0604020202020204" pitchFamily="34" charset="0"/>
              <a:buNone/>
              <a:defRPr sz="1800"/>
            </a:lvl3pPr>
            <a:lvl4pPr marL="1371566" indent="0">
              <a:buFont typeface="Arial" panose="020B0604020202020204" pitchFamily="34" charset="0"/>
              <a:buNone/>
              <a:defRPr sz="1800"/>
            </a:lvl4pPr>
            <a:lvl5pPr marL="1828754" indent="0">
              <a:buFont typeface="Arial" panose="020B0604020202020204" pitchFamily="34" charset="0"/>
              <a:buNone/>
              <a:defRPr sz="1800"/>
            </a:lvl5pPr>
          </a:lstStyle>
          <a:p>
            <a:pPr lvl="0"/>
            <a:r>
              <a:rPr lang="en-US"/>
              <a:t>Click to edit Master text styles</a:t>
            </a:r>
          </a:p>
        </p:txBody>
      </p:sp>
      <p:sp>
        <p:nvSpPr>
          <p:cNvPr id="25" name="Picture Placeholder 2"/>
          <p:cNvSpPr>
            <a:spLocks noGrp="1"/>
          </p:cNvSpPr>
          <p:nvPr>
            <p:ph type="pic" sz="quarter" idx="17" hasCustomPrompt="1"/>
          </p:nvPr>
        </p:nvSpPr>
        <p:spPr>
          <a:xfrm>
            <a:off x="4649855" y="1674775"/>
            <a:ext cx="1394107" cy="1534850"/>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26" name="Text Placeholder 3"/>
          <p:cNvSpPr>
            <a:spLocks noGrp="1"/>
          </p:cNvSpPr>
          <p:nvPr>
            <p:ph type="body" sz="quarter" idx="18"/>
          </p:nvPr>
        </p:nvSpPr>
        <p:spPr>
          <a:xfrm>
            <a:off x="6202517" y="1674775"/>
            <a:ext cx="2149746" cy="1858809"/>
          </a:xfrm>
        </p:spPr>
        <p:txBody>
          <a:bodyPr anchor="ctr">
            <a:noAutofit/>
          </a:bodyPr>
          <a:lstStyle>
            <a:lvl1pPr marL="0" indent="0">
              <a:buFont typeface="Arial" panose="020B0604020202020204" pitchFamily="34" charset="0"/>
              <a:buNone/>
              <a:defRPr sz="1800"/>
            </a:lvl1pPr>
            <a:lvl2pPr marL="457189" indent="0">
              <a:buFont typeface="Arial" panose="020B0604020202020204" pitchFamily="34" charset="0"/>
              <a:buNone/>
              <a:defRPr sz="1800"/>
            </a:lvl2pPr>
            <a:lvl3pPr marL="914377" indent="0">
              <a:buFont typeface="Arial" panose="020B0604020202020204" pitchFamily="34" charset="0"/>
              <a:buNone/>
              <a:defRPr sz="1800"/>
            </a:lvl3pPr>
            <a:lvl4pPr marL="1371566" indent="0">
              <a:buFont typeface="Arial" panose="020B0604020202020204" pitchFamily="34" charset="0"/>
              <a:buNone/>
              <a:defRPr sz="1800"/>
            </a:lvl4pPr>
            <a:lvl5pPr marL="1828754" indent="0">
              <a:buFont typeface="Arial" panose="020B0604020202020204" pitchFamily="34" charset="0"/>
              <a:buNone/>
              <a:defRPr sz="1800"/>
            </a:lvl5pPr>
          </a:lstStyle>
          <a:p>
            <a:pPr lvl="0"/>
            <a:r>
              <a:rPr lang="en-US"/>
              <a:t>Click to edit Master text styles</a:t>
            </a:r>
          </a:p>
        </p:txBody>
      </p:sp>
      <p:sp>
        <p:nvSpPr>
          <p:cNvPr id="27" name="Picture Placeholder 2"/>
          <p:cNvSpPr>
            <a:spLocks noGrp="1"/>
          </p:cNvSpPr>
          <p:nvPr>
            <p:ph type="pic" sz="quarter" idx="19" hasCustomPrompt="1"/>
          </p:nvPr>
        </p:nvSpPr>
        <p:spPr>
          <a:xfrm>
            <a:off x="4649855" y="3939365"/>
            <a:ext cx="1394107" cy="1534844"/>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28" name="Text Placeholder 3"/>
          <p:cNvSpPr>
            <a:spLocks noGrp="1"/>
          </p:cNvSpPr>
          <p:nvPr>
            <p:ph type="body" sz="quarter" idx="20"/>
          </p:nvPr>
        </p:nvSpPr>
        <p:spPr>
          <a:xfrm>
            <a:off x="6202517" y="3939363"/>
            <a:ext cx="2149746" cy="1858809"/>
          </a:xfrm>
        </p:spPr>
        <p:txBody>
          <a:bodyPr anchor="ctr">
            <a:noAutofit/>
          </a:bodyPr>
          <a:lstStyle>
            <a:lvl1pPr marL="0" indent="0">
              <a:buFont typeface="Arial" panose="020B0604020202020204" pitchFamily="34" charset="0"/>
              <a:buNone/>
              <a:defRPr sz="1800"/>
            </a:lvl1pPr>
            <a:lvl2pPr marL="457189" indent="0">
              <a:buFont typeface="Arial" panose="020B0604020202020204" pitchFamily="34" charset="0"/>
              <a:buNone/>
              <a:defRPr sz="1800"/>
            </a:lvl2pPr>
            <a:lvl3pPr marL="914377" indent="0">
              <a:buFont typeface="Arial" panose="020B0604020202020204" pitchFamily="34" charset="0"/>
              <a:buNone/>
              <a:defRPr sz="1800"/>
            </a:lvl3pPr>
            <a:lvl4pPr marL="1371566" indent="0">
              <a:buFont typeface="Arial" panose="020B0604020202020204" pitchFamily="34" charset="0"/>
              <a:buNone/>
              <a:defRPr sz="1800"/>
            </a:lvl4pPr>
            <a:lvl5pPr marL="1828754" indent="0">
              <a:buFont typeface="Arial" panose="020B0604020202020204" pitchFamily="34" charset="0"/>
              <a:buNone/>
              <a:defRPr sz="1800"/>
            </a:lvl5pPr>
          </a:lstStyle>
          <a:p>
            <a:pPr lvl="0"/>
            <a:r>
              <a:rPr lang="en-US"/>
              <a:t>Click to edit Master text styles</a:t>
            </a:r>
          </a:p>
        </p:txBody>
      </p:sp>
      <p:sp>
        <p:nvSpPr>
          <p:cNvPr id="16" name="Rectangle 15"/>
          <p:cNvSpPr/>
          <p:nvPr/>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Date Placeholder 2"/>
          <p:cNvSpPr>
            <a:spLocks noGrp="1"/>
          </p:cNvSpPr>
          <p:nvPr>
            <p:ph type="dt" sz="half" idx="10"/>
          </p:nvPr>
        </p:nvSpPr>
        <p:spPr/>
        <p:txBody>
          <a:bodyPr/>
          <a:lstStyle/>
          <a:p>
            <a:pPr>
              <a:defRPr/>
            </a:pPr>
            <a:endParaRPr lang="en-US" dirty="0"/>
          </a:p>
        </p:txBody>
      </p:sp>
      <p:sp>
        <p:nvSpPr>
          <p:cNvPr id="29"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pPr>
              <a:defRPr/>
            </a:pPr>
            <a:endParaRPr lang="en-US" dirty="0"/>
          </a:p>
        </p:txBody>
      </p:sp>
      <p:sp>
        <p:nvSpPr>
          <p:cNvPr id="5" name="Slide Number Placeholder 4"/>
          <p:cNvSpPr>
            <a:spLocks noGrp="1"/>
          </p:cNvSpPr>
          <p:nvPr>
            <p:ph type="sldNum" sz="quarter" idx="12"/>
          </p:nvPr>
        </p:nvSpPr>
        <p:spPr/>
        <p:txBody>
          <a:bodyPr/>
          <a:lstStyle/>
          <a:p>
            <a:pPr>
              <a:defRPr/>
            </a:pPr>
            <a:fld id="{288C0EA5-93BB-4928-8C4B-BE01F2A96AC6}" type="slidenum">
              <a:rPr lang="en-US" smtClean="0"/>
              <a:pPr>
                <a:defRPr/>
              </a:pPr>
              <a:t>‹#›</a:t>
            </a:fld>
            <a:endParaRPr lang="en-US" dirty="0"/>
          </a:p>
        </p:txBody>
      </p:sp>
    </p:spTree>
    <p:extLst>
      <p:ext uri="{BB962C8B-B14F-4D97-AF65-F5344CB8AC3E}">
        <p14:creationId xmlns:p14="http://schemas.microsoft.com/office/powerpoint/2010/main" val="3322563277"/>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eam Page 4 Up White BG Horizontal">
    <p:spTree>
      <p:nvGrpSpPr>
        <p:cNvPr id="1" name=""/>
        <p:cNvGrpSpPr/>
        <p:nvPr/>
      </p:nvGrpSpPr>
      <p:grpSpPr>
        <a:xfrm>
          <a:off x="0" y="0"/>
          <a:ext cx="0" cy="0"/>
          <a:chOff x="0" y="0"/>
          <a:chExt cx="0" cy="0"/>
        </a:xfrm>
      </p:grpSpPr>
      <p:sp>
        <p:nvSpPr>
          <p:cNvPr id="7" name="Rectangle 6"/>
          <p:cNvSpPr/>
          <p:nvPr/>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hasCustomPrompt="1"/>
          </p:nvPr>
        </p:nvSpPr>
        <p:spPr>
          <a:xfrm>
            <a:off x="628650" y="152400"/>
            <a:ext cx="7886700" cy="914400"/>
          </a:xfrm>
        </p:spPr>
        <p:txBody>
          <a:bodyPr>
            <a:normAutofit/>
          </a:bodyPr>
          <a:lstStyle>
            <a:lvl1pPr algn="r">
              <a:defRPr sz="3600">
                <a:solidFill>
                  <a:schemeClr val="bg1"/>
                </a:solidFill>
              </a:defRPr>
            </a:lvl1pPr>
          </a:lstStyle>
          <a:p>
            <a:r>
              <a:rPr lang="en-US" dirty="0"/>
              <a:t>Click to edit title</a:t>
            </a:r>
          </a:p>
        </p:txBody>
      </p:sp>
      <p:sp>
        <p:nvSpPr>
          <p:cNvPr id="12" name="Picture Placeholder 2"/>
          <p:cNvSpPr>
            <a:spLocks noGrp="1"/>
          </p:cNvSpPr>
          <p:nvPr>
            <p:ph type="pic" sz="quarter" idx="13" hasCustomPrompt="1"/>
          </p:nvPr>
        </p:nvSpPr>
        <p:spPr>
          <a:xfrm>
            <a:off x="604750" y="1674774"/>
            <a:ext cx="1394107"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5" name="Text Placeholder 3"/>
          <p:cNvSpPr>
            <a:spLocks noGrp="1"/>
          </p:cNvSpPr>
          <p:nvPr>
            <p:ph type="body" sz="quarter" idx="16"/>
          </p:nvPr>
        </p:nvSpPr>
        <p:spPr>
          <a:xfrm>
            <a:off x="2157413" y="1674775"/>
            <a:ext cx="2149746" cy="1858809"/>
          </a:xfrm>
        </p:spPr>
        <p:txBody>
          <a:bodyPr anchor="ctr">
            <a:noAutofit/>
          </a:bodyPr>
          <a:lstStyle>
            <a:lvl1pPr marL="0" indent="0">
              <a:spcBef>
                <a:spcPts val="0"/>
              </a:spcBef>
              <a:buFont typeface="Arial" panose="020B0604020202020204" pitchFamily="34" charset="0"/>
              <a:buNone/>
              <a:defRPr sz="1800"/>
            </a:lvl1pPr>
            <a:lvl2pPr marL="457189" indent="0">
              <a:buFont typeface="Arial" panose="020B0604020202020204" pitchFamily="34" charset="0"/>
              <a:buNone/>
              <a:defRPr sz="1800"/>
            </a:lvl2pPr>
            <a:lvl3pPr marL="914377" indent="0">
              <a:buFont typeface="Arial" panose="020B0604020202020204" pitchFamily="34" charset="0"/>
              <a:buNone/>
              <a:defRPr sz="1800"/>
            </a:lvl3pPr>
            <a:lvl4pPr marL="1371566" indent="0">
              <a:buFont typeface="Arial" panose="020B0604020202020204" pitchFamily="34" charset="0"/>
              <a:buNone/>
              <a:defRPr sz="1800"/>
            </a:lvl4pPr>
            <a:lvl5pPr marL="1828754" indent="0">
              <a:buFont typeface="Arial" panose="020B0604020202020204" pitchFamily="34" charset="0"/>
              <a:buNone/>
              <a:defRPr sz="1800"/>
            </a:lvl5pPr>
          </a:lstStyle>
          <a:p>
            <a:pPr lvl="0"/>
            <a:r>
              <a:rPr lang="en-US"/>
              <a:t>Click to edit Master text styles</a:t>
            </a:r>
          </a:p>
        </p:txBody>
      </p:sp>
      <p:sp>
        <p:nvSpPr>
          <p:cNvPr id="13" name="Picture Placeholder 2"/>
          <p:cNvSpPr>
            <a:spLocks noGrp="1"/>
          </p:cNvSpPr>
          <p:nvPr>
            <p:ph type="pic" sz="quarter" idx="14" hasCustomPrompt="1"/>
          </p:nvPr>
        </p:nvSpPr>
        <p:spPr>
          <a:xfrm>
            <a:off x="604750" y="3939364"/>
            <a:ext cx="1394107"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4" name="Text Placeholder 3"/>
          <p:cNvSpPr>
            <a:spLocks noGrp="1"/>
          </p:cNvSpPr>
          <p:nvPr>
            <p:ph type="body" sz="quarter" idx="15"/>
          </p:nvPr>
        </p:nvSpPr>
        <p:spPr>
          <a:xfrm>
            <a:off x="2157413" y="3939364"/>
            <a:ext cx="2149746" cy="1858809"/>
          </a:xfrm>
        </p:spPr>
        <p:txBody>
          <a:bodyPr anchor="ctr">
            <a:noAutofit/>
          </a:bodyPr>
          <a:lstStyle>
            <a:lvl1pPr marL="0" indent="0">
              <a:spcBef>
                <a:spcPts val="0"/>
              </a:spcBef>
              <a:buFont typeface="Arial" panose="020B0604020202020204" pitchFamily="34" charset="0"/>
              <a:buNone/>
              <a:defRPr sz="1800"/>
            </a:lvl1pPr>
            <a:lvl2pPr marL="457189" indent="0">
              <a:buFont typeface="Arial" panose="020B0604020202020204" pitchFamily="34" charset="0"/>
              <a:buNone/>
              <a:defRPr sz="1800"/>
            </a:lvl2pPr>
            <a:lvl3pPr marL="914377" indent="0">
              <a:buFont typeface="Arial" panose="020B0604020202020204" pitchFamily="34" charset="0"/>
              <a:buNone/>
              <a:defRPr sz="1800"/>
            </a:lvl3pPr>
            <a:lvl4pPr marL="1371566" indent="0">
              <a:buFont typeface="Arial" panose="020B0604020202020204" pitchFamily="34" charset="0"/>
              <a:buNone/>
              <a:defRPr sz="1800"/>
            </a:lvl4pPr>
            <a:lvl5pPr marL="1828754" indent="0">
              <a:buFont typeface="Arial" panose="020B0604020202020204" pitchFamily="34" charset="0"/>
              <a:buNone/>
              <a:defRPr sz="1800"/>
            </a:lvl5pPr>
          </a:lstStyle>
          <a:p>
            <a:pPr lvl="0"/>
            <a:r>
              <a:rPr lang="en-US"/>
              <a:t>Click to edit Master text styles</a:t>
            </a:r>
          </a:p>
        </p:txBody>
      </p:sp>
      <p:sp>
        <p:nvSpPr>
          <p:cNvPr id="16" name="Picture Placeholder 2"/>
          <p:cNvSpPr>
            <a:spLocks noGrp="1"/>
          </p:cNvSpPr>
          <p:nvPr>
            <p:ph type="pic" sz="quarter" idx="17" hasCustomPrompt="1"/>
          </p:nvPr>
        </p:nvSpPr>
        <p:spPr>
          <a:xfrm>
            <a:off x="4649855" y="1674774"/>
            <a:ext cx="1394107"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7" name="Text Placeholder 3"/>
          <p:cNvSpPr>
            <a:spLocks noGrp="1"/>
          </p:cNvSpPr>
          <p:nvPr>
            <p:ph type="body" sz="quarter" idx="18"/>
          </p:nvPr>
        </p:nvSpPr>
        <p:spPr>
          <a:xfrm>
            <a:off x="6202517" y="1674775"/>
            <a:ext cx="2149746" cy="1858809"/>
          </a:xfrm>
        </p:spPr>
        <p:txBody>
          <a:bodyPr anchor="ctr">
            <a:noAutofit/>
          </a:bodyPr>
          <a:lstStyle>
            <a:lvl1pPr marL="0" indent="0">
              <a:spcBef>
                <a:spcPts val="0"/>
              </a:spcBef>
              <a:buFont typeface="Arial" panose="020B0604020202020204" pitchFamily="34" charset="0"/>
              <a:buNone/>
              <a:defRPr sz="1800"/>
            </a:lvl1pPr>
            <a:lvl2pPr marL="457189" indent="0">
              <a:buFont typeface="Arial" panose="020B0604020202020204" pitchFamily="34" charset="0"/>
              <a:buNone/>
              <a:defRPr sz="1800"/>
            </a:lvl2pPr>
            <a:lvl3pPr marL="914377" indent="0">
              <a:buFont typeface="Arial" panose="020B0604020202020204" pitchFamily="34" charset="0"/>
              <a:buNone/>
              <a:defRPr sz="1800"/>
            </a:lvl3pPr>
            <a:lvl4pPr marL="1371566" indent="0">
              <a:buFont typeface="Arial" panose="020B0604020202020204" pitchFamily="34" charset="0"/>
              <a:buNone/>
              <a:defRPr sz="1800"/>
            </a:lvl4pPr>
            <a:lvl5pPr marL="1828754" indent="0">
              <a:buFont typeface="Arial" panose="020B0604020202020204" pitchFamily="34" charset="0"/>
              <a:buNone/>
              <a:defRPr sz="1800"/>
            </a:lvl5pPr>
          </a:lstStyle>
          <a:p>
            <a:pPr lvl="0"/>
            <a:r>
              <a:rPr lang="en-US"/>
              <a:t>Click to edit Master text styles</a:t>
            </a:r>
          </a:p>
        </p:txBody>
      </p:sp>
      <p:sp>
        <p:nvSpPr>
          <p:cNvPr id="18" name="Picture Placeholder 2"/>
          <p:cNvSpPr>
            <a:spLocks noGrp="1"/>
          </p:cNvSpPr>
          <p:nvPr>
            <p:ph type="pic" sz="quarter" idx="19" hasCustomPrompt="1"/>
          </p:nvPr>
        </p:nvSpPr>
        <p:spPr>
          <a:xfrm>
            <a:off x="4649855" y="3939364"/>
            <a:ext cx="1394107"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9" name="Text Placeholder 3"/>
          <p:cNvSpPr>
            <a:spLocks noGrp="1"/>
          </p:cNvSpPr>
          <p:nvPr>
            <p:ph type="body" sz="quarter" idx="20"/>
          </p:nvPr>
        </p:nvSpPr>
        <p:spPr>
          <a:xfrm>
            <a:off x="6202517" y="3939363"/>
            <a:ext cx="2149746" cy="1858809"/>
          </a:xfrm>
        </p:spPr>
        <p:txBody>
          <a:bodyPr anchor="ctr">
            <a:noAutofit/>
          </a:bodyPr>
          <a:lstStyle>
            <a:lvl1pPr marL="0" indent="0">
              <a:spcBef>
                <a:spcPts val="0"/>
              </a:spcBef>
              <a:buFont typeface="Arial" panose="020B0604020202020204" pitchFamily="34" charset="0"/>
              <a:buNone/>
              <a:defRPr sz="1800"/>
            </a:lvl1pPr>
            <a:lvl2pPr marL="457189" indent="0">
              <a:buFont typeface="Arial" panose="020B0604020202020204" pitchFamily="34" charset="0"/>
              <a:buNone/>
              <a:defRPr sz="1800"/>
            </a:lvl2pPr>
            <a:lvl3pPr marL="914377" indent="0">
              <a:buFont typeface="Arial" panose="020B0604020202020204" pitchFamily="34" charset="0"/>
              <a:buNone/>
              <a:defRPr sz="1800"/>
            </a:lvl3pPr>
            <a:lvl4pPr marL="1371566" indent="0">
              <a:buFont typeface="Arial" panose="020B0604020202020204" pitchFamily="34" charset="0"/>
              <a:buNone/>
              <a:defRPr sz="1800"/>
            </a:lvl4pPr>
            <a:lvl5pPr marL="1828754" indent="0">
              <a:buFont typeface="Arial" panose="020B0604020202020204" pitchFamily="34" charset="0"/>
              <a:buNone/>
              <a:defRPr sz="1800"/>
            </a:lvl5pPr>
          </a:lstStyle>
          <a:p>
            <a:pPr lvl="0"/>
            <a:r>
              <a:rPr lang="en-US"/>
              <a:t>Click to edit Master text styles</a:t>
            </a:r>
          </a:p>
        </p:txBody>
      </p:sp>
      <p:sp>
        <p:nvSpPr>
          <p:cNvPr id="8" name="Rectangle 7"/>
          <p:cNvSpPr/>
          <p:nvPr/>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 name="Date Placeholder 3"/>
          <p:cNvSpPr>
            <a:spLocks noGrp="1"/>
          </p:cNvSpPr>
          <p:nvPr>
            <p:ph type="dt" sz="half" idx="10"/>
          </p:nvPr>
        </p:nvSpPr>
        <p:spPr/>
        <p:txBody>
          <a:bodyPr/>
          <a:lstStyle/>
          <a:p>
            <a:pPr>
              <a:defRPr/>
            </a:pPr>
            <a:endParaRPr lang="en-US" dirty="0"/>
          </a:p>
        </p:txBody>
      </p:sp>
      <p:sp>
        <p:nvSpPr>
          <p:cNvPr id="20"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pPr>
              <a:defRPr/>
            </a:pPr>
            <a:endParaRPr lang="en-US" dirty="0"/>
          </a:p>
        </p:txBody>
      </p:sp>
      <p:sp>
        <p:nvSpPr>
          <p:cNvPr id="6" name="Slide Number Placeholder 5"/>
          <p:cNvSpPr>
            <a:spLocks noGrp="1"/>
          </p:cNvSpPr>
          <p:nvPr>
            <p:ph type="sldNum" sz="quarter" idx="12"/>
          </p:nvPr>
        </p:nvSpPr>
        <p:spPr/>
        <p:txBody>
          <a:bodyPr/>
          <a:lstStyle/>
          <a:p>
            <a:pPr>
              <a:defRPr/>
            </a:pPr>
            <a:fld id="{288C0EA5-93BB-4928-8C4B-BE01F2A96AC6}" type="slidenum">
              <a:rPr lang="en-US" smtClean="0"/>
              <a:pPr>
                <a:defRPr/>
              </a:pPr>
              <a:t>‹#›</a:t>
            </a:fld>
            <a:endParaRPr lang="en-US" dirty="0"/>
          </a:p>
        </p:txBody>
      </p:sp>
    </p:spTree>
    <p:extLst>
      <p:ext uri="{BB962C8B-B14F-4D97-AF65-F5344CB8AC3E}">
        <p14:creationId xmlns:p14="http://schemas.microsoft.com/office/powerpoint/2010/main" val="1734450744"/>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eam Page Duo Gray Horizontal">
    <p:spTree>
      <p:nvGrpSpPr>
        <p:cNvPr id="1" name=""/>
        <p:cNvGrpSpPr/>
        <p:nvPr/>
      </p:nvGrpSpPr>
      <p:grpSpPr>
        <a:xfrm>
          <a:off x="0" y="0"/>
          <a:ext cx="0" cy="0"/>
          <a:chOff x="0" y="0"/>
          <a:chExt cx="0" cy="0"/>
        </a:xfrm>
      </p:grpSpPr>
      <p:sp>
        <p:nvSpPr>
          <p:cNvPr id="8" name="Rectangle 7"/>
          <p:cNvSpPr/>
          <p:nvPr/>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Title 1"/>
          <p:cNvSpPr>
            <a:spLocks noGrp="1"/>
          </p:cNvSpPr>
          <p:nvPr>
            <p:ph type="title" hasCustomPrompt="1"/>
          </p:nvPr>
        </p:nvSpPr>
        <p:spPr>
          <a:xfrm>
            <a:off x="628650" y="152400"/>
            <a:ext cx="7886700" cy="914400"/>
          </a:xfrm>
        </p:spPr>
        <p:txBody>
          <a:bodyPr>
            <a:normAutofit/>
          </a:bodyPr>
          <a:lstStyle>
            <a:lvl1pPr algn="r">
              <a:defRPr sz="3600">
                <a:solidFill>
                  <a:schemeClr val="bg1"/>
                </a:solidFill>
              </a:defRPr>
            </a:lvl1pPr>
          </a:lstStyle>
          <a:p>
            <a:r>
              <a:rPr lang="en-US" dirty="0"/>
              <a:t>Click to edit title</a:t>
            </a:r>
          </a:p>
        </p:txBody>
      </p:sp>
      <p:sp>
        <p:nvSpPr>
          <p:cNvPr id="17" name="Rectangle 16"/>
          <p:cNvSpPr/>
          <p:nvPr/>
        </p:nvSpPr>
        <p:spPr>
          <a:xfrm>
            <a:off x="0" y="1216024"/>
            <a:ext cx="9144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9" name="Picture Placeholder 2"/>
          <p:cNvSpPr>
            <a:spLocks noGrp="1"/>
          </p:cNvSpPr>
          <p:nvPr>
            <p:ph type="pic" sz="quarter" idx="13" hasCustomPrompt="1"/>
          </p:nvPr>
        </p:nvSpPr>
        <p:spPr>
          <a:xfrm>
            <a:off x="628650" y="2571731"/>
            <a:ext cx="1528763" cy="16345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24" name="Text Placeholder 3"/>
          <p:cNvSpPr>
            <a:spLocks noGrp="1"/>
          </p:cNvSpPr>
          <p:nvPr>
            <p:ph type="body" sz="quarter" idx="16"/>
          </p:nvPr>
        </p:nvSpPr>
        <p:spPr>
          <a:xfrm>
            <a:off x="2279333" y="2571731"/>
            <a:ext cx="2149746" cy="1858809"/>
          </a:xfrm>
        </p:spPr>
        <p:txBody>
          <a:bodyPr anchor="ctr">
            <a:noAutofit/>
          </a:bodyPr>
          <a:lstStyle>
            <a:lvl1pPr marL="0" indent="0">
              <a:spcBef>
                <a:spcPts val="0"/>
              </a:spcBef>
              <a:buFont typeface="Arial" panose="020B0604020202020204" pitchFamily="34" charset="0"/>
              <a:buNone/>
              <a:defRPr sz="1800"/>
            </a:lvl1pPr>
            <a:lvl2pPr marL="457189" indent="0">
              <a:buFont typeface="Arial" panose="020B0604020202020204" pitchFamily="34" charset="0"/>
              <a:buNone/>
              <a:defRPr sz="1800"/>
            </a:lvl2pPr>
            <a:lvl3pPr marL="914377" indent="0">
              <a:buFont typeface="Arial" panose="020B0604020202020204" pitchFamily="34" charset="0"/>
              <a:buNone/>
              <a:defRPr sz="1800"/>
            </a:lvl3pPr>
            <a:lvl4pPr marL="1371566" indent="0">
              <a:buFont typeface="Arial" panose="020B0604020202020204" pitchFamily="34" charset="0"/>
              <a:buNone/>
              <a:defRPr sz="1800"/>
            </a:lvl4pPr>
            <a:lvl5pPr marL="1828754" indent="0">
              <a:buFont typeface="Arial" panose="020B0604020202020204" pitchFamily="34" charset="0"/>
              <a:buNone/>
              <a:defRPr sz="1800"/>
            </a:lvl5pPr>
          </a:lstStyle>
          <a:p>
            <a:pPr lvl="0"/>
            <a:r>
              <a:rPr lang="en-US"/>
              <a:t>Click to edit Master text styles</a:t>
            </a:r>
          </a:p>
        </p:txBody>
      </p:sp>
      <p:sp>
        <p:nvSpPr>
          <p:cNvPr id="25" name="Picture Placeholder 2"/>
          <p:cNvSpPr>
            <a:spLocks noGrp="1"/>
          </p:cNvSpPr>
          <p:nvPr>
            <p:ph type="pic" sz="quarter" idx="17" hasCustomPrompt="1"/>
          </p:nvPr>
        </p:nvSpPr>
        <p:spPr>
          <a:xfrm>
            <a:off x="4649855" y="2571731"/>
            <a:ext cx="1552662" cy="16345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26" name="Text Placeholder 3"/>
          <p:cNvSpPr>
            <a:spLocks noGrp="1"/>
          </p:cNvSpPr>
          <p:nvPr>
            <p:ph type="body" sz="quarter" idx="18"/>
          </p:nvPr>
        </p:nvSpPr>
        <p:spPr>
          <a:xfrm>
            <a:off x="6385397" y="2571731"/>
            <a:ext cx="2149746" cy="1858809"/>
          </a:xfrm>
        </p:spPr>
        <p:txBody>
          <a:bodyPr anchor="ctr">
            <a:noAutofit/>
          </a:bodyPr>
          <a:lstStyle>
            <a:lvl1pPr marL="0" indent="0">
              <a:spcBef>
                <a:spcPts val="0"/>
              </a:spcBef>
              <a:buFont typeface="Arial" panose="020B0604020202020204" pitchFamily="34" charset="0"/>
              <a:buNone/>
              <a:defRPr sz="1800"/>
            </a:lvl1pPr>
            <a:lvl2pPr marL="457189" indent="0">
              <a:buFont typeface="Arial" panose="020B0604020202020204" pitchFamily="34" charset="0"/>
              <a:buNone/>
              <a:defRPr sz="1800"/>
            </a:lvl2pPr>
            <a:lvl3pPr marL="914377" indent="0">
              <a:buFont typeface="Arial" panose="020B0604020202020204" pitchFamily="34" charset="0"/>
              <a:buNone/>
              <a:defRPr sz="1800"/>
            </a:lvl3pPr>
            <a:lvl4pPr marL="1371566" indent="0">
              <a:buFont typeface="Arial" panose="020B0604020202020204" pitchFamily="34" charset="0"/>
              <a:buNone/>
              <a:defRPr sz="1800"/>
            </a:lvl4pPr>
            <a:lvl5pPr marL="1828754" indent="0">
              <a:buFont typeface="Arial" panose="020B0604020202020204" pitchFamily="34" charset="0"/>
              <a:buNone/>
              <a:defRPr sz="1800"/>
            </a:lvl5pPr>
          </a:lstStyle>
          <a:p>
            <a:pPr lvl="0"/>
            <a:r>
              <a:rPr lang="en-US"/>
              <a:t>Click to edit Master text styles</a:t>
            </a:r>
          </a:p>
        </p:txBody>
      </p:sp>
      <p:sp>
        <p:nvSpPr>
          <p:cNvPr id="16" name="Rectangle 15"/>
          <p:cNvSpPr/>
          <p:nvPr/>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Date Placeholder 2"/>
          <p:cNvSpPr>
            <a:spLocks noGrp="1"/>
          </p:cNvSpPr>
          <p:nvPr>
            <p:ph type="dt" sz="half" idx="10"/>
          </p:nvPr>
        </p:nvSpPr>
        <p:spPr/>
        <p:txBody>
          <a:bodyPr/>
          <a:lstStyle/>
          <a:p>
            <a:pPr>
              <a:defRPr/>
            </a:pPr>
            <a:endParaRPr lang="en-US" dirty="0"/>
          </a:p>
        </p:txBody>
      </p:sp>
      <p:sp>
        <p:nvSpPr>
          <p:cNvPr id="20"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pPr>
              <a:defRPr/>
            </a:pPr>
            <a:endParaRPr lang="en-US" dirty="0"/>
          </a:p>
        </p:txBody>
      </p:sp>
      <p:sp>
        <p:nvSpPr>
          <p:cNvPr id="5" name="Slide Number Placeholder 4"/>
          <p:cNvSpPr>
            <a:spLocks noGrp="1"/>
          </p:cNvSpPr>
          <p:nvPr>
            <p:ph type="sldNum" sz="quarter" idx="12"/>
          </p:nvPr>
        </p:nvSpPr>
        <p:spPr/>
        <p:txBody>
          <a:bodyPr/>
          <a:lstStyle/>
          <a:p>
            <a:pPr>
              <a:defRPr/>
            </a:pPr>
            <a:fld id="{288C0EA5-93BB-4928-8C4B-BE01F2A96AC6}" type="slidenum">
              <a:rPr lang="en-US" smtClean="0"/>
              <a:pPr>
                <a:defRPr/>
              </a:pPr>
              <a:t>‹#›</a:t>
            </a:fld>
            <a:endParaRPr lang="en-US" dirty="0"/>
          </a:p>
        </p:txBody>
      </p:sp>
    </p:spTree>
    <p:extLst>
      <p:ext uri="{BB962C8B-B14F-4D97-AF65-F5344CB8AC3E}">
        <p14:creationId xmlns:p14="http://schemas.microsoft.com/office/powerpoint/2010/main" val="484962905"/>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eam Page 2 Up White BG Horizontal">
    <p:spTree>
      <p:nvGrpSpPr>
        <p:cNvPr id="1" name=""/>
        <p:cNvGrpSpPr/>
        <p:nvPr/>
      </p:nvGrpSpPr>
      <p:grpSpPr>
        <a:xfrm>
          <a:off x="0" y="0"/>
          <a:ext cx="0" cy="0"/>
          <a:chOff x="0" y="0"/>
          <a:chExt cx="0" cy="0"/>
        </a:xfrm>
      </p:grpSpPr>
      <p:sp>
        <p:nvSpPr>
          <p:cNvPr id="7" name="Rectangle 6"/>
          <p:cNvSpPr/>
          <p:nvPr/>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hasCustomPrompt="1"/>
          </p:nvPr>
        </p:nvSpPr>
        <p:spPr>
          <a:xfrm>
            <a:off x="628650" y="152400"/>
            <a:ext cx="7886700" cy="914400"/>
          </a:xfrm>
        </p:spPr>
        <p:txBody>
          <a:bodyPr>
            <a:normAutofit/>
          </a:bodyPr>
          <a:lstStyle>
            <a:lvl1pPr algn="r">
              <a:defRPr sz="3600">
                <a:solidFill>
                  <a:schemeClr val="bg1"/>
                </a:solidFill>
              </a:defRPr>
            </a:lvl1pPr>
          </a:lstStyle>
          <a:p>
            <a:r>
              <a:rPr lang="en-US" dirty="0"/>
              <a:t>Click to edit title</a:t>
            </a:r>
          </a:p>
        </p:txBody>
      </p:sp>
      <p:sp>
        <p:nvSpPr>
          <p:cNvPr id="8" name="Rectangle 7"/>
          <p:cNvSpPr/>
          <p:nvPr/>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Picture Placeholder 2"/>
          <p:cNvSpPr>
            <a:spLocks noGrp="1"/>
          </p:cNvSpPr>
          <p:nvPr>
            <p:ph type="pic" sz="quarter" idx="13" hasCustomPrompt="1"/>
          </p:nvPr>
        </p:nvSpPr>
        <p:spPr>
          <a:xfrm>
            <a:off x="604750" y="2800331"/>
            <a:ext cx="1394107"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5" name="Text Placeholder 3"/>
          <p:cNvSpPr>
            <a:spLocks noGrp="1"/>
          </p:cNvSpPr>
          <p:nvPr>
            <p:ph type="body" sz="quarter" idx="16"/>
          </p:nvPr>
        </p:nvSpPr>
        <p:spPr>
          <a:xfrm>
            <a:off x="2157413" y="2800331"/>
            <a:ext cx="2149746" cy="1858809"/>
          </a:xfrm>
        </p:spPr>
        <p:txBody>
          <a:bodyPr anchor="ctr">
            <a:noAutofit/>
          </a:bodyPr>
          <a:lstStyle>
            <a:lvl1pPr marL="0" indent="0">
              <a:spcBef>
                <a:spcPts val="0"/>
              </a:spcBef>
              <a:buFont typeface="Arial" panose="020B0604020202020204" pitchFamily="34" charset="0"/>
              <a:buNone/>
              <a:defRPr sz="1800"/>
            </a:lvl1pPr>
            <a:lvl2pPr marL="457189" indent="0">
              <a:buFont typeface="Arial" panose="020B0604020202020204" pitchFamily="34" charset="0"/>
              <a:buNone/>
              <a:defRPr sz="1800"/>
            </a:lvl2pPr>
            <a:lvl3pPr marL="914377" indent="0">
              <a:buFont typeface="Arial" panose="020B0604020202020204" pitchFamily="34" charset="0"/>
              <a:buNone/>
              <a:defRPr sz="1800"/>
            </a:lvl3pPr>
            <a:lvl4pPr marL="1371566" indent="0">
              <a:buFont typeface="Arial" panose="020B0604020202020204" pitchFamily="34" charset="0"/>
              <a:buNone/>
              <a:defRPr sz="1800"/>
            </a:lvl4pPr>
            <a:lvl5pPr marL="1828754" indent="0">
              <a:buFont typeface="Arial" panose="020B0604020202020204" pitchFamily="34" charset="0"/>
              <a:buNone/>
              <a:defRPr sz="1800"/>
            </a:lvl5pPr>
          </a:lstStyle>
          <a:p>
            <a:pPr lvl="0"/>
            <a:r>
              <a:rPr lang="en-US"/>
              <a:t>Click to edit Master text styles</a:t>
            </a:r>
          </a:p>
        </p:txBody>
      </p:sp>
      <p:sp>
        <p:nvSpPr>
          <p:cNvPr id="16" name="Picture Placeholder 2"/>
          <p:cNvSpPr>
            <a:spLocks noGrp="1"/>
          </p:cNvSpPr>
          <p:nvPr>
            <p:ph type="pic" sz="quarter" idx="17" hasCustomPrompt="1"/>
          </p:nvPr>
        </p:nvSpPr>
        <p:spPr>
          <a:xfrm>
            <a:off x="4649855" y="2800331"/>
            <a:ext cx="1394107"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7" name="Text Placeholder 3"/>
          <p:cNvSpPr>
            <a:spLocks noGrp="1"/>
          </p:cNvSpPr>
          <p:nvPr>
            <p:ph type="body" sz="quarter" idx="18"/>
          </p:nvPr>
        </p:nvSpPr>
        <p:spPr>
          <a:xfrm>
            <a:off x="6202517" y="2800331"/>
            <a:ext cx="2149746" cy="1858809"/>
          </a:xfrm>
        </p:spPr>
        <p:txBody>
          <a:bodyPr anchor="ctr">
            <a:noAutofit/>
          </a:bodyPr>
          <a:lstStyle>
            <a:lvl1pPr marL="0" indent="0">
              <a:spcBef>
                <a:spcPts val="0"/>
              </a:spcBef>
              <a:buFont typeface="Arial" panose="020B0604020202020204" pitchFamily="34" charset="0"/>
              <a:buNone/>
              <a:defRPr sz="1800"/>
            </a:lvl1pPr>
            <a:lvl2pPr marL="457189" indent="0">
              <a:buFont typeface="Arial" panose="020B0604020202020204" pitchFamily="34" charset="0"/>
              <a:buNone/>
              <a:defRPr sz="1800"/>
            </a:lvl2pPr>
            <a:lvl3pPr marL="914377" indent="0">
              <a:buFont typeface="Arial" panose="020B0604020202020204" pitchFamily="34" charset="0"/>
              <a:buNone/>
              <a:defRPr sz="1800"/>
            </a:lvl3pPr>
            <a:lvl4pPr marL="1371566" indent="0">
              <a:buFont typeface="Arial" panose="020B0604020202020204" pitchFamily="34" charset="0"/>
              <a:buNone/>
              <a:defRPr sz="1800"/>
            </a:lvl4pPr>
            <a:lvl5pPr marL="1828754" indent="0">
              <a:buFont typeface="Arial" panose="020B0604020202020204" pitchFamily="34" charset="0"/>
              <a:buNone/>
              <a:defRPr sz="1800"/>
            </a:lvl5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dirty="0"/>
          </a:p>
        </p:txBody>
      </p:sp>
      <p:sp>
        <p:nvSpPr>
          <p:cNvPr id="20"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pPr>
              <a:defRPr/>
            </a:pPr>
            <a:endParaRPr lang="en-US" dirty="0"/>
          </a:p>
        </p:txBody>
      </p:sp>
      <p:sp>
        <p:nvSpPr>
          <p:cNvPr id="6" name="Slide Number Placeholder 5"/>
          <p:cNvSpPr>
            <a:spLocks noGrp="1"/>
          </p:cNvSpPr>
          <p:nvPr>
            <p:ph type="sldNum" sz="quarter" idx="12"/>
          </p:nvPr>
        </p:nvSpPr>
        <p:spPr/>
        <p:txBody>
          <a:bodyPr/>
          <a:lstStyle/>
          <a:p>
            <a:pPr>
              <a:defRPr/>
            </a:pPr>
            <a:fld id="{288C0EA5-93BB-4928-8C4B-BE01F2A96AC6}" type="slidenum">
              <a:rPr lang="en-US" smtClean="0"/>
              <a:pPr>
                <a:defRPr/>
              </a:pPr>
              <a:t>‹#›</a:t>
            </a:fld>
            <a:endParaRPr lang="en-US" dirty="0"/>
          </a:p>
        </p:txBody>
      </p:sp>
    </p:spTree>
    <p:extLst>
      <p:ext uri="{BB962C8B-B14F-4D97-AF65-F5344CB8AC3E}">
        <p14:creationId xmlns:p14="http://schemas.microsoft.com/office/powerpoint/2010/main" val="1671928399"/>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Big Image - Red Title">
    <p:bg>
      <p:bgPr>
        <a:solidFill>
          <a:schemeClr val="bg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1" y="5638801"/>
            <a:ext cx="9144000" cy="1219200"/>
          </a:xfrm>
          <a:solidFill>
            <a:srgbClr val="003865">
              <a:alpha val="87843"/>
            </a:srgbClr>
          </a:solidFill>
        </p:spPr>
        <p:txBody>
          <a:bodyPr>
            <a:normAutofit/>
          </a:bodyPr>
          <a:lstStyle>
            <a:lvl1pPr algn="ctr">
              <a:defRPr sz="3600">
                <a:solidFill>
                  <a:schemeClr val="bg1"/>
                </a:solidFill>
              </a:defRPr>
            </a:lvl1pPr>
          </a:lstStyle>
          <a:p>
            <a:r>
              <a:rPr lang="en-US" dirty="0"/>
              <a:t>Click to edit title</a:t>
            </a:r>
          </a:p>
        </p:txBody>
      </p:sp>
      <p:sp>
        <p:nvSpPr>
          <p:cNvPr id="4" name="Picture Placeholder 12"/>
          <p:cNvSpPr>
            <a:spLocks noGrp="1"/>
          </p:cNvSpPr>
          <p:nvPr>
            <p:ph type="pic" sz="quarter" idx="10"/>
          </p:nvPr>
        </p:nvSpPr>
        <p:spPr>
          <a:xfrm>
            <a:off x="0" y="2"/>
            <a:ext cx="9144000" cy="6857998"/>
          </a:xfrm>
        </p:spPr>
        <p:txBody>
          <a:bodyPr/>
          <a:lstStyle/>
          <a:p>
            <a:r>
              <a:rPr lang="en-US"/>
              <a:t>Click icon to add picture</a:t>
            </a:r>
          </a:p>
        </p:txBody>
      </p:sp>
    </p:spTree>
    <p:extLst>
      <p:ext uri="{BB962C8B-B14F-4D97-AF65-F5344CB8AC3E}">
        <p14:creationId xmlns:p14="http://schemas.microsoft.com/office/powerpoint/2010/main" val="3924248358"/>
      </p:ext>
    </p:extLst>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Big Image - Black Title">
    <p:bg>
      <p:bgPr>
        <a:solidFill>
          <a:schemeClr val="bg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1" y="5638801"/>
            <a:ext cx="9144000" cy="1219200"/>
          </a:xfrm>
          <a:solidFill>
            <a:srgbClr val="0D0D0D">
              <a:alpha val="87843"/>
            </a:srgbClr>
          </a:solidFill>
        </p:spPr>
        <p:txBody>
          <a:bodyPr>
            <a:normAutofit/>
          </a:bodyPr>
          <a:lstStyle>
            <a:lvl1pPr algn="ctr">
              <a:defRPr sz="3600">
                <a:solidFill>
                  <a:schemeClr val="bg1"/>
                </a:solidFill>
              </a:defRPr>
            </a:lvl1pPr>
          </a:lstStyle>
          <a:p>
            <a:r>
              <a:rPr lang="en-US" dirty="0"/>
              <a:t>Click to edit title</a:t>
            </a:r>
          </a:p>
        </p:txBody>
      </p:sp>
      <p:sp>
        <p:nvSpPr>
          <p:cNvPr id="4" name="Picture Placeholder 12"/>
          <p:cNvSpPr>
            <a:spLocks noGrp="1"/>
          </p:cNvSpPr>
          <p:nvPr>
            <p:ph type="pic" sz="quarter" idx="10"/>
          </p:nvPr>
        </p:nvSpPr>
        <p:spPr>
          <a:xfrm>
            <a:off x="0" y="4"/>
            <a:ext cx="9144000" cy="6857999"/>
          </a:xfrm>
        </p:spPr>
        <p:txBody>
          <a:bodyPr/>
          <a:lstStyle/>
          <a:p>
            <a:r>
              <a:rPr lang="en-US"/>
              <a:t>Click icon to add picture</a:t>
            </a:r>
          </a:p>
        </p:txBody>
      </p:sp>
    </p:spTree>
    <p:extLst>
      <p:ext uri="{BB962C8B-B14F-4D97-AF65-F5344CB8AC3E}">
        <p14:creationId xmlns:p14="http://schemas.microsoft.com/office/powerpoint/2010/main" val="994594206"/>
      </p:ext>
    </p:extLst>
  </p:cSld>
  <p:clrMapOvr>
    <a:masterClrMapping/>
  </p:clrMapOvr>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Big Image - Blue Title">
    <p:bg>
      <p:bgPr>
        <a:solidFill>
          <a:schemeClr val="bg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1" y="5638800"/>
            <a:ext cx="9144000" cy="1219200"/>
          </a:xfrm>
          <a:solidFill>
            <a:srgbClr val="78BE21">
              <a:alpha val="87843"/>
            </a:srgbClr>
          </a:solidFill>
        </p:spPr>
        <p:txBody>
          <a:bodyPr>
            <a:normAutofit/>
          </a:bodyPr>
          <a:lstStyle>
            <a:lvl1pPr algn="ctr">
              <a:defRPr sz="3600">
                <a:solidFill>
                  <a:schemeClr val="tx2"/>
                </a:solidFill>
              </a:defRPr>
            </a:lvl1pPr>
          </a:lstStyle>
          <a:p>
            <a:r>
              <a:rPr lang="en-US" dirty="0"/>
              <a:t>Click to edit title</a:t>
            </a:r>
          </a:p>
        </p:txBody>
      </p:sp>
      <p:sp>
        <p:nvSpPr>
          <p:cNvPr id="4" name="Picture Placeholder 12"/>
          <p:cNvSpPr>
            <a:spLocks noGrp="1"/>
          </p:cNvSpPr>
          <p:nvPr>
            <p:ph type="pic" sz="quarter" idx="10"/>
          </p:nvPr>
        </p:nvSpPr>
        <p:spPr>
          <a:xfrm>
            <a:off x="0" y="4"/>
            <a:ext cx="9144000" cy="6857999"/>
          </a:xfrm>
        </p:spPr>
        <p:txBody>
          <a:bodyPr/>
          <a:lstStyle/>
          <a:p>
            <a:r>
              <a:rPr lang="en-US"/>
              <a:t>Click icon to add picture</a:t>
            </a:r>
          </a:p>
        </p:txBody>
      </p:sp>
    </p:spTree>
    <p:extLst>
      <p:ext uri="{BB962C8B-B14F-4D97-AF65-F5344CB8AC3E}">
        <p14:creationId xmlns:p14="http://schemas.microsoft.com/office/powerpoint/2010/main" val="552774604"/>
      </p:ext>
    </p:extLst>
  </p:cSld>
  <p:clrMapOvr>
    <a:masterClrMapping/>
  </p:clrMapOvr>
  <p:hf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ode - Gray Background">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Rectangle 11"/>
          <p:cNvSpPr/>
          <p:nvPr/>
        </p:nvSpPr>
        <p:spPr>
          <a:xfrm>
            <a:off x="0" y="0"/>
            <a:ext cx="9144000" cy="11597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5" name="Title 1"/>
          <p:cNvSpPr>
            <a:spLocks noGrp="1"/>
          </p:cNvSpPr>
          <p:nvPr>
            <p:ph type="title" hasCustomPrompt="1"/>
          </p:nvPr>
        </p:nvSpPr>
        <p:spPr>
          <a:xfrm>
            <a:off x="628650" y="152400"/>
            <a:ext cx="7886700" cy="914400"/>
          </a:xfrm>
        </p:spPr>
        <p:txBody>
          <a:bodyPr>
            <a:normAutofit/>
          </a:bodyPr>
          <a:lstStyle>
            <a:lvl1pPr algn="r">
              <a:defRPr sz="3600">
                <a:solidFill>
                  <a:schemeClr val="accent1"/>
                </a:solidFill>
              </a:defRPr>
            </a:lvl1pPr>
          </a:lstStyle>
          <a:p>
            <a:r>
              <a:rPr lang="en-US" dirty="0"/>
              <a:t>Code Demo (Click to Edit)</a:t>
            </a:r>
          </a:p>
        </p:txBody>
      </p:sp>
      <p:sp>
        <p:nvSpPr>
          <p:cNvPr id="10" name="Table Placeholder 8"/>
          <p:cNvSpPr>
            <a:spLocks noGrp="1"/>
          </p:cNvSpPr>
          <p:nvPr>
            <p:ph type="tbl" sz="quarter" idx="13"/>
          </p:nvPr>
        </p:nvSpPr>
        <p:spPr>
          <a:xfrm>
            <a:off x="1524000" y="2233263"/>
            <a:ext cx="6096000" cy="2966751"/>
          </a:xfrm>
        </p:spPr>
        <p:txBody>
          <a:bodyPr/>
          <a:lstStyle/>
          <a:p>
            <a:r>
              <a:rPr lang="en-US"/>
              <a:t>Click icon to add table</a:t>
            </a:r>
          </a:p>
        </p:txBody>
      </p:sp>
    </p:spTree>
    <p:extLst>
      <p:ext uri="{BB962C8B-B14F-4D97-AF65-F5344CB8AC3E}">
        <p14:creationId xmlns:p14="http://schemas.microsoft.com/office/powerpoint/2010/main" val="3865235605"/>
      </p:ext>
    </p:extLst>
  </p:cSld>
  <p:clrMapOvr>
    <a:masterClrMapping/>
  </p:clrMapOvr>
  <p:hf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7_Title and Content (Solid Dark)">
    <p:bg>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Rectangle 11"/>
          <p:cNvSpPr/>
          <p:nvPr/>
        </p:nvSpPr>
        <p:spPr>
          <a:xfrm>
            <a:off x="0" y="0"/>
            <a:ext cx="9144000" cy="11597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Title 1"/>
          <p:cNvSpPr>
            <a:spLocks noGrp="1"/>
          </p:cNvSpPr>
          <p:nvPr>
            <p:ph type="title" hasCustomPrompt="1"/>
          </p:nvPr>
        </p:nvSpPr>
        <p:spPr>
          <a:xfrm>
            <a:off x="628650" y="152400"/>
            <a:ext cx="7886700" cy="914400"/>
          </a:xfrm>
        </p:spPr>
        <p:txBody>
          <a:bodyPr>
            <a:normAutofit/>
          </a:bodyPr>
          <a:lstStyle>
            <a:lvl1pPr algn="r">
              <a:defRPr sz="3600">
                <a:solidFill>
                  <a:schemeClr val="accent1"/>
                </a:solidFill>
              </a:defRPr>
            </a:lvl1pPr>
          </a:lstStyle>
          <a:p>
            <a:r>
              <a:rPr lang="en-US" dirty="0"/>
              <a:t>Code Demo (Click to Edit)</a:t>
            </a:r>
          </a:p>
        </p:txBody>
      </p:sp>
      <p:sp>
        <p:nvSpPr>
          <p:cNvPr id="14" name="Table Placeholder 8"/>
          <p:cNvSpPr>
            <a:spLocks noGrp="1"/>
          </p:cNvSpPr>
          <p:nvPr>
            <p:ph type="tbl" sz="quarter" idx="13"/>
          </p:nvPr>
        </p:nvSpPr>
        <p:spPr>
          <a:xfrm>
            <a:off x="1524000" y="2233263"/>
            <a:ext cx="6096000" cy="2966751"/>
          </a:xfrm>
        </p:spPr>
        <p:txBody>
          <a:bodyPr/>
          <a:lstStyle>
            <a:lvl1pPr>
              <a:buClr>
                <a:schemeClr val="accent2"/>
              </a:buClr>
              <a:defRPr>
                <a:solidFill>
                  <a:schemeClr val="bg1"/>
                </a:solidFill>
              </a:defRPr>
            </a:lvl1pPr>
          </a:lstStyle>
          <a:p>
            <a:r>
              <a:rPr lang="en-US"/>
              <a:t>Click icon to add table</a:t>
            </a:r>
            <a:endParaRPr lang="en-US" dirty="0"/>
          </a:p>
        </p:txBody>
      </p:sp>
      <p:sp>
        <p:nvSpPr>
          <p:cNvPr id="8" name="Date Placeholder 4"/>
          <p:cNvSpPr>
            <a:spLocks noGrp="1"/>
          </p:cNvSpPr>
          <p:nvPr>
            <p:ph type="dt" sz="half" idx="11"/>
          </p:nvPr>
        </p:nvSpPr>
        <p:spPr>
          <a:xfrm>
            <a:off x="628651" y="6356353"/>
            <a:ext cx="1018943" cy="365125"/>
          </a:xfrm>
        </p:spPr>
        <p:txBody>
          <a:bodyPr/>
          <a:lstStyle>
            <a:lvl1pPr>
              <a:defRPr>
                <a:solidFill>
                  <a:schemeClr val="bg1"/>
                </a:solidFill>
              </a:defRPr>
            </a:lvl1pPr>
          </a:lstStyle>
          <a:p>
            <a:pPr>
              <a:defRPr/>
            </a:pPr>
            <a:endParaRPr lang="en-US" dirty="0"/>
          </a:p>
        </p:txBody>
      </p:sp>
      <p:sp>
        <p:nvSpPr>
          <p:cNvPr id="7"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bg1"/>
                </a:solidFill>
              </a:defRPr>
            </a:lvl1pPr>
          </a:lstStyle>
          <a:p>
            <a:pPr>
              <a:defRPr/>
            </a:pPr>
            <a:endParaRPr lang="en-US" dirty="0"/>
          </a:p>
        </p:txBody>
      </p:sp>
      <p:sp>
        <p:nvSpPr>
          <p:cNvPr id="9" name="Slide Number Placeholder 6"/>
          <p:cNvSpPr>
            <a:spLocks noGrp="1"/>
          </p:cNvSpPr>
          <p:nvPr>
            <p:ph type="sldNum" sz="quarter" idx="12"/>
          </p:nvPr>
        </p:nvSpPr>
        <p:spPr>
          <a:xfrm>
            <a:off x="7418350" y="6356353"/>
            <a:ext cx="1097001" cy="365125"/>
          </a:xfrm>
        </p:spPr>
        <p:txBody>
          <a:bodyPr/>
          <a:lstStyle>
            <a:lvl1pPr>
              <a:defRPr>
                <a:solidFill>
                  <a:schemeClr val="bg1"/>
                </a:solidFill>
              </a:defRPr>
            </a:lvl1pPr>
          </a:lstStyle>
          <a:p>
            <a:pPr>
              <a:defRPr/>
            </a:pPr>
            <a:fld id="{288C0EA5-93BB-4928-8C4B-BE01F2A96AC6}" type="slidenum">
              <a:rPr lang="en-US" smtClean="0"/>
              <a:pPr>
                <a:defRPr/>
              </a:pPr>
              <a:t>‹#›</a:t>
            </a:fld>
            <a:endParaRPr lang="en-US" dirty="0"/>
          </a:p>
        </p:txBody>
      </p:sp>
    </p:spTree>
    <p:extLst>
      <p:ext uri="{BB962C8B-B14F-4D97-AF65-F5344CB8AC3E}">
        <p14:creationId xmlns:p14="http://schemas.microsoft.com/office/powerpoint/2010/main" val="1777491353"/>
      </p:ext>
    </p:extLst>
  </p:cSld>
  <p:clrMapOvr>
    <a:masterClrMapping/>
  </p:clrMapOvr>
  <p:hf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5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611924" y="287066"/>
            <a:ext cx="2641445" cy="2734914"/>
          </a:xfrm>
        </p:spPr>
        <p:txBody>
          <a:bodyPr/>
          <a:lstStyle>
            <a:lvl1pPr>
              <a:defRPr b="0">
                <a:solidFill>
                  <a:schemeClr val="accent2"/>
                </a:solidFill>
              </a:defRPr>
            </a:lvl1pPr>
          </a:lstStyle>
          <a:p>
            <a:r>
              <a:rPr lang="en-US" dirty="0"/>
              <a:t>Click to edit title</a:t>
            </a:r>
          </a:p>
        </p:txBody>
      </p:sp>
      <p:sp>
        <p:nvSpPr>
          <p:cNvPr id="15" name="Text Placeholder 3"/>
          <p:cNvSpPr>
            <a:spLocks noGrp="1"/>
          </p:cNvSpPr>
          <p:nvPr>
            <p:ph type="body" sz="quarter" idx="13"/>
          </p:nvPr>
        </p:nvSpPr>
        <p:spPr>
          <a:xfrm>
            <a:off x="611983" y="3211516"/>
            <a:ext cx="2641387"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4" name="Picture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32590" y="504859"/>
            <a:ext cx="5127715" cy="3847686"/>
          </a:xfrm>
          <a:prstGeom prst="rect">
            <a:avLst/>
          </a:prstGeom>
          <a:ln>
            <a:noFill/>
          </a:ln>
          <a:effectLst>
            <a:outerShdw blurRad="292100" dist="139700" dir="2700000" algn="tl" rotWithShape="0">
              <a:srgbClr val="333333">
                <a:alpha val="65000"/>
              </a:srgbClr>
            </a:outerShdw>
          </a:effectLst>
        </p:spPr>
      </p:pic>
      <p:sp>
        <p:nvSpPr>
          <p:cNvPr id="16" name="Picture Placeholder 12" descr="Screenshot"/>
          <p:cNvSpPr>
            <a:spLocks noGrp="1"/>
          </p:cNvSpPr>
          <p:nvPr>
            <p:ph type="pic" sz="quarter" idx="10" hasCustomPrompt="1"/>
          </p:nvPr>
        </p:nvSpPr>
        <p:spPr>
          <a:xfrm>
            <a:off x="3340608" y="1043181"/>
            <a:ext cx="5519698" cy="4223763"/>
          </a:xfrm>
        </p:spPr>
        <p:txBody>
          <a:bodyPr/>
          <a:lstStyle>
            <a:lvl1pPr>
              <a:defRPr/>
            </a:lvl1pPr>
          </a:lstStyle>
          <a:p>
            <a:r>
              <a:rPr lang="en-US" dirty="0"/>
              <a:t>Click icon to insert screenshot</a:t>
            </a:r>
          </a:p>
        </p:txBody>
      </p:sp>
      <p:sp>
        <p:nvSpPr>
          <p:cNvPr id="8" name="Date Placeholder 4"/>
          <p:cNvSpPr>
            <a:spLocks noGrp="1"/>
          </p:cNvSpPr>
          <p:nvPr>
            <p:ph type="dt" sz="half" idx="11"/>
          </p:nvPr>
        </p:nvSpPr>
        <p:spPr>
          <a:xfrm>
            <a:off x="628651" y="6356353"/>
            <a:ext cx="1018943" cy="365125"/>
          </a:xfrm>
        </p:spPr>
        <p:txBody>
          <a:bodyPr/>
          <a:lstStyle>
            <a:lvl1pPr>
              <a:defRPr>
                <a:solidFill>
                  <a:schemeClr val="bg1"/>
                </a:solidFill>
              </a:defRPr>
            </a:lvl1pPr>
          </a:lstStyle>
          <a:p>
            <a:pPr>
              <a:defRPr/>
            </a:pPr>
            <a:endParaRPr lang="en-US" dirty="0"/>
          </a:p>
        </p:txBody>
      </p:sp>
      <p:sp>
        <p:nvSpPr>
          <p:cNvPr id="7"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bg1"/>
                </a:solidFill>
              </a:defRPr>
            </a:lvl1pPr>
          </a:lstStyle>
          <a:p>
            <a:pPr>
              <a:defRPr/>
            </a:pPr>
            <a:endParaRPr lang="en-US" dirty="0"/>
          </a:p>
        </p:txBody>
      </p:sp>
      <p:sp>
        <p:nvSpPr>
          <p:cNvPr id="9" name="Slide Number Placeholder 6"/>
          <p:cNvSpPr>
            <a:spLocks noGrp="1"/>
          </p:cNvSpPr>
          <p:nvPr>
            <p:ph type="sldNum" sz="quarter" idx="12"/>
          </p:nvPr>
        </p:nvSpPr>
        <p:spPr>
          <a:xfrm>
            <a:off x="7418350" y="6356353"/>
            <a:ext cx="1097001" cy="365125"/>
          </a:xfrm>
        </p:spPr>
        <p:txBody>
          <a:bodyPr/>
          <a:lstStyle>
            <a:lvl1pPr>
              <a:defRPr>
                <a:solidFill>
                  <a:schemeClr val="bg1"/>
                </a:solidFill>
              </a:defRPr>
            </a:lvl1pPr>
          </a:lstStyle>
          <a:p>
            <a:pPr>
              <a:defRPr/>
            </a:pPr>
            <a:fld id="{288C0EA5-93BB-4928-8C4B-BE01F2A96AC6}" type="slidenum">
              <a:rPr lang="en-US" smtClean="0"/>
              <a:pPr>
                <a:defRPr/>
              </a:pPr>
              <a:t>‹#›</a:t>
            </a:fld>
            <a:endParaRPr lang="en-US" dirty="0"/>
          </a:p>
        </p:txBody>
      </p:sp>
    </p:spTree>
    <p:extLst>
      <p:ext uri="{BB962C8B-B14F-4D97-AF65-F5344CB8AC3E}">
        <p14:creationId xmlns:p14="http://schemas.microsoft.com/office/powerpoint/2010/main" val="1591842960"/>
      </p:ext>
    </p:extLst>
  </p:cSld>
  <p:clrMapOvr>
    <a:masterClrMapping/>
  </p:clrMapOvr>
  <p:hf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6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628650" y="152400"/>
            <a:ext cx="7886700" cy="914400"/>
          </a:xfrm>
        </p:spPr>
        <p:txBody>
          <a:bodyPr>
            <a:normAutofit/>
          </a:bodyPr>
          <a:lstStyle>
            <a:lvl1pPr algn="r">
              <a:defRPr sz="3600">
                <a:solidFill>
                  <a:schemeClr val="accent2"/>
                </a:solidFill>
              </a:defRPr>
            </a:lvl1pPr>
          </a:lstStyle>
          <a:p>
            <a:r>
              <a:rPr lang="en-US" dirty="0"/>
              <a:t>Click to edit title</a:t>
            </a:r>
          </a:p>
        </p:txBody>
      </p:sp>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0094" y="1574940"/>
            <a:ext cx="7040603" cy="5283060"/>
          </a:xfrm>
          <a:prstGeom prst="rect">
            <a:avLst/>
          </a:prstGeom>
          <a:ln>
            <a:noFill/>
          </a:ln>
          <a:effectLst>
            <a:outerShdw blurRad="292100" dist="139700" dir="2700000" algn="tl" rotWithShape="0">
              <a:srgbClr val="333333">
                <a:alpha val="65000"/>
              </a:srgbClr>
            </a:outerShdw>
          </a:effectLst>
        </p:spPr>
      </p:pic>
      <p:sp>
        <p:nvSpPr>
          <p:cNvPr id="17" name="Picture Placeholder 12" descr="Screenshot"/>
          <p:cNvSpPr>
            <a:spLocks noGrp="1"/>
          </p:cNvSpPr>
          <p:nvPr>
            <p:ph type="pic" sz="quarter" idx="10" hasCustomPrompt="1"/>
          </p:nvPr>
        </p:nvSpPr>
        <p:spPr>
          <a:xfrm>
            <a:off x="1030094" y="1735810"/>
            <a:ext cx="6965427" cy="4733889"/>
          </a:xfrm>
        </p:spPr>
        <p:txBody>
          <a:bodyPr/>
          <a:lstStyle>
            <a:lvl1pPr>
              <a:defRPr/>
            </a:lvl1pPr>
          </a:lstStyle>
          <a:p>
            <a:r>
              <a:rPr lang="en-US" dirty="0"/>
              <a:t>Click icon to insert screenshot</a:t>
            </a:r>
          </a:p>
        </p:txBody>
      </p:sp>
    </p:spTree>
    <p:extLst>
      <p:ext uri="{BB962C8B-B14F-4D97-AF65-F5344CB8AC3E}">
        <p14:creationId xmlns:p14="http://schemas.microsoft.com/office/powerpoint/2010/main" val="2027540548"/>
      </p:ext>
    </p:extLst>
  </p:cSld>
  <p:clrMapOvr>
    <a:masterClrMapping/>
  </p:clrMapOvr>
  <p:hf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Screenshot Light Background Horizontal">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611924" y="287066"/>
            <a:ext cx="2641445" cy="2734914"/>
          </a:xfrm>
        </p:spPr>
        <p:txBody>
          <a:bodyPr/>
          <a:lstStyle>
            <a:lvl1pPr>
              <a:defRPr>
                <a:solidFill>
                  <a:schemeClr val="accent1"/>
                </a:solidFill>
              </a:defRPr>
            </a:lvl1pPr>
          </a:lstStyle>
          <a:p>
            <a:r>
              <a:rPr lang="en-US" dirty="0"/>
              <a:t>Click to edit title</a:t>
            </a:r>
          </a:p>
        </p:txBody>
      </p:sp>
      <p:sp>
        <p:nvSpPr>
          <p:cNvPr id="4" name="Text Placeholder 3"/>
          <p:cNvSpPr>
            <a:spLocks noGrp="1"/>
          </p:cNvSpPr>
          <p:nvPr>
            <p:ph type="body" sz="quarter" idx="11"/>
          </p:nvPr>
        </p:nvSpPr>
        <p:spPr>
          <a:xfrm>
            <a:off x="611983" y="3211516"/>
            <a:ext cx="2641387" cy="2475609"/>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32590" y="504858"/>
            <a:ext cx="7214190" cy="5413315"/>
          </a:xfrm>
          <a:prstGeom prst="rect">
            <a:avLst/>
          </a:prstGeom>
          <a:ln>
            <a:noFill/>
          </a:ln>
          <a:effectLst>
            <a:outerShdw blurRad="292100" dist="139700" dir="2700000" algn="tl" rotWithShape="0">
              <a:srgbClr val="333333">
                <a:alpha val="65000"/>
              </a:srgbClr>
            </a:outerShdw>
          </a:effectLst>
        </p:spPr>
      </p:pic>
      <p:sp>
        <p:nvSpPr>
          <p:cNvPr id="13" name="Picture Placeholder 12" descr="Screenshot"/>
          <p:cNvSpPr>
            <a:spLocks noGrp="1"/>
          </p:cNvSpPr>
          <p:nvPr>
            <p:ph type="pic" sz="quarter" idx="10" hasCustomPrompt="1"/>
          </p:nvPr>
        </p:nvSpPr>
        <p:spPr>
          <a:xfrm>
            <a:off x="3732592" y="1067565"/>
            <a:ext cx="7137161" cy="4850604"/>
          </a:xfrm>
        </p:spPr>
        <p:txBody>
          <a:bodyPr/>
          <a:lstStyle>
            <a:lvl1pPr>
              <a:defRPr/>
            </a:lvl1pPr>
          </a:lstStyle>
          <a:p>
            <a:r>
              <a:rPr lang="en-US" dirty="0"/>
              <a:t>Click icon to insert screenshot</a:t>
            </a:r>
          </a:p>
        </p:txBody>
      </p:sp>
      <p:sp>
        <p:nvSpPr>
          <p:cNvPr id="10" name="Date Placeholder 4"/>
          <p:cNvSpPr>
            <a:spLocks noGrp="1"/>
          </p:cNvSpPr>
          <p:nvPr>
            <p:ph type="dt" sz="half" idx="12"/>
          </p:nvPr>
        </p:nvSpPr>
        <p:spPr>
          <a:xfrm>
            <a:off x="628651" y="6356353"/>
            <a:ext cx="1018943" cy="365125"/>
          </a:xfrm>
        </p:spPr>
        <p:txBody>
          <a:bodyPr/>
          <a:lstStyle/>
          <a:p>
            <a:pPr>
              <a:defRPr/>
            </a:pPr>
            <a:endParaRPr lang="en-US" dirty="0"/>
          </a:p>
        </p:txBody>
      </p:sp>
      <p:sp>
        <p:nvSpPr>
          <p:cNvPr id="7"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pPr>
              <a:defRPr/>
            </a:pPr>
            <a:endParaRPr lang="en-US" dirty="0"/>
          </a:p>
        </p:txBody>
      </p:sp>
      <p:sp>
        <p:nvSpPr>
          <p:cNvPr id="11" name="Slide Number Placeholder 6"/>
          <p:cNvSpPr>
            <a:spLocks noGrp="1"/>
          </p:cNvSpPr>
          <p:nvPr>
            <p:ph type="sldNum" sz="quarter" idx="13"/>
          </p:nvPr>
        </p:nvSpPr>
        <p:spPr>
          <a:xfrm>
            <a:off x="7418350" y="6356353"/>
            <a:ext cx="1097001" cy="365125"/>
          </a:xfrm>
        </p:spPr>
        <p:txBody>
          <a:bodyPr/>
          <a:lstStyle/>
          <a:p>
            <a:pPr>
              <a:defRPr/>
            </a:pPr>
            <a:fld id="{288C0EA5-93BB-4928-8C4B-BE01F2A96AC6}" type="slidenum">
              <a:rPr lang="en-US" smtClean="0"/>
              <a:pPr>
                <a:defRPr/>
              </a:pPr>
              <a:t>‹#›</a:t>
            </a:fld>
            <a:endParaRPr lang="en-US" dirty="0"/>
          </a:p>
        </p:txBody>
      </p:sp>
    </p:spTree>
    <p:extLst>
      <p:ext uri="{BB962C8B-B14F-4D97-AF65-F5344CB8AC3E}">
        <p14:creationId xmlns:p14="http://schemas.microsoft.com/office/powerpoint/2010/main" val="157964211"/>
      </p:ext>
    </p:extLst>
  </p:cSld>
  <p:clrMapOvr>
    <a:masterClrMapping/>
  </p:clrMapOvr>
  <p:hf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Screenshot Light Background Vertical">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628650" y="152400"/>
            <a:ext cx="7886700" cy="914400"/>
          </a:xfrm>
        </p:spPr>
        <p:txBody>
          <a:bodyPr>
            <a:normAutofit/>
          </a:bodyPr>
          <a:lstStyle>
            <a:lvl1pPr algn="r">
              <a:defRPr sz="3600">
                <a:solidFill>
                  <a:schemeClr val="accent1"/>
                </a:solidFill>
              </a:defRPr>
            </a:lvl1pPr>
          </a:lstStyle>
          <a:p>
            <a:r>
              <a:rPr lang="en-US" dirty="0"/>
              <a:t>Click to edit title</a:t>
            </a:r>
          </a:p>
        </p:txBody>
      </p:sp>
      <p:sp>
        <p:nvSpPr>
          <p:cNvPr id="7" name="Text Placeholder 3"/>
          <p:cNvSpPr>
            <a:spLocks noGrp="1"/>
          </p:cNvSpPr>
          <p:nvPr>
            <p:ph type="body" sz="quarter" idx="11"/>
          </p:nvPr>
        </p:nvSpPr>
        <p:spPr>
          <a:xfrm>
            <a:off x="611921" y="1365206"/>
            <a:ext cx="7916772" cy="1567183"/>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0094" y="3222702"/>
            <a:ext cx="7040603" cy="5283060"/>
          </a:xfrm>
          <a:prstGeom prst="rect">
            <a:avLst/>
          </a:prstGeom>
          <a:ln>
            <a:noFill/>
          </a:ln>
          <a:effectLst>
            <a:outerShdw blurRad="292100" dist="139700" dir="2700000" algn="tl" rotWithShape="0">
              <a:srgbClr val="333333">
                <a:alpha val="65000"/>
              </a:srgbClr>
            </a:outerShdw>
          </a:effectLst>
        </p:spPr>
      </p:pic>
      <p:sp>
        <p:nvSpPr>
          <p:cNvPr id="13" name="Picture Placeholder 12"/>
          <p:cNvSpPr>
            <a:spLocks noGrp="1"/>
          </p:cNvSpPr>
          <p:nvPr>
            <p:ph type="pic" sz="quarter" idx="10" hasCustomPrompt="1"/>
          </p:nvPr>
        </p:nvSpPr>
        <p:spPr>
          <a:xfrm>
            <a:off x="1030094" y="3771874"/>
            <a:ext cx="6965427" cy="4733889"/>
          </a:xfrm>
        </p:spPr>
        <p:txBody>
          <a:bodyPr/>
          <a:lstStyle>
            <a:lvl1pPr>
              <a:defRPr/>
            </a:lvl1pPr>
          </a:lstStyle>
          <a:p>
            <a:r>
              <a:rPr lang="en-US" dirty="0"/>
              <a:t>Click icon to insert screenshot</a:t>
            </a:r>
          </a:p>
        </p:txBody>
      </p:sp>
    </p:spTree>
    <p:extLst>
      <p:ext uri="{BB962C8B-B14F-4D97-AF65-F5344CB8AC3E}">
        <p14:creationId xmlns:p14="http://schemas.microsoft.com/office/powerpoint/2010/main" val="2572316995"/>
      </p:ext>
    </p:extLst>
  </p:cSld>
  <p:clrMapOvr>
    <a:masterClrMapping/>
  </p:clrMapOvr>
  <p:hf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611924" y="287066"/>
            <a:ext cx="2641445" cy="2734914"/>
          </a:xfrm>
        </p:spPr>
        <p:txBody>
          <a:bodyPr/>
          <a:lstStyle>
            <a:lvl1pPr>
              <a:defRPr b="0">
                <a:solidFill>
                  <a:schemeClr val="accent2"/>
                </a:solidFill>
              </a:defRPr>
            </a:lvl1pPr>
          </a:lstStyle>
          <a:p>
            <a:r>
              <a:rPr lang="en-US" dirty="0"/>
              <a:t>Click to edit title</a:t>
            </a:r>
          </a:p>
        </p:txBody>
      </p:sp>
      <p:sp>
        <p:nvSpPr>
          <p:cNvPr id="16" name="Text Placeholder 3"/>
          <p:cNvSpPr>
            <a:spLocks noGrp="1"/>
          </p:cNvSpPr>
          <p:nvPr>
            <p:ph type="body" sz="quarter" idx="13"/>
          </p:nvPr>
        </p:nvSpPr>
        <p:spPr>
          <a:xfrm>
            <a:off x="611983" y="3211516"/>
            <a:ext cx="2641387"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4" name="Picture 13" descr="Compute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34639" y="434837"/>
            <a:ext cx="5121496" cy="6050713"/>
          </a:xfrm>
          <a:prstGeom prst="rect">
            <a:avLst/>
          </a:prstGeom>
          <a:effectLst>
            <a:outerShdw blurRad="76200" dir="18900000" sy="23000" kx="-1200000" algn="bl" rotWithShape="0">
              <a:prstClr val="black">
                <a:alpha val="20000"/>
              </a:prstClr>
            </a:outerShdw>
          </a:effectLst>
        </p:spPr>
      </p:pic>
      <p:sp>
        <p:nvSpPr>
          <p:cNvPr id="15" name="Picture Placeholder 12"/>
          <p:cNvSpPr>
            <a:spLocks noGrp="1"/>
          </p:cNvSpPr>
          <p:nvPr>
            <p:ph type="pic" sz="quarter" idx="10" hasCustomPrompt="1"/>
          </p:nvPr>
        </p:nvSpPr>
        <p:spPr>
          <a:xfrm>
            <a:off x="3732592" y="691885"/>
            <a:ext cx="4725590" cy="3411537"/>
          </a:xfrm>
        </p:spPr>
        <p:txBody>
          <a:bodyPr/>
          <a:lstStyle>
            <a:lvl1pPr>
              <a:defRPr/>
            </a:lvl1pPr>
          </a:lstStyle>
          <a:p>
            <a:r>
              <a:rPr lang="en-US" dirty="0"/>
              <a:t>Click icon to insert screenshot</a:t>
            </a:r>
          </a:p>
        </p:txBody>
      </p:sp>
      <p:sp>
        <p:nvSpPr>
          <p:cNvPr id="10" name="Date Placeholder 4"/>
          <p:cNvSpPr>
            <a:spLocks noGrp="1"/>
          </p:cNvSpPr>
          <p:nvPr>
            <p:ph type="dt" sz="half" idx="11"/>
          </p:nvPr>
        </p:nvSpPr>
        <p:spPr>
          <a:xfrm>
            <a:off x="628651" y="6356353"/>
            <a:ext cx="1018943" cy="365125"/>
          </a:xfrm>
        </p:spPr>
        <p:txBody>
          <a:bodyPr/>
          <a:lstStyle>
            <a:lvl1pPr>
              <a:defRPr>
                <a:solidFill>
                  <a:schemeClr val="bg1"/>
                </a:solidFill>
              </a:defRPr>
            </a:lvl1pPr>
          </a:lstStyle>
          <a:p>
            <a:pPr>
              <a:defRPr/>
            </a:pPr>
            <a:endParaRPr lang="en-US" dirty="0"/>
          </a:p>
        </p:txBody>
      </p:sp>
      <p:sp>
        <p:nvSpPr>
          <p:cNvPr id="9"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bg1"/>
                </a:solidFill>
              </a:defRPr>
            </a:lvl1pPr>
          </a:lstStyle>
          <a:p>
            <a:pPr>
              <a:defRPr/>
            </a:pPr>
            <a:endParaRPr lang="en-US" dirty="0"/>
          </a:p>
        </p:txBody>
      </p:sp>
      <p:sp>
        <p:nvSpPr>
          <p:cNvPr id="11" name="Slide Number Placeholder 6"/>
          <p:cNvSpPr>
            <a:spLocks noGrp="1"/>
          </p:cNvSpPr>
          <p:nvPr>
            <p:ph type="sldNum" sz="quarter" idx="12"/>
          </p:nvPr>
        </p:nvSpPr>
        <p:spPr>
          <a:xfrm>
            <a:off x="7418350" y="6356353"/>
            <a:ext cx="1097001" cy="365125"/>
          </a:xfrm>
        </p:spPr>
        <p:txBody>
          <a:bodyPr/>
          <a:lstStyle>
            <a:lvl1pPr>
              <a:defRPr>
                <a:solidFill>
                  <a:schemeClr val="bg1"/>
                </a:solidFill>
              </a:defRPr>
            </a:lvl1pPr>
          </a:lstStyle>
          <a:p>
            <a:pPr>
              <a:defRPr/>
            </a:pPr>
            <a:fld id="{288C0EA5-93BB-4928-8C4B-BE01F2A96AC6}" type="slidenum">
              <a:rPr lang="en-US" smtClean="0"/>
              <a:pPr>
                <a:defRPr/>
              </a:pPr>
              <a:t>‹#›</a:t>
            </a:fld>
            <a:endParaRPr lang="en-US" dirty="0"/>
          </a:p>
        </p:txBody>
      </p:sp>
    </p:spTree>
    <p:extLst>
      <p:ext uri="{BB962C8B-B14F-4D97-AF65-F5344CB8AC3E}">
        <p14:creationId xmlns:p14="http://schemas.microsoft.com/office/powerpoint/2010/main" val="3161685744"/>
      </p:ext>
    </p:extLst>
  </p:cSld>
  <p:clrMapOvr>
    <a:masterClrMapping/>
  </p:clrMapOvr>
  <p:hf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3_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611924" y="287066"/>
            <a:ext cx="2641445" cy="2734914"/>
          </a:xfrm>
        </p:spPr>
        <p:txBody>
          <a:bodyPr/>
          <a:lstStyle>
            <a:lvl1pPr>
              <a:defRPr b="0">
                <a:solidFill>
                  <a:schemeClr val="accent2"/>
                </a:solidFill>
              </a:defRPr>
            </a:lvl1pPr>
          </a:lstStyle>
          <a:p>
            <a:r>
              <a:rPr lang="en-US" dirty="0"/>
              <a:t>Click to edit title</a:t>
            </a:r>
          </a:p>
        </p:txBody>
      </p:sp>
      <p:sp>
        <p:nvSpPr>
          <p:cNvPr id="15" name="Text Placeholder 3"/>
          <p:cNvSpPr>
            <a:spLocks noGrp="1"/>
          </p:cNvSpPr>
          <p:nvPr>
            <p:ph type="body" sz="quarter" idx="13"/>
          </p:nvPr>
        </p:nvSpPr>
        <p:spPr>
          <a:xfrm>
            <a:off x="611983" y="3211516"/>
            <a:ext cx="2641387"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4" name="Picture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32590" y="504858"/>
            <a:ext cx="7214190" cy="5413315"/>
          </a:xfrm>
          <a:prstGeom prst="rect">
            <a:avLst/>
          </a:prstGeom>
          <a:ln>
            <a:noFill/>
          </a:ln>
          <a:effectLst>
            <a:outerShdw blurRad="292100" dist="139700" dir="2700000" algn="tl" rotWithShape="0">
              <a:srgbClr val="333333">
                <a:alpha val="65000"/>
              </a:srgbClr>
            </a:outerShdw>
          </a:effectLst>
        </p:spPr>
      </p:pic>
      <p:sp>
        <p:nvSpPr>
          <p:cNvPr id="16" name="Picture Placeholder 12" descr="Screenshot"/>
          <p:cNvSpPr>
            <a:spLocks noGrp="1"/>
          </p:cNvSpPr>
          <p:nvPr>
            <p:ph type="pic" sz="quarter" idx="10" hasCustomPrompt="1"/>
          </p:nvPr>
        </p:nvSpPr>
        <p:spPr>
          <a:xfrm>
            <a:off x="3732592" y="1067565"/>
            <a:ext cx="7137161" cy="4850604"/>
          </a:xfrm>
        </p:spPr>
        <p:txBody>
          <a:bodyPr/>
          <a:lstStyle>
            <a:lvl1pPr>
              <a:defRPr/>
            </a:lvl1pPr>
          </a:lstStyle>
          <a:p>
            <a:r>
              <a:rPr lang="en-US" dirty="0"/>
              <a:t>Click icon to insert screenshot</a:t>
            </a:r>
          </a:p>
        </p:txBody>
      </p:sp>
      <p:sp>
        <p:nvSpPr>
          <p:cNvPr id="10" name="Date Placeholder 4"/>
          <p:cNvSpPr>
            <a:spLocks noGrp="1"/>
          </p:cNvSpPr>
          <p:nvPr>
            <p:ph type="dt" sz="half" idx="11"/>
          </p:nvPr>
        </p:nvSpPr>
        <p:spPr>
          <a:xfrm>
            <a:off x="628651" y="6356353"/>
            <a:ext cx="1018943" cy="365125"/>
          </a:xfrm>
        </p:spPr>
        <p:txBody>
          <a:bodyPr/>
          <a:lstStyle>
            <a:lvl1pPr>
              <a:defRPr>
                <a:solidFill>
                  <a:schemeClr val="bg1"/>
                </a:solidFill>
              </a:defRPr>
            </a:lvl1pPr>
          </a:lstStyle>
          <a:p>
            <a:pPr>
              <a:defRPr/>
            </a:pPr>
            <a:endParaRPr lang="en-US" dirty="0"/>
          </a:p>
        </p:txBody>
      </p:sp>
      <p:sp>
        <p:nvSpPr>
          <p:cNvPr id="9"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bg1"/>
                </a:solidFill>
              </a:defRPr>
            </a:lvl1pPr>
          </a:lstStyle>
          <a:p>
            <a:pPr>
              <a:defRPr/>
            </a:pPr>
            <a:endParaRPr lang="en-US" dirty="0"/>
          </a:p>
        </p:txBody>
      </p:sp>
      <p:sp>
        <p:nvSpPr>
          <p:cNvPr id="11" name="Slide Number Placeholder 6"/>
          <p:cNvSpPr>
            <a:spLocks noGrp="1"/>
          </p:cNvSpPr>
          <p:nvPr>
            <p:ph type="sldNum" sz="quarter" idx="12"/>
          </p:nvPr>
        </p:nvSpPr>
        <p:spPr>
          <a:xfrm>
            <a:off x="7418350" y="6356353"/>
            <a:ext cx="1097001" cy="365125"/>
          </a:xfrm>
        </p:spPr>
        <p:txBody>
          <a:bodyPr/>
          <a:lstStyle>
            <a:lvl1pPr>
              <a:defRPr>
                <a:solidFill>
                  <a:schemeClr val="bg1"/>
                </a:solidFill>
              </a:defRPr>
            </a:lvl1pPr>
          </a:lstStyle>
          <a:p>
            <a:pPr>
              <a:defRPr/>
            </a:pPr>
            <a:fld id="{288C0EA5-93BB-4928-8C4B-BE01F2A96AC6}" type="slidenum">
              <a:rPr lang="en-US" smtClean="0"/>
              <a:pPr>
                <a:defRPr/>
              </a:pPr>
              <a:t>‹#›</a:t>
            </a:fld>
            <a:endParaRPr lang="en-US" dirty="0"/>
          </a:p>
        </p:txBody>
      </p:sp>
    </p:spTree>
    <p:extLst>
      <p:ext uri="{BB962C8B-B14F-4D97-AF65-F5344CB8AC3E}">
        <p14:creationId xmlns:p14="http://schemas.microsoft.com/office/powerpoint/2010/main" val="168470972"/>
      </p:ext>
    </p:extLst>
  </p:cSld>
  <p:clrMapOvr>
    <a:masterClrMapping/>
  </p:clrMapOvr>
  <p:hf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2_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628650" y="152400"/>
            <a:ext cx="7886700" cy="914400"/>
          </a:xfrm>
        </p:spPr>
        <p:txBody>
          <a:bodyPr>
            <a:normAutofit/>
          </a:bodyPr>
          <a:lstStyle>
            <a:lvl1pPr algn="r">
              <a:defRPr sz="3600">
                <a:solidFill>
                  <a:schemeClr val="accent2"/>
                </a:solidFill>
              </a:defRPr>
            </a:lvl1pPr>
          </a:lstStyle>
          <a:p>
            <a:r>
              <a:rPr lang="en-US" dirty="0"/>
              <a:t>Click to edit title</a:t>
            </a:r>
          </a:p>
        </p:txBody>
      </p:sp>
      <p:sp>
        <p:nvSpPr>
          <p:cNvPr id="14" name="Text Placeholder 3"/>
          <p:cNvSpPr>
            <a:spLocks noGrp="1"/>
          </p:cNvSpPr>
          <p:nvPr>
            <p:ph type="body" sz="quarter" idx="13"/>
          </p:nvPr>
        </p:nvSpPr>
        <p:spPr>
          <a:xfrm>
            <a:off x="611921" y="1365206"/>
            <a:ext cx="7916772" cy="156718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p:txBody>
      </p:sp>
      <p:pic>
        <p:nvPicPr>
          <p:cNvPr id="15" name="Picture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0094" y="3222702"/>
            <a:ext cx="7040603" cy="5283060"/>
          </a:xfrm>
          <a:prstGeom prst="rect">
            <a:avLst/>
          </a:prstGeom>
          <a:ln>
            <a:noFill/>
          </a:ln>
          <a:effectLst>
            <a:outerShdw blurRad="292100" dist="139700" dir="2700000" algn="tl" rotWithShape="0">
              <a:srgbClr val="333333">
                <a:alpha val="65000"/>
              </a:srgbClr>
            </a:outerShdw>
          </a:effectLst>
        </p:spPr>
      </p:pic>
      <p:sp>
        <p:nvSpPr>
          <p:cNvPr id="16" name="Picture Placeholder 12" descr="Screenshot"/>
          <p:cNvSpPr>
            <a:spLocks noGrp="1"/>
          </p:cNvSpPr>
          <p:nvPr>
            <p:ph type="pic" sz="quarter" idx="10" hasCustomPrompt="1"/>
          </p:nvPr>
        </p:nvSpPr>
        <p:spPr>
          <a:xfrm>
            <a:off x="1030094" y="3771874"/>
            <a:ext cx="6965427" cy="4733889"/>
          </a:xfrm>
        </p:spPr>
        <p:txBody>
          <a:bodyPr/>
          <a:lstStyle>
            <a:lvl1pPr>
              <a:defRPr/>
            </a:lvl1pPr>
          </a:lstStyle>
          <a:p>
            <a:r>
              <a:rPr lang="en-US" dirty="0"/>
              <a:t>Click icon to insert screenshot</a:t>
            </a:r>
          </a:p>
        </p:txBody>
      </p:sp>
    </p:spTree>
    <p:extLst>
      <p:ext uri="{BB962C8B-B14F-4D97-AF65-F5344CB8AC3E}">
        <p14:creationId xmlns:p14="http://schemas.microsoft.com/office/powerpoint/2010/main" val="2745177135"/>
      </p:ext>
    </p:extLst>
  </p:cSld>
  <p:clrMapOvr>
    <a:masterClrMapping/>
  </p:clrMapOvr>
  <p:hf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1_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Rounded Rectangular Callout 11"/>
          <p:cNvSpPr/>
          <p:nvPr/>
        </p:nvSpPr>
        <p:spPr>
          <a:xfrm>
            <a:off x="650165" y="601818"/>
            <a:ext cx="7886700" cy="5450408"/>
          </a:xfrm>
          <a:custGeom>
            <a:avLst/>
            <a:gdLst>
              <a:gd name="connsiteX0" fmla="*/ 0 w 10515600"/>
              <a:gd name="connsiteY0" fmla="*/ 805890 h 4835245"/>
              <a:gd name="connsiteX1" fmla="*/ 805890 w 10515600"/>
              <a:gd name="connsiteY1" fmla="*/ 0 h 4835245"/>
              <a:gd name="connsiteX2" fmla="*/ 1752600 w 10515600"/>
              <a:gd name="connsiteY2" fmla="*/ 0 h 4835245"/>
              <a:gd name="connsiteX3" fmla="*/ 1752600 w 10515600"/>
              <a:gd name="connsiteY3" fmla="*/ 0 h 4835245"/>
              <a:gd name="connsiteX4" fmla="*/ 4381500 w 10515600"/>
              <a:gd name="connsiteY4" fmla="*/ 0 h 4835245"/>
              <a:gd name="connsiteX5" fmla="*/ 9709710 w 10515600"/>
              <a:gd name="connsiteY5" fmla="*/ 0 h 4835245"/>
              <a:gd name="connsiteX6" fmla="*/ 10515600 w 10515600"/>
              <a:gd name="connsiteY6" fmla="*/ 805890 h 4835245"/>
              <a:gd name="connsiteX7" fmla="*/ 10515600 w 10515600"/>
              <a:gd name="connsiteY7" fmla="*/ 2820560 h 4835245"/>
              <a:gd name="connsiteX8" fmla="*/ 10515600 w 10515600"/>
              <a:gd name="connsiteY8" fmla="*/ 2820560 h 4835245"/>
              <a:gd name="connsiteX9" fmla="*/ 10515600 w 10515600"/>
              <a:gd name="connsiteY9" fmla="*/ 4029371 h 4835245"/>
              <a:gd name="connsiteX10" fmla="*/ 10515600 w 10515600"/>
              <a:gd name="connsiteY10" fmla="*/ 4029355 h 4835245"/>
              <a:gd name="connsiteX11" fmla="*/ 9709710 w 10515600"/>
              <a:gd name="connsiteY11" fmla="*/ 4835245 h 4835245"/>
              <a:gd name="connsiteX12" fmla="*/ 4381500 w 10515600"/>
              <a:gd name="connsiteY12" fmla="*/ 4835245 h 4835245"/>
              <a:gd name="connsiteX13" fmla="*/ 3067085 w 10515600"/>
              <a:gd name="connsiteY13" fmla="*/ 5439651 h 4835245"/>
              <a:gd name="connsiteX14" fmla="*/ 1752600 w 10515600"/>
              <a:gd name="connsiteY14" fmla="*/ 4835245 h 4835245"/>
              <a:gd name="connsiteX15" fmla="*/ 805890 w 10515600"/>
              <a:gd name="connsiteY15" fmla="*/ 4835245 h 4835245"/>
              <a:gd name="connsiteX16" fmla="*/ 0 w 10515600"/>
              <a:gd name="connsiteY16" fmla="*/ 4029355 h 4835245"/>
              <a:gd name="connsiteX17" fmla="*/ 0 w 10515600"/>
              <a:gd name="connsiteY17" fmla="*/ 4029371 h 4835245"/>
              <a:gd name="connsiteX18" fmla="*/ 0 w 10515600"/>
              <a:gd name="connsiteY18" fmla="*/ 2820560 h 4835245"/>
              <a:gd name="connsiteX19" fmla="*/ 0 w 10515600"/>
              <a:gd name="connsiteY19" fmla="*/ 2820560 h 4835245"/>
              <a:gd name="connsiteX20" fmla="*/ 0 w 10515600"/>
              <a:gd name="connsiteY20" fmla="*/ 805890 h 483524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4381500 w 10515600"/>
              <a:gd name="connsiteY12" fmla="*/ 4835245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2279725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1440628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2552700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34351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02078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515600" h="5450408">
                <a:moveTo>
                  <a:pt x="0" y="805890"/>
                </a:moveTo>
                <a:cubicBezTo>
                  <a:pt x="0" y="360809"/>
                  <a:pt x="360809" y="0"/>
                  <a:pt x="805890" y="0"/>
                </a:cubicBezTo>
                <a:lnTo>
                  <a:pt x="1752600" y="0"/>
                </a:lnTo>
                <a:lnTo>
                  <a:pt x="1752600" y="0"/>
                </a:lnTo>
                <a:lnTo>
                  <a:pt x="4381500" y="0"/>
                </a:lnTo>
                <a:lnTo>
                  <a:pt x="9709710" y="0"/>
                </a:lnTo>
                <a:cubicBezTo>
                  <a:pt x="10154791" y="0"/>
                  <a:pt x="10515600" y="360809"/>
                  <a:pt x="10515600" y="805890"/>
                </a:cubicBezTo>
                <a:lnTo>
                  <a:pt x="10515600" y="2820560"/>
                </a:lnTo>
                <a:lnTo>
                  <a:pt x="10515600" y="2820560"/>
                </a:lnTo>
                <a:lnTo>
                  <a:pt x="10515600" y="4029371"/>
                </a:lnTo>
                <a:lnTo>
                  <a:pt x="10515600" y="4029355"/>
                </a:lnTo>
                <a:cubicBezTo>
                  <a:pt x="10515600" y="4474436"/>
                  <a:pt x="10154791" y="4835245"/>
                  <a:pt x="9709710" y="4835245"/>
                </a:cubicBezTo>
                <a:lnTo>
                  <a:pt x="2552700" y="4846003"/>
                </a:lnTo>
                <a:lnTo>
                  <a:pt x="2002078" y="5450408"/>
                </a:lnTo>
                <a:lnTo>
                  <a:pt x="1440628" y="4824487"/>
                </a:lnTo>
                <a:lnTo>
                  <a:pt x="805890" y="4835245"/>
                </a:lnTo>
                <a:cubicBezTo>
                  <a:pt x="360809" y="4835245"/>
                  <a:pt x="0" y="4474436"/>
                  <a:pt x="0" y="4029355"/>
                </a:cubicBezTo>
                <a:lnTo>
                  <a:pt x="0" y="4029371"/>
                </a:lnTo>
                <a:lnTo>
                  <a:pt x="0" y="2820560"/>
                </a:lnTo>
                <a:lnTo>
                  <a:pt x="0" y="2820560"/>
                </a:lnTo>
                <a:lnTo>
                  <a:pt x="0" y="8058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Title 1"/>
          <p:cNvSpPr>
            <a:spLocks noGrp="1"/>
          </p:cNvSpPr>
          <p:nvPr>
            <p:ph type="title" hasCustomPrompt="1"/>
          </p:nvPr>
        </p:nvSpPr>
        <p:spPr>
          <a:xfrm>
            <a:off x="1040802" y="1438510"/>
            <a:ext cx="7116184" cy="2219093"/>
          </a:xfrm>
        </p:spPr>
        <p:txBody>
          <a:bodyPr>
            <a:noAutofit/>
          </a:bodyPr>
          <a:lstStyle>
            <a:lvl1pPr algn="ctr">
              <a:tabLst>
                <a:tab pos="3770219" algn="l"/>
              </a:tabLst>
              <a:defRPr sz="5000" baseline="0">
                <a:solidFill>
                  <a:schemeClr val="accent1"/>
                </a:solidFill>
              </a:defRPr>
            </a:lvl1pPr>
          </a:lstStyle>
          <a:p>
            <a:r>
              <a:rPr lang="en-US" dirty="0"/>
              <a:t>“Click to edit quote.”</a:t>
            </a:r>
          </a:p>
        </p:txBody>
      </p:sp>
      <p:sp>
        <p:nvSpPr>
          <p:cNvPr id="8" name="Text Placeholder 6"/>
          <p:cNvSpPr>
            <a:spLocks noGrp="1"/>
          </p:cNvSpPr>
          <p:nvPr>
            <p:ph type="body" sz="quarter" idx="13" hasCustomPrompt="1"/>
          </p:nvPr>
        </p:nvSpPr>
        <p:spPr>
          <a:xfrm>
            <a:off x="1040802" y="4126419"/>
            <a:ext cx="7116184" cy="1015739"/>
          </a:xfrm>
        </p:spPr>
        <p:txBody>
          <a:bodyPr anchor="ctr">
            <a:normAutofit/>
          </a:bodyPr>
          <a:lstStyle>
            <a:lvl1pPr marL="0" indent="0" algn="ctr">
              <a:buNone/>
              <a:defRPr sz="2400" i="1" baseline="0">
                <a:solidFill>
                  <a:schemeClr val="tx2"/>
                </a:solidFill>
              </a:defRPr>
            </a:lvl1pPr>
          </a:lstStyle>
          <a:p>
            <a:pPr lvl="0"/>
            <a:r>
              <a:rPr lang="en-US" dirty="0"/>
              <a:t>- Click to edit name or subtext</a:t>
            </a:r>
          </a:p>
        </p:txBody>
      </p:sp>
      <p:sp>
        <p:nvSpPr>
          <p:cNvPr id="10" name="Date Placeholder 4"/>
          <p:cNvSpPr>
            <a:spLocks noGrp="1"/>
          </p:cNvSpPr>
          <p:nvPr>
            <p:ph type="dt" sz="half" idx="11"/>
          </p:nvPr>
        </p:nvSpPr>
        <p:spPr>
          <a:xfrm>
            <a:off x="628651" y="6356353"/>
            <a:ext cx="1018943" cy="365125"/>
          </a:xfrm>
        </p:spPr>
        <p:txBody>
          <a:bodyPr/>
          <a:lstStyle>
            <a:lvl1pPr>
              <a:defRPr>
                <a:solidFill>
                  <a:schemeClr val="bg1"/>
                </a:solidFill>
              </a:defRPr>
            </a:lvl1pPr>
          </a:lstStyle>
          <a:p>
            <a:pPr>
              <a:defRPr/>
            </a:pPr>
            <a:endParaRPr lang="en-US" dirty="0"/>
          </a:p>
        </p:txBody>
      </p:sp>
      <p:sp>
        <p:nvSpPr>
          <p:cNvPr id="9"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bg1"/>
                </a:solidFill>
              </a:defRPr>
            </a:lvl1pPr>
          </a:lstStyle>
          <a:p>
            <a:pPr>
              <a:defRPr/>
            </a:pPr>
            <a:endParaRPr lang="en-US" dirty="0"/>
          </a:p>
        </p:txBody>
      </p:sp>
      <p:sp>
        <p:nvSpPr>
          <p:cNvPr id="11" name="Slide Number Placeholder 6"/>
          <p:cNvSpPr>
            <a:spLocks noGrp="1"/>
          </p:cNvSpPr>
          <p:nvPr>
            <p:ph type="sldNum" sz="quarter" idx="12"/>
          </p:nvPr>
        </p:nvSpPr>
        <p:spPr>
          <a:xfrm>
            <a:off x="7418350" y="6356353"/>
            <a:ext cx="1097001" cy="365125"/>
          </a:xfrm>
        </p:spPr>
        <p:txBody>
          <a:bodyPr/>
          <a:lstStyle>
            <a:lvl1pPr>
              <a:defRPr>
                <a:solidFill>
                  <a:schemeClr val="bg1"/>
                </a:solidFill>
              </a:defRPr>
            </a:lvl1pPr>
          </a:lstStyle>
          <a:p>
            <a:pPr>
              <a:defRPr/>
            </a:pPr>
            <a:fld id="{288C0EA5-93BB-4928-8C4B-BE01F2A96AC6}" type="slidenum">
              <a:rPr lang="en-US" smtClean="0"/>
              <a:pPr>
                <a:defRPr/>
              </a:pPr>
              <a:t>‹#›</a:t>
            </a:fld>
            <a:endParaRPr lang="en-US" dirty="0"/>
          </a:p>
        </p:txBody>
      </p:sp>
    </p:spTree>
    <p:extLst>
      <p:ext uri="{BB962C8B-B14F-4D97-AF65-F5344CB8AC3E}">
        <p14:creationId xmlns:p14="http://schemas.microsoft.com/office/powerpoint/2010/main" val="2166729712"/>
      </p:ext>
    </p:extLst>
  </p:cSld>
  <p:clrMapOvr>
    <a:masterClrMapping/>
  </p:clrMapOvr>
  <p:hf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8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Rounded Rectangular Callout 11"/>
          <p:cNvSpPr/>
          <p:nvPr/>
        </p:nvSpPr>
        <p:spPr>
          <a:xfrm>
            <a:off x="650165" y="601818"/>
            <a:ext cx="7886700" cy="5450408"/>
          </a:xfrm>
          <a:custGeom>
            <a:avLst/>
            <a:gdLst>
              <a:gd name="connsiteX0" fmla="*/ 0 w 10515600"/>
              <a:gd name="connsiteY0" fmla="*/ 805890 h 4835245"/>
              <a:gd name="connsiteX1" fmla="*/ 805890 w 10515600"/>
              <a:gd name="connsiteY1" fmla="*/ 0 h 4835245"/>
              <a:gd name="connsiteX2" fmla="*/ 1752600 w 10515600"/>
              <a:gd name="connsiteY2" fmla="*/ 0 h 4835245"/>
              <a:gd name="connsiteX3" fmla="*/ 1752600 w 10515600"/>
              <a:gd name="connsiteY3" fmla="*/ 0 h 4835245"/>
              <a:gd name="connsiteX4" fmla="*/ 4381500 w 10515600"/>
              <a:gd name="connsiteY4" fmla="*/ 0 h 4835245"/>
              <a:gd name="connsiteX5" fmla="*/ 9709710 w 10515600"/>
              <a:gd name="connsiteY5" fmla="*/ 0 h 4835245"/>
              <a:gd name="connsiteX6" fmla="*/ 10515600 w 10515600"/>
              <a:gd name="connsiteY6" fmla="*/ 805890 h 4835245"/>
              <a:gd name="connsiteX7" fmla="*/ 10515600 w 10515600"/>
              <a:gd name="connsiteY7" fmla="*/ 2820560 h 4835245"/>
              <a:gd name="connsiteX8" fmla="*/ 10515600 w 10515600"/>
              <a:gd name="connsiteY8" fmla="*/ 2820560 h 4835245"/>
              <a:gd name="connsiteX9" fmla="*/ 10515600 w 10515600"/>
              <a:gd name="connsiteY9" fmla="*/ 4029371 h 4835245"/>
              <a:gd name="connsiteX10" fmla="*/ 10515600 w 10515600"/>
              <a:gd name="connsiteY10" fmla="*/ 4029355 h 4835245"/>
              <a:gd name="connsiteX11" fmla="*/ 9709710 w 10515600"/>
              <a:gd name="connsiteY11" fmla="*/ 4835245 h 4835245"/>
              <a:gd name="connsiteX12" fmla="*/ 4381500 w 10515600"/>
              <a:gd name="connsiteY12" fmla="*/ 4835245 h 4835245"/>
              <a:gd name="connsiteX13" fmla="*/ 3067085 w 10515600"/>
              <a:gd name="connsiteY13" fmla="*/ 5439651 h 4835245"/>
              <a:gd name="connsiteX14" fmla="*/ 1752600 w 10515600"/>
              <a:gd name="connsiteY14" fmla="*/ 4835245 h 4835245"/>
              <a:gd name="connsiteX15" fmla="*/ 805890 w 10515600"/>
              <a:gd name="connsiteY15" fmla="*/ 4835245 h 4835245"/>
              <a:gd name="connsiteX16" fmla="*/ 0 w 10515600"/>
              <a:gd name="connsiteY16" fmla="*/ 4029355 h 4835245"/>
              <a:gd name="connsiteX17" fmla="*/ 0 w 10515600"/>
              <a:gd name="connsiteY17" fmla="*/ 4029371 h 4835245"/>
              <a:gd name="connsiteX18" fmla="*/ 0 w 10515600"/>
              <a:gd name="connsiteY18" fmla="*/ 2820560 h 4835245"/>
              <a:gd name="connsiteX19" fmla="*/ 0 w 10515600"/>
              <a:gd name="connsiteY19" fmla="*/ 2820560 h 4835245"/>
              <a:gd name="connsiteX20" fmla="*/ 0 w 10515600"/>
              <a:gd name="connsiteY20" fmla="*/ 805890 h 483524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4381500 w 10515600"/>
              <a:gd name="connsiteY12" fmla="*/ 4835245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2279725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1440628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2552700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34351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02078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515600" h="5450408">
                <a:moveTo>
                  <a:pt x="0" y="805890"/>
                </a:moveTo>
                <a:cubicBezTo>
                  <a:pt x="0" y="360809"/>
                  <a:pt x="360809" y="0"/>
                  <a:pt x="805890" y="0"/>
                </a:cubicBezTo>
                <a:lnTo>
                  <a:pt x="1752600" y="0"/>
                </a:lnTo>
                <a:lnTo>
                  <a:pt x="1752600" y="0"/>
                </a:lnTo>
                <a:lnTo>
                  <a:pt x="4381500" y="0"/>
                </a:lnTo>
                <a:lnTo>
                  <a:pt x="9709710" y="0"/>
                </a:lnTo>
                <a:cubicBezTo>
                  <a:pt x="10154791" y="0"/>
                  <a:pt x="10515600" y="360809"/>
                  <a:pt x="10515600" y="805890"/>
                </a:cubicBezTo>
                <a:lnTo>
                  <a:pt x="10515600" y="2820560"/>
                </a:lnTo>
                <a:lnTo>
                  <a:pt x="10515600" y="2820560"/>
                </a:lnTo>
                <a:lnTo>
                  <a:pt x="10515600" y="4029371"/>
                </a:lnTo>
                <a:lnTo>
                  <a:pt x="10515600" y="4029355"/>
                </a:lnTo>
                <a:cubicBezTo>
                  <a:pt x="10515600" y="4474436"/>
                  <a:pt x="10154791" y="4835245"/>
                  <a:pt x="9709710" y="4835245"/>
                </a:cubicBezTo>
                <a:lnTo>
                  <a:pt x="2552700" y="4846003"/>
                </a:lnTo>
                <a:lnTo>
                  <a:pt x="2002078" y="5450408"/>
                </a:lnTo>
                <a:lnTo>
                  <a:pt x="1440628" y="4824487"/>
                </a:lnTo>
                <a:lnTo>
                  <a:pt x="805890" y="4835245"/>
                </a:lnTo>
                <a:cubicBezTo>
                  <a:pt x="360809" y="4835245"/>
                  <a:pt x="0" y="4474436"/>
                  <a:pt x="0" y="4029355"/>
                </a:cubicBezTo>
                <a:lnTo>
                  <a:pt x="0" y="4029371"/>
                </a:lnTo>
                <a:lnTo>
                  <a:pt x="0" y="2820560"/>
                </a:lnTo>
                <a:lnTo>
                  <a:pt x="0" y="2820560"/>
                </a:lnTo>
                <a:lnTo>
                  <a:pt x="0" y="8058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4" name="Title 1"/>
          <p:cNvSpPr>
            <a:spLocks noGrp="1"/>
          </p:cNvSpPr>
          <p:nvPr>
            <p:ph type="title" hasCustomPrompt="1"/>
          </p:nvPr>
        </p:nvSpPr>
        <p:spPr>
          <a:xfrm>
            <a:off x="1040802" y="1438510"/>
            <a:ext cx="7116184" cy="2219093"/>
          </a:xfrm>
        </p:spPr>
        <p:txBody>
          <a:bodyPr>
            <a:noAutofit/>
          </a:bodyPr>
          <a:lstStyle>
            <a:lvl1pPr algn="ctr">
              <a:tabLst>
                <a:tab pos="3770219" algn="l"/>
              </a:tabLst>
              <a:defRPr sz="5000" baseline="0">
                <a:solidFill>
                  <a:schemeClr val="accent1"/>
                </a:solidFill>
              </a:defRPr>
            </a:lvl1pPr>
          </a:lstStyle>
          <a:p>
            <a:r>
              <a:rPr lang="en-US" dirty="0"/>
              <a:t>“Click to edit quote.”</a:t>
            </a:r>
          </a:p>
        </p:txBody>
      </p:sp>
      <p:sp>
        <p:nvSpPr>
          <p:cNvPr id="15" name="Text Placeholder 6"/>
          <p:cNvSpPr>
            <a:spLocks noGrp="1"/>
          </p:cNvSpPr>
          <p:nvPr>
            <p:ph type="body" sz="quarter" idx="13" hasCustomPrompt="1"/>
          </p:nvPr>
        </p:nvSpPr>
        <p:spPr>
          <a:xfrm>
            <a:off x="1040802" y="4126419"/>
            <a:ext cx="7116184" cy="1015739"/>
          </a:xfrm>
        </p:spPr>
        <p:txBody>
          <a:bodyPr anchor="ctr">
            <a:normAutofit/>
          </a:bodyPr>
          <a:lstStyle>
            <a:lvl1pPr marL="0" indent="0" algn="ctr">
              <a:buNone/>
              <a:defRPr sz="2400" i="1" baseline="0">
                <a:solidFill>
                  <a:schemeClr val="tx2"/>
                </a:solidFill>
              </a:defRPr>
            </a:lvl1pPr>
          </a:lstStyle>
          <a:p>
            <a:pPr lvl="0"/>
            <a:r>
              <a:rPr lang="en-US" dirty="0"/>
              <a:t>- Click to edit name or subtext</a:t>
            </a:r>
          </a:p>
        </p:txBody>
      </p:sp>
      <p:sp>
        <p:nvSpPr>
          <p:cNvPr id="16" name="Date Placeholder 4"/>
          <p:cNvSpPr>
            <a:spLocks noGrp="1"/>
          </p:cNvSpPr>
          <p:nvPr>
            <p:ph type="dt" sz="half" idx="11"/>
          </p:nvPr>
        </p:nvSpPr>
        <p:spPr>
          <a:xfrm>
            <a:off x="628651" y="6356353"/>
            <a:ext cx="1018943" cy="365125"/>
          </a:xfrm>
        </p:spPr>
        <p:txBody>
          <a:bodyPr/>
          <a:lstStyle>
            <a:lvl1pPr>
              <a:defRPr>
                <a:solidFill>
                  <a:schemeClr val="bg1"/>
                </a:solidFill>
              </a:defRPr>
            </a:lvl1pPr>
          </a:lstStyle>
          <a:p>
            <a:pPr>
              <a:defRPr/>
            </a:pPr>
            <a:endParaRPr lang="en-US" dirty="0"/>
          </a:p>
        </p:txBody>
      </p:sp>
      <p:sp>
        <p:nvSpPr>
          <p:cNvPr id="18"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bg1"/>
                </a:solidFill>
              </a:defRPr>
            </a:lvl1pPr>
          </a:lstStyle>
          <a:p>
            <a:pPr>
              <a:defRPr/>
            </a:pPr>
            <a:endParaRPr lang="en-US" dirty="0"/>
          </a:p>
        </p:txBody>
      </p:sp>
      <p:sp>
        <p:nvSpPr>
          <p:cNvPr id="19" name="Slide Number Placeholder 6"/>
          <p:cNvSpPr>
            <a:spLocks noGrp="1"/>
          </p:cNvSpPr>
          <p:nvPr>
            <p:ph type="sldNum" sz="quarter" idx="12"/>
          </p:nvPr>
        </p:nvSpPr>
        <p:spPr>
          <a:xfrm>
            <a:off x="7418350" y="6356353"/>
            <a:ext cx="1097001" cy="365125"/>
          </a:xfrm>
        </p:spPr>
        <p:txBody>
          <a:bodyPr/>
          <a:lstStyle>
            <a:lvl1pPr>
              <a:defRPr>
                <a:solidFill>
                  <a:schemeClr val="bg1"/>
                </a:solidFill>
              </a:defRPr>
            </a:lvl1pPr>
          </a:lstStyle>
          <a:p>
            <a:pPr>
              <a:defRPr/>
            </a:pPr>
            <a:fld id="{288C0EA5-93BB-4928-8C4B-BE01F2A96AC6}" type="slidenum">
              <a:rPr lang="en-US" smtClean="0"/>
              <a:pPr>
                <a:defRPr/>
              </a:pPr>
              <a:t>‹#›</a:t>
            </a:fld>
            <a:endParaRPr lang="en-US" dirty="0"/>
          </a:p>
        </p:txBody>
      </p:sp>
    </p:spTree>
    <p:extLst>
      <p:ext uri="{BB962C8B-B14F-4D97-AF65-F5344CB8AC3E}">
        <p14:creationId xmlns:p14="http://schemas.microsoft.com/office/powerpoint/2010/main" val="2258703729"/>
      </p:ext>
    </p:extLst>
  </p:cSld>
  <p:clrMapOvr>
    <a:masterClrMapping/>
  </p:clrMapOvr>
  <p:hf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Full Image Black Circle Overlay">
    <p:bg>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0" y="0"/>
            <a:ext cx="9144000" cy="6858000"/>
          </a:xfrm>
        </p:spPr>
        <p:txBody>
          <a:bodyPr/>
          <a:lstStyle/>
          <a:p>
            <a:r>
              <a:rPr lang="en-US"/>
              <a:t>Click icon to add picture</a:t>
            </a:r>
            <a:endParaRPr lang="en-US" dirty="0"/>
          </a:p>
        </p:txBody>
      </p:sp>
      <p:sp>
        <p:nvSpPr>
          <p:cNvPr id="2" name="Title 1"/>
          <p:cNvSpPr>
            <a:spLocks noGrp="1"/>
          </p:cNvSpPr>
          <p:nvPr>
            <p:ph type="title" hasCustomPrompt="1"/>
          </p:nvPr>
        </p:nvSpPr>
        <p:spPr>
          <a:xfrm>
            <a:off x="4609968" y="685800"/>
            <a:ext cx="4114800" cy="3959352"/>
          </a:xfrm>
          <a:prstGeom prst="ellipse">
            <a:avLst/>
          </a:prstGeom>
          <a:solidFill>
            <a:srgbClr val="003865">
              <a:alpha val="87843"/>
            </a:srgbClr>
          </a:solidFill>
        </p:spPr>
        <p:txBody>
          <a:bodyPr>
            <a:noAutofit/>
          </a:bodyPr>
          <a:lstStyle>
            <a:lvl1pPr algn="ctr">
              <a:tabLst>
                <a:tab pos="2341504" algn="l"/>
                <a:tab pos="3770219" algn="l"/>
              </a:tabLst>
              <a:defRPr sz="5500" baseline="0">
                <a:solidFill>
                  <a:schemeClr val="bg1"/>
                </a:solidFill>
              </a:defRPr>
            </a:lvl1pPr>
          </a:lstStyle>
          <a:p>
            <a:r>
              <a:rPr lang="en-US" dirty="0"/>
              <a:t>Click to edit title</a:t>
            </a:r>
          </a:p>
        </p:txBody>
      </p:sp>
      <p:sp>
        <p:nvSpPr>
          <p:cNvPr id="3" name="Date Placeholder 2"/>
          <p:cNvSpPr>
            <a:spLocks noGrp="1"/>
          </p:cNvSpPr>
          <p:nvPr>
            <p:ph type="dt" sz="half" idx="10"/>
          </p:nvPr>
        </p:nvSpPr>
        <p:spPr/>
        <p:txBody>
          <a:bodyPr/>
          <a:lstStyle>
            <a:lvl1pPr>
              <a:defRPr>
                <a:solidFill>
                  <a:schemeClr val="bg1"/>
                </a:solidFill>
              </a:defRPr>
            </a:lvl1pPr>
          </a:lstStyle>
          <a:p>
            <a:pPr>
              <a:defRPr/>
            </a:pPr>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pPr>
              <a:defRPr/>
            </a:pP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pPr>
              <a:defRPr/>
            </a:pPr>
            <a:fld id="{288C0EA5-93BB-4928-8C4B-BE01F2A96AC6}" type="slidenum">
              <a:rPr lang="en-US" smtClean="0"/>
              <a:pPr>
                <a:defRPr/>
              </a:pPr>
              <a:t>‹#›</a:t>
            </a:fld>
            <a:endParaRPr lang="en-US" dirty="0"/>
          </a:p>
        </p:txBody>
      </p:sp>
    </p:spTree>
    <p:extLst>
      <p:ext uri="{BB962C8B-B14F-4D97-AF65-F5344CB8AC3E}">
        <p14:creationId xmlns:p14="http://schemas.microsoft.com/office/powerpoint/2010/main" val="2017464903"/>
      </p:ext>
    </p:extLst>
  </p:cSld>
  <p:clrMapOvr>
    <a:masterClrMapping/>
  </p:clrMapOvr>
  <p:hf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Full Image Multiple Circle Overlay">
    <p:bg>
      <p:bgPr>
        <a:solidFill>
          <a:schemeClr val="bg1"/>
        </a:solidFill>
        <a:effectLst/>
      </p:bgPr>
    </p:bg>
    <p:spTree>
      <p:nvGrpSpPr>
        <p:cNvPr id="1" name=""/>
        <p:cNvGrpSpPr/>
        <p:nvPr/>
      </p:nvGrpSpPr>
      <p:grpSpPr>
        <a:xfrm>
          <a:off x="0" y="0"/>
          <a:ext cx="0" cy="0"/>
          <a:chOff x="0" y="0"/>
          <a:chExt cx="0" cy="0"/>
        </a:xfrm>
      </p:grpSpPr>
      <p:sp>
        <p:nvSpPr>
          <p:cNvPr id="10" name="Picture Placeholder 6"/>
          <p:cNvSpPr>
            <a:spLocks noGrp="1"/>
          </p:cNvSpPr>
          <p:nvPr>
            <p:ph type="pic" sz="quarter" idx="15"/>
          </p:nvPr>
        </p:nvSpPr>
        <p:spPr>
          <a:xfrm>
            <a:off x="0" y="0"/>
            <a:ext cx="9144000" cy="6858000"/>
          </a:xfrm>
        </p:spPr>
        <p:txBody>
          <a:bodyPr/>
          <a:lstStyle/>
          <a:p>
            <a:r>
              <a:rPr lang="en-US"/>
              <a:t>Click icon to add picture</a:t>
            </a:r>
            <a:endParaRPr lang="en-US" dirty="0"/>
          </a:p>
        </p:txBody>
      </p:sp>
      <p:sp>
        <p:nvSpPr>
          <p:cNvPr id="2" name="Title 1"/>
          <p:cNvSpPr>
            <a:spLocks noGrp="1"/>
          </p:cNvSpPr>
          <p:nvPr>
            <p:ph type="title" hasCustomPrompt="1"/>
          </p:nvPr>
        </p:nvSpPr>
        <p:spPr>
          <a:xfrm>
            <a:off x="4267199" y="912530"/>
            <a:ext cx="3519141" cy="3403438"/>
          </a:xfrm>
          <a:prstGeom prst="ellipse">
            <a:avLst/>
          </a:prstGeom>
          <a:solidFill>
            <a:srgbClr val="003865">
              <a:alpha val="87843"/>
            </a:srgbClr>
          </a:solidFill>
        </p:spPr>
        <p:txBody>
          <a:bodyPr>
            <a:noAutofit/>
          </a:bodyPr>
          <a:lstStyle>
            <a:lvl1pPr algn="ctr">
              <a:tabLst>
                <a:tab pos="3770219" algn="l"/>
              </a:tabLst>
              <a:defRPr sz="4500" baseline="0">
                <a:solidFill>
                  <a:schemeClr val="bg1"/>
                </a:solidFill>
              </a:defRPr>
            </a:lvl1pPr>
          </a:lstStyle>
          <a:p>
            <a:r>
              <a:rPr lang="en-US" dirty="0"/>
              <a:t>Click to edit title</a:t>
            </a:r>
          </a:p>
        </p:txBody>
      </p:sp>
      <p:sp>
        <p:nvSpPr>
          <p:cNvPr id="9" name="Text Placeholder 7"/>
          <p:cNvSpPr>
            <a:spLocks noGrp="1"/>
          </p:cNvSpPr>
          <p:nvPr>
            <p:ph type="body" sz="quarter" idx="14" hasCustomPrompt="1"/>
          </p:nvPr>
        </p:nvSpPr>
        <p:spPr>
          <a:xfrm>
            <a:off x="7158613" y="524007"/>
            <a:ext cx="1616475" cy="1521646"/>
          </a:xfrm>
          <a:prstGeom prst="ellipse">
            <a:avLst/>
          </a:prstGeom>
          <a:solidFill>
            <a:srgbClr val="78BE21">
              <a:alpha val="87843"/>
            </a:srgbClr>
          </a:solidFill>
        </p:spPr>
        <p:txBody>
          <a:bodyPr anchor="ctr">
            <a:normAutofit/>
          </a:bodyPr>
          <a:lstStyle>
            <a:lvl1pPr marL="0" indent="0" algn="ctr">
              <a:buNone/>
              <a:defRPr sz="2500" baseline="0">
                <a:solidFill>
                  <a:schemeClr val="tx2"/>
                </a:solidFill>
                <a:latin typeface="+mn-lt"/>
              </a:defRPr>
            </a:lvl1pPr>
          </a:lstStyle>
          <a:p>
            <a:pPr lvl="0"/>
            <a:r>
              <a:rPr lang="en-US" dirty="0"/>
              <a:t>Second Point</a:t>
            </a:r>
          </a:p>
        </p:txBody>
      </p:sp>
      <p:sp>
        <p:nvSpPr>
          <p:cNvPr id="8" name="Text Placeholder 7"/>
          <p:cNvSpPr>
            <a:spLocks noGrp="1"/>
          </p:cNvSpPr>
          <p:nvPr>
            <p:ph type="body" sz="quarter" idx="13" hasCustomPrompt="1"/>
          </p:nvPr>
        </p:nvSpPr>
        <p:spPr>
          <a:xfrm>
            <a:off x="6667369" y="3298351"/>
            <a:ext cx="1978484" cy="1916747"/>
          </a:xfrm>
          <a:prstGeom prst="ellipse">
            <a:avLst/>
          </a:prstGeom>
          <a:solidFill>
            <a:srgbClr val="000000">
              <a:alpha val="87843"/>
            </a:srgbClr>
          </a:solidFill>
        </p:spPr>
        <p:txBody>
          <a:bodyPr anchor="ctr">
            <a:normAutofit/>
          </a:bodyPr>
          <a:lstStyle>
            <a:lvl1pPr marL="0" indent="0" algn="ctr">
              <a:buNone/>
              <a:defRPr sz="2500" baseline="0">
                <a:solidFill>
                  <a:schemeClr val="bg1"/>
                </a:solidFill>
                <a:latin typeface="+mn-lt"/>
              </a:defRPr>
            </a:lvl1pPr>
          </a:lstStyle>
          <a:p>
            <a:pPr lvl="0"/>
            <a:r>
              <a:rPr lang="en-US" dirty="0"/>
              <a:t>Third Point</a:t>
            </a:r>
          </a:p>
        </p:txBody>
      </p:sp>
      <p:sp>
        <p:nvSpPr>
          <p:cNvPr id="3" name="Date Placeholder 2"/>
          <p:cNvSpPr>
            <a:spLocks noGrp="1"/>
          </p:cNvSpPr>
          <p:nvPr>
            <p:ph type="dt" sz="half" idx="10"/>
          </p:nvPr>
        </p:nvSpPr>
        <p:spPr/>
        <p:txBody>
          <a:bodyPr/>
          <a:lstStyle>
            <a:lvl1pPr>
              <a:defRPr>
                <a:solidFill>
                  <a:schemeClr val="bg1"/>
                </a:solidFill>
              </a:defRPr>
            </a:lvl1pPr>
          </a:lstStyle>
          <a:p>
            <a:pPr>
              <a:defRPr/>
            </a:pPr>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pPr>
              <a:defRPr/>
            </a:pP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pPr>
              <a:defRPr/>
            </a:pPr>
            <a:fld id="{288C0EA5-93BB-4928-8C4B-BE01F2A96AC6}" type="slidenum">
              <a:rPr lang="en-US" smtClean="0"/>
              <a:pPr>
                <a:defRPr/>
              </a:pPr>
              <a:t>‹#›</a:t>
            </a:fld>
            <a:endParaRPr lang="en-US" dirty="0"/>
          </a:p>
        </p:txBody>
      </p:sp>
    </p:spTree>
    <p:extLst>
      <p:ext uri="{BB962C8B-B14F-4D97-AF65-F5344CB8AC3E}">
        <p14:creationId xmlns:p14="http://schemas.microsoft.com/office/powerpoint/2010/main" val="97596560"/>
      </p:ext>
    </p:extLst>
  </p:cSld>
  <p:clrMapOvr>
    <a:masterClrMapping/>
  </p:clrMapOvr>
  <p:hf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Quote Black Box Overlay">
    <p:bg>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0" y="0"/>
            <a:ext cx="9144000" cy="6858000"/>
          </a:xfrm>
        </p:spPr>
        <p:txBody>
          <a:bodyPr/>
          <a:lstStyle/>
          <a:p>
            <a:r>
              <a:rPr lang="en-US"/>
              <a:t>Click icon to add picture</a:t>
            </a:r>
          </a:p>
        </p:txBody>
      </p:sp>
      <p:sp>
        <p:nvSpPr>
          <p:cNvPr id="2" name="Title 1"/>
          <p:cNvSpPr>
            <a:spLocks noGrp="1"/>
          </p:cNvSpPr>
          <p:nvPr>
            <p:ph type="title" hasCustomPrompt="1"/>
          </p:nvPr>
        </p:nvSpPr>
        <p:spPr>
          <a:xfrm>
            <a:off x="1724608" y="1609867"/>
            <a:ext cx="5694788" cy="3638266"/>
          </a:xfrm>
          <a:solidFill>
            <a:srgbClr val="003865">
              <a:alpha val="87843"/>
            </a:srgbClr>
          </a:solidFill>
        </p:spPr>
        <p:txBody>
          <a:bodyPr>
            <a:noAutofit/>
          </a:bodyPr>
          <a:lstStyle>
            <a:lvl1pPr algn="ctr">
              <a:spcAft>
                <a:spcPts val="1000"/>
              </a:spcAft>
              <a:tabLst>
                <a:tab pos="3770219" algn="l"/>
              </a:tabLst>
              <a:defRPr sz="7000" baseline="0">
                <a:solidFill>
                  <a:schemeClr val="bg1"/>
                </a:solidFill>
              </a:defRPr>
            </a:lvl1pPr>
          </a:lstStyle>
          <a:p>
            <a:r>
              <a:rPr lang="en-US" dirty="0"/>
              <a:t>Quote or </a:t>
            </a:r>
            <a:br>
              <a:rPr lang="en-US" dirty="0"/>
            </a:br>
            <a:r>
              <a:rPr lang="en-US" dirty="0"/>
              <a:t>Statement</a:t>
            </a:r>
          </a:p>
        </p:txBody>
      </p:sp>
      <p:sp>
        <p:nvSpPr>
          <p:cNvPr id="3" name="Date Placeholder 2"/>
          <p:cNvSpPr>
            <a:spLocks noGrp="1"/>
          </p:cNvSpPr>
          <p:nvPr>
            <p:ph type="dt" sz="half" idx="10"/>
          </p:nvPr>
        </p:nvSpPr>
        <p:spPr/>
        <p:txBody>
          <a:bodyPr/>
          <a:lstStyle>
            <a:lvl1pPr>
              <a:defRPr>
                <a:solidFill>
                  <a:schemeClr val="bg1"/>
                </a:solidFill>
              </a:defRPr>
            </a:lvl1pPr>
          </a:lstStyle>
          <a:p>
            <a:pPr>
              <a:defRPr/>
            </a:pPr>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pPr>
              <a:defRPr/>
            </a:pP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pPr>
              <a:defRPr/>
            </a:pPr>
            <a:fld id="{288C0EA5-93BB-4928-8C4B-BE01F2A96AC6}" type="slidenum">
              <a:rPr lang="en-US" smtClean="0"/>
              <a:pPr>
                <a:defRPr/>
              </a:pPr>
              <a:t>‹#›</a:t>
            </a:fld>
            <a:endParaRPr lang="en-US" dirty="0"/>
          </a:p>
        </p:txBody>
      </p:sp>
    </p:spTree>
    <p:extLst>
      <p:ext uri="{BB962C8B-B14F-4D97-AF65-F5344CB8AC3E}">
        <p14:creationId xmlns:p14="http://schemas.microsoft.com/office/powerpoint/2010/main" val="74410376"/>
      </p:ext>
    </p:extLst>
  </p:cSld>
  <p:clrMapOvr>
    <a:masterClrMapping/>
  </p:clrMapOvr>
  <p:hf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Quote Solid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628650" y="1389686"/>
            <a:ext cx="7886700" cy="1340989"/>
          </a:xfrm>
        </p:spPr>
        <p:txBody>
          <a:bodyPr>
            <a:noAutofit/>
          </a:bodyPr>
          <a:lstStyle>
            <a:lvl1pPr algn="ctr">
              <a:tabLst>
                <a:tab pos="3770219" algn="l"/>
              </a:tabLst>
              <a:defRPr sz="7000">
                <a:solidFill>
                  <a:schemeClr val="accent2"/>
                </a:solidFill>
              </a:defRPr>
            </a:lvl1pPr>
          </a:lstStyle>
          <a:p>
            <a:r>
              <a:rPr lang="en-US" dirty="0"/>
              <a:t>Quote or Statement</a:t>
            </a:r>
          </a:p>
        </p:txBody>
      </p:sp>
      <p:sp>
        <p:nvSpPr>
          <p:cNvPr id="10" name="Text Placeholder 6"/>
          <p:cNvSpPr>
            <a:spLocks noGrp="1"/>
          </p:cNvSpPr>
          <p:nvPr>
            <p:ph type="body" sz="quarter" idx="13" hasCustomPrompt="1"/>
          </p:nvPr>
        </p:nvSpPr>
        <p:spPr>
          <a:xfrm>
            <a:off x="628650" y="2925702"/>
            <a:ext cx="7886700" cy="2673435"/>
          </a:xfrm>
        </p:spPr>
        <p:txBody>
          <a:bodyPr anchor="ctr"/>
          <a:lstStyle>
            <a:lvl1pPr marL="0" indent="0" algn="ctr">
              <a:lnSpc>
                <a:spcPct val="100000"/>
              </a:lnSpc>
              <a:spcBef>
                <a:spcPts val="0"/>
              </a:spcBef>
              <a:buClr>
                <a:schemeClr val="bg1"/>
              </a:buClr>
              <a:buFont typeface="Arial" panose="020B0604020202020204" pitchFamily="34" charset="0"/>
              <a:buNone/>
              <a:defRPr>
                <a:solidFill>
                  <a:schemeClr val="bg1"/>
                </a:solidFill>
              </a:defRPr>
            </a:lvl1pPr>
          </a:lstStyle>
          <a:p>
            <a:pPr lvl="0"/>
            <a:r>
              <a:rPr lang="en-US" dirty="0"/>
              <a:t>Make a secondary statement here.</a:t>
            </a:r>
          </a:p>
        </p:txBody>
      </p:sp>
      <p:sp>
        <p:nvSpPr>
          <p:cNvPr id="3" name="Date Placeholder 2"/>
          <p:cNvSpPr>
            <a:spLocks noGrp="1"/>
          </p:cNvSpPr>
          <p:nvPr>
            <p:ph type="dt" sz="half" idx="10"/>
          </p:nvPr>
        </p:nvSpPr>
        <p:spPr/>
        <p:txBody>
          <a:bodyPr/>
          <a:lstStyle>
            <a:lvl1pPr>
              <a:defRPr>
                <a:solidFill>
                  <a:schemeClr val="bg1"/>
                </a:solidFill>
              </a:defRPr>
            </a:lvl1pPr>
          </a:lstStyle>
          <a:p>
            <a:pPr>
              <a:defRPr/>
            </a:pPr>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pPr>
              <a:defRPr/>
            </a:pP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pPr>
              <a:defRPr/>
            </a:pPr>
            <a:fld id="{288C0EA5-93BB-4928-8C4B-BE01F2A96AC6}" type="slidenum">
              <a:rPr lang="en-US" smtClean="0"/>
              <a:pPr>
                <a:defRPr/>
              </a:pPr>
              <a:t>‹#›</a:t>
            </a:fld>
            <a:endParaRPr lang="en-US" dirty="0"/>
          </a:p>
        </p:txBody>
      </p:sp>
    </p:spTree>
    <p:extLst>
      <p:ext uri="{BB962C8B-B14F-4D97-AF65-F5344CB8AC3E}">
        <p14:creationId xmlns:p14="http://schemas.microsoft.com/office/powerpoint/2010/main" val="2679758665"/>
      </p:ext>
    </p:extLst>
  </p:cSld>
  <p:clrMapOvr>
    <a:masterClrMapping/>
  </p:clrMapOvr>
  <p:hf hdr="0" ftr="0" dt="0"/>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p:cSld name="Quote Solid Light Background">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0" y="1389686"/>
            <a:ext cx="9144000" cy="1340989"/>
          </a:xfrm>
          <a:solidFill>
            <a:schemeClr val="tx1"/>
          </a:solidFill>
        </p:spPr>
        <p:txBody>
          <a:bodyPr>
            <a:noAutofit/>
          </a:bodyPr>
          <a:lstStyle>
            <a:lvl1pPr algn="ctr">
              <a:tabLst>
                <a:tab pos="3770219" algn="l"/>
              </a:tabLst>
              <a:defRPr sz="7000">
                <a:solidFill>
                  <a:schemeClr val="accent2"/>
                </a:solidFill>
              </a:defRPr>
            </a:lvl1pPr>
          </a:lstStyle>
          <a:p>
            <a:r>
              <a:rPr lang="en-US" dirty="0"/>
              <a:t>Quote or Statement</a:t>
            </a:r>
          </a:p>
        </p:txBody>
      </p:sp>
      <p:sp>
        <p:nvSpPr>
          <p:cNvPr id="8" name="Text Placeholder 6"/>
          <p:cNvSpPr>
            <a:spLocks noGrp="1"/>
          </p:cNvSpPr>
          <p:nvPr>
            <p:ph type="body" sz="quarter" idx="13" hasCustomPrompt="1"/>
          </p:nvPr>
        </p:nvSpPr>
        <p:spPr>
          <a:xfrm>
            <a:off x="628650" y="2925702"/>
            <a:ext cx="7886700" cy="2673435"/>
          </a:xfrm>
        </p:spPr>
        <p:txBody>
          <a:bodyPr anchor="ctr"/>
          <a:lstStyle>
            <a:lvl1pPr marL="0" indent="0" algn="ctr">
              <a:lnSpc>
                <a:spcPct val="100000"/>
              </a:lnSpc>
              <a:spcBef>
                <a:spcPts val="0"/>
              </a:spcBef>
              <a:buFont typeface="Arial" panose="020B0604020202020204" pitchFamily="34" charset="0"/>
              <a:buNone/>
              <a:defRPr>
                <a:solidFill>
                  <a:schemeClr val="tx1"/>
                </a:solidFill>
              </a:defRPr>
            </a:lvl1pPr>
          </a:lstStyle>
          <a:p>
            <a:pPr lvl="0"/>
            <a:r>
              <a:rPr lang="en-US" dirty="0"/>
              <a:t>Make a secondary statement here.</a:t>
            </a:r>
          </a:p>
        </p:txBody>
      </p:sp>
      <p:sp>
        <p:nvSpPr>
          <p:cNvPr id="3" name="Date Placeholder 2"/>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2"/>
          </p:nvPr>
        </p:nvSpPr>
        <p:spPr/>
        <p:txBody>
          <a:bodyPr/>
          <a:lstStyle>
            <a:lvl1pPr>
              <a:defRPr>
                <a:solidFill>
                  <a:schemeClr val="tx2"/>
                </a:solidFill>
              </a:defRPr>
            </a:lvl1pPr>
          </a:lstStyle>
          <a:p>
            <a:pPr>
              <a:defRPr/>
            </a:pPr>
            <a:endParaRPr lang="en-US" dirty="0"/>
          </a:p>
        </p:txBody>
      </p:sp>
      <p:sp>
        <p:nvSpPr>
          <p:cNvPr id="4" name="Slide Number Placeholder 3"/>
          <p:cNvSpPr>
            <a:spLocks noGrp="1"/>
          </p:cNvSpPr>
          <p:nvPr>
            <p:ph type="sldNum" sz="quarter" idx="11"/>
          </p:nvPr>
        </p:nvSpPr>
        <p:spPr/>
        <p:txBody>
          <a:bodyPr/>
          <a:lstStyle/>
          <a:p>
            <a:pPr>
              <a:defRPr/>
            </a:pPr>
            <a:fld id="{288C0EA5-93BB-4928-8C4B-BE01F2A96AC6}" type="slidenum">
              <a:rPr lang="en-US" smtClean="0"/>
              <a:pPr>
                <a:defRPr/>
              </a:pPr>
              <a:t>‹#›</a:t>
            </a:fld>
            <a:endParaRPr lang="en-US" dirty="0"/>
          </a:p>
        </p:txBody>
      </p:sp>
    </p:spTree>
    <p:extLst>
      <p:ext uri="{BB962C8B-B14F-4D97-AF65-F5344CB8AC3E}">
        <p14:creationId xmlns:p14="http://schemas.microsoft.com/office/powerpoint/2010/main" val="3862841253"/>
      </p:ext>
    </p:extLst>
  </p:cSld>
  <p:clrMapOvr>
    <a:masterClrMapping/>
  </p:clrMapOvr>
  <p:hf hdr="0" ftr="0" dt="0"/>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Quote Full Image Background">
    <p:bg>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4" hasCustomPrompt="1"/>
          </p:nvPr>
        </p:nvSpPr>
        <p:spPr>
          <a:xfrm>
            <a:off x="0" y="0"/>
            <a:ext cx="9144000" cy="6858000"/>
          </a:xfrm>
        </p:spPr>
        <p:txBody>
          <a:bodyPr/>
          <a:lstStyle>
            <a:lvl1pPr>
              <a:defRPr/>
            </a:lvl1pPr>
          </a:lstStyle>
          <a:p>
            <a:r>
              <a:rPr lang="en-US" dirty="0"/>
              <a:t>Click icon to edit background picture</a:t>
            </a:r>
          </a:p>
        </p:txBody>
      </p:sp>
      <p:sp>
        <p:nvSpPr>
          <p:cNvPr id="12" name="Title 1"/>
          <p:cNvSpPr>
            <a:spLocks noGrp="1"/>
          </p:cNvSpPr>
          <p:nvPr>
            <p:ph type="title" hasCustomPrompt="1"/>
          </p:nvPr>
        </p:nvSpPr>
        <p:spPr>
          <a:xfrm>
            <a:off x="628650" y="1389686"/>
            <a:ext cx="7886700" cy="1340989"/>
          </a:xfrm>
        </p:spPr>
        <p:txBody>
          <a:bodyPr>
            <a:noAutofit/>
          </a:bodyPr>
          <a:lstStyle>
            <a:lvl1pPr algn="ctr">
              <a:tabLst>
                <a:tab pos="3770219" algn="l"/>
              </a:tabLst>
              <a:defRPr sz="7000">
                <a:solidFill>
                  <a:schemeClr val="bg1"/>
                </a:solidFill>
              </a:defRPr>
            </a:lvl1pPr>
          </a:lstStyle>
          <a:p>
            <a:r>
              <a:rPr lang="en-US" dirty="0"/>
              <a:t>Quote or Statement</a:t>
            </a:r>
          </a:p>
        </p:txBody>
      </p:sp>
      <p:sp>
        <p:nvSpPr>
          <p:cNvPr id="13" name="Text Placeholder 6"/>
          <p:cNvSpPr>
            <a:spLocks noGrp="1"/>
          </p:cNvSpPr>
          <p:nvPr>
            <p:ph type="body" sz="quarter" idx="13" hasCustomPrompt="1"/>
          </p:nvPr>
        </p:nvSpPr>
        <p:spPr>
          <a:xfrm>
            <a:off x="628650" y="2925702"/>
            <a:ext cx="7886700" cy="2673435"/>
          </a:xfrm>
        </p:spPr>
        <p:txBody>
          <a:bodyPr anchor="ctr"/>
          <a:lstStyle>
            <a:lvl1pPr marL="0" indent="0" algn="ctr">
              <a:lnSpc>
                <a:spcPct val="100000"/>
              </a:lnSpc>
              <a:spcBef>
                <a:spcPts val="0"/>
              </a:spcBef>
              <a:buNone/>
              <a:defRPr>
                <a:solidFill>
                  <a:schemeClr val="bg1"/>
                </a:solidFill>
              </a:defRPr>
            </a:lvl1pPr>
          </a:lstStyle>
          <a:p>
            <a:pPr lvl="0"/>
            <a:r>
              <a:rPr lang="en-US" dirty="0"/>
              <a:t>Make a secondary statement here.</a:t>
            </a:r>
          </a:p>
        </p:txBody>
      </p:sp>
      <p:sp>
        <p:nvSpPr>
          <p:cNvPr id="3" name="Date Placeholder 2"/>
          <p:cNvSpPr>
            <a:spLocks noGrp="1"/>
          </p:cNvSpPr>
          <p:nvPr>
            <p:ph type="dt" sz="half" idx="10"/>
          </p:nvPr>
        </p:nvSpPr>
        <p:spPr/>
        <p:txBody>
          <a:bodyPr/>
          <a:lstStyle>
            <a:lvl1pPr>
              <a:defRPr>
                <a:solidFill>
                  <a:schemeClr val="bg1"/>
                </a:solidFill>
              </a:defRPr>
            </a:lvl1pPr>
          </a:lstStyle>
          <a:p>
            <a:pPr>
              <a:defRPr/>
            </a:pPr>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pPr>
              <a:defRPr/>
            </a:pP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pPr>
              <a:defRPr/>
            </a:pPr>
            <a:fld id="{288C0EA5-93BB-4928-8C4B-BE01F2A96AC6}" type="slidenum">
              <a:rPr lang="en-US" smtClean="0"/>
              <a:pPr>
                <a:defRPr/>
              </a:pPr>
              <a:t>‹#›</a:t>
            </a:fld>
            <a:endParaRPr lang="en-US" dirty="0"/>
          </a:p>
        </p:txBody>
      </p:sp>
    </p:spTree>
    <p:extLst>
      <p:ext uri="{BB962C8B-B14F-4D97-AF65-F5344CB8AC3E}">
        <p14:creationId xmlns:p14="http://schemas.microsoft.com/office/powerpoint/2010/main" val="200555554"/>
      </p:ext>
    </p:extLst>
  </p:cSld>
  <p:clrMapOvr>
    <a:masterClrMapping/>
  </p:clrMapOvr>
  <p:hf hdr="0" ftr="0" dt="0"/>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Big Number - Image Background">
    <p:bg>
      <p:bgPr>
        <a:solidFill>
          <a:schemeClr val="bg1"/>
        </a:solidFill>
        <a:effectLst/>
      </p:bgPr>
    </p:bg>
    <p:spTree>
      <p:nvGrpSpPr>
        <p:cNvPr id="1" name=""/>
        <p:cNvGrpSpPr/>
        <p:nvPr/>
      </p:nvGrpSpPr>
      <p:grpSpPr>
        <a:xfrm>
          <a:off x="0" y="0"/>
          <a:ext cx="0" cy="0"/>
          <a:chOff x="0" y="0"/>
          <a:chExt cx="0" cy="0"/>
        </a:xfrm>
      </p:grpSpPr>
      <p:sp>
        <p:nvSpPr>
          <p:cNvPr id="8" name="Picture Placeholder 7"/>
          <p:cNvSpPr>
            <a:spLocks noGrp="1"/>
          </p:cNvSpPr>
          <p:nvPr>
            <p:ph type="pic" sz="quarter" idx="14"/>
          </p:nvPr>
        </p:nvSpPr>
        <p:spPr>
          <a:xfrm>
            <a:off x="0" y="0"/>
            <a:ext cx="9144000" cy="6858000"/>
          </a:xfrm>
        </p:spPr>
        <p:txBody>
          <a:bodyPr/>
          <a:lstStyle/>
          <a:p>
            <a:r>
              <a:rPr lang="en-US"/>
              <a:t>Click icon to add picture</a:t>
            </a:r>
          </a:p>
        </p:txBody>
      </p:sp>
      <p:sp>
        <p:nvSpPr>
          <p:cNvPr id="2" name="Title 1"/>
          <p:cNvSpPr>
            <a:spLocks noGrp="1"/>
          </p:cNvSpPr>
          <p:nvPr>
            <p:ph type="title" hasCustomPrompt="1"/>
          </p:nvPr>
        </p:nvSpPr>
        <p:spPr>
          <a:xfrm>
            <a:off x="4068104" y="624469"/>
            <a:ext cx="3898746" cy="4008491"/>
          </a:xfrm>
          <a:prstGeom prst="ellipse">
            <a:avLst/>
          </a:prstGeom>
          <a:solidFill>
            <a:schemeClr val="bg1"/>
          </a:solidFill>
        </p:spPr>
        <p:txBody>
          <a:bodyPr>
            <a:noAutofit/>
          </a:bodyPr>
          <a:lstStyle>
            <a:lvl1pPr algn="ctr">
              <a:tabLst>
                <a:tab pos="3770219" algn="l"/>
              </a:tabLst>
              <a:defRPr sz="6000" baseline="0">
                <a:solidFill>
                  <a:schemeClr val="accent1"/>
                </a:solidFill>
              </a:defRPr>
            </a:lvl1pPr>
          </a:lstStyle>
          <a:p>
            <a:r>
              <a:rPr lang="en-US" dirty="0"/>
              <a:t>Click to edit title.</a:t>
            </a:r>
          </a:p>
        </p:txBody>
      </p:sp>
      <p:sp>
        <p:nvSpPr>
          <p:cNvPr id="9" name="Text Placeholder 8"/>
          <p:cNvSpPr>
            <a:spLocks noGrp="1"/>
          </p:cNvSpPr>
          <p:nvPr>
            <p:ph type="body" sz="quarter" idx="15" hasCustomPrompt="1"/>
          </p:nvPr>
        </p:nvSpPr>
        <p:spPr>
          <a:xfrm>
            <a:off x="754100" y="0"/>
            <a:ext cx="2989660" cy="5086350"/>
          </a:xfrm>
        </p:spPr>
        <p:txBody>
          <a:bodyPr>
            <a:noAutofit/>
          </a:bodyPr>
          <a:lstStyle>
            <a:lvl1pPr marL="0" indent="0" algn="ctr">
              <a:spcBef>
                <a:spcPts val="0"/>
              </a:spcBef>
              <a:spcAft>
                <a:spcPts val="0"/>
              </a:spcAft>
              <a:buNone/>
              <a:defRPr sz="39999" i="0">
                <a:solidFill>
                  <a:schemeClr val="bg1"/>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2</a:t>
            </a:r>
          </a:p>
        </p:txBody>
      </p:sp>
      <p:sp>
        <p:nvSpPr>
          <p:cNvPr id="3" name="Date Placeholder 2"/>
          <p:cNvSpPr>
            <a:spLocks noGrp="1"/>
          </p:cNvSpPr>
          <p:nvPr>
            <p:ph type="dt" sz="half" idx="10"/>
          </p:nvPr>
        </p:nvSpPr>
        <p:spPr/>
        <p:txBody>
          <a:bodyPr/>
          <a:lstStyle>
            <a:lvl1pPr>
              <a:defRPr>
                <a:solidFill>
                  <a:schemeClr val="bg1"/>
                </a:solidFill>
              </a:defRPr>
            </a:lvl1pPr>
          </a:lstStyle>
          <a:p>
            <a:pPr>
              <a:defRPr/>
            </a:pPr>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pPr>
              <a:defRPr/>
            </a:pP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pPr>
              <a:defRPr/>
            </a:pPr>
            <a:fld id="{288C0EA5-93BB-4928-8C4B-BE01F2A96AC6}" type="slidenum">
              <a:rPr lang="en-US" smtClean="0"/>
              <a:pPr>
                <a:defRPr/>
              </a:pPr>
              <a:t>‹#›</a:t>
            </a:fld>
            <a:endParaRPr lang="en-US" dirty="0"/>
          </a:p>
        </p:txBody>
      </p:sp>
    </p:spTree>
    <p:extLst>
      <p:ext uri="{BB962C8B-B14F-4D97-AF65-F5344CB8AC3E}">
        <p14:creationId xmlns:p14="http://schemas.microsoft.com/office/powerpoint/2010/main" val="3090955662"/>
      </p:ext>
    </p:extLst>
  </p:cSld>
  <p:clrMapOvr>
    <a:masterClrMapping/>
  </p:clrMapOvr>
  <p:hf hdr="0" ftr="0" dt="0"/>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Big Number -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127409" y="1090051"/>
            <a:ext cx="3898746" cy="3996299"/>
          </a:xfrm>
          <a:prstGeom prst="ellipse">
            <a:avLst/>
          </a:prstGeom>
          <a:solidFill>
            <a:schemeClr val="bg1"/>
          </a:solidFill>
        </p:spPr>
        <p:txBody>
          <a:bodyPr>
            <a:noAutofit/>
          </a:bodyPr>
          <a:lstStyle>
            <a:lvl1pPr algn="ctr">
              <a:tabLst>
                <a:tab pos="3770219" algn="l"/>
              </a:tabLst>
              <a:defRPr sz="6000" baseline="0">
                <a:solidFill>
                  <a:schemeClr val="accent1"/>
                </a:solidFill>
              </a:defRPr>
            </a:lvl1pPr>
          </a:lstStyle>
          <a:p>
            <a:r>
              <a:rPr lang="en-US" dirty="0"/>
              <a:t>Click to edit title.</a:t>
            </a:r>
          </a:p>
        </p:txBody>
      </p:sp>
      <p:sp>
        <p:nvSpPr>
          <p:cNvPr id="10" name="Text Placeholder 8"/>
          <p:cNvSpPr>
            <a:spLocks noGrp="1"/>
          </p:cNvSpPr>
          <p:nvPr>
            <p:ph type="body" sz="quarter" idx="15" hasCustomPrompt="1"/>
          </p:nvPr>
        </p:nvSpPr>
        <p:spPr>
          <a:xfrm>
            <a:off x="754100" y="0"/>
            <a:ext cx="2989660" cy="5086350"/>
          </a:xfrm>
        </p:spPr>
        <p:txBody>
          <a:bodyPr>
            <a:noAutofit/>
          </a:bodyPr>
          <a:lstStyle>
            <a:lvl1pPr marL="0" indent="0" algn="ctr">
              <a:spcBef>
                <a:spcPts val="0"/>
              </a:spcBef>
              <a:spcAft>
                <a:spcPts val="0"/>
              </a:spcAft>
              <a:buNone/>
              <a:defRPr sz="39999" i="0">
                <a:solidFill>
                  <a:schemeClr val="bg1"/>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2</a:t>
            </a:r>
          </a:p>
        </p:txBody>
      </p:sp>
      <p:sp>
        <p:nvSpPr>
          <p:cNvPr id="3" name="Date Placeholder 2"/>
          <p:cNvSpPr>
            <a:spLocks noGrp="1"/>
          </p:cNvSpPr>
          <p:nvPr>
            <p:ph type="dt" sz="half" idx="10"/>
          </p:nvPr>
        </p:nvSpPr>
        <p:spPr/>
        <p:txBody>
          <a:bodyPr/>
          <a:lstStyle>
            <a:lvl1pPr>
              <a:defRPr>
                <a:solidFill>
                  <a:schemeClr val="bg1"/>
                </a:solidFill>
              </a:defRPr>
            </a:lvl1pPr>
          </a:lstStyle>
          <a:p>
            <a:pPr>
              <a:defRPr/>
            </a:pPr>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pPr>
              <a:defRPr/>
            </a:pP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pPr>
              <a:defRPr/>
            </a:pPr>
            <a:fld id="{288C0EA5-93BB-4928-8C4B-BE01F2A96AC6}" type="slidenum">
              <a:rPr lang="en-US" smtClean="0"/>
              <a:pPr>
                <a:defRPr/>
              </a:pPr>
              <a:t>‹#›</a:t>
            </a:fld>
            <a:endParaRPr lang="en-US" dirty="0"/>
          </a:p>
        </p:txBody>
      </p:sp>
    </p:spTree>
    <p:extLst>
      <p:ext uri="{BB962C8B-B14F-4D97-AF65-F5344CB8AC3E}">
        <p14:creationId xmlns:p14="http://schemas.microsoft.com/office/powerpoint/2010/main" val="783208295"/>
      </p:ext>
    </p:extLst>
  </p:cSld>
  <p:clrMapOvr>
    <a:masterClrMapping/>
  </p:clrMapOvr>
  <p:hf hdr="0" ftr="0" dt="0"/>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1_Quote Solid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628650" y="2212736"/>
            <a:ext cx="7886700" cy="1472163"/>
          </a:xfrm>
        </p:spPr>
        <p:txBody>
          <a:bodyPr>
            <a:noAutofit/>
          </a:bodyPr>
          <a:lstStyle>
            <a:lvl1pPr algn="ctr">
              <a:tabLst>
                <a:tab pos="3770219" algn="l"/>
              </a:tabLst>
              <a:defRPr sz="7000">
                <a:solidFill>
                  <a:schemeClr val="bg1"/>
                </a:solidFill>
              </a:defRPr>
            </a:lvl1pPr>
          </a:lstStyle>
          <a:p>
            <a:r>
              <a:rPr lang="en-US" dirty="0"/>
              <a:t>Thank you!</a:t>
            </a:r>
          </a:p>
        </p:txBody>
      </p:sp>
      <p:sp>
        <p:nvSpPr>
          <p:cNvPr id="11" name="Text Placeholder 6"/>
          <p:cNvSpPr>
            <a:spLocks noGrp="1"/>
          </p:cNvSpPr>
          <p:nvPr>
            <p:ph type="body" sz="quarter" idx="13" hasCustomPrompt="1"/>
          </p:nvPr>
        </p:nvSpPr>
        <p:spPr>
          <a:xfrm>
            <a:off x="628650" y="3684897"/>
            <a:ext cx="7886700" cy="2517600"/>
          </a:xfrm>
        </p:spPr>
        <p:txBody>
          <a:bodyPr anchor="ctr"/>
          <a:lstStyle>
            <a:lvl1pPr marL="0" indent="0" algn="ctr">
              <a:lnSpc>
                <a:spcPct val="100000"/>
              </a:lnSpc>
              <a:spcBef>
                <a:spcPts val="0"/>
              </a:spcBef>
              <a:buNone/>
              <a:defRPr baseline="0">
                <a:solidFill>
                  <a:schemeClr val="bg1"/>
                </a:solidFill>
              </a:defRPr>
            </a:lvl1pPr>
          </a:lstStyle>
          <a:p>
            <a:pPr lvl="0"/>
            <a:r>
              <a:rPr lang="en-US" dirty="0" err="1"/>
              <a:t>Firstname</a:t>
            </a:r>
            <a:r>
              <a:rPr lang="en-US" dirty="0"/>
              <a:t> </a:t>
            </a:r>
            <a:r>
              <a:rPr lang="en-US" dirty="0" err="1"/>
              <a:t>Lastname</a:t>
            </a:r>
            <a:endParaRPr lang="en-US" dirty="0"/>
          </a:p>
          <a:p>
            <a:pPr lvl="0"/>
            <a:r>
              <a:rPr lang="en-US" dirty="0"/>
              <a:t>firstname.lastname@state.mn.us</a:t>
            </a:r>
          </a:p>
          <a:p>
            <a:pPr lvl="0"/>
            <a:r>
              <a:rPr lang="en-US" dirty="0"/>
              <a:t>555-555-5555</a:t>
            </a:r>
          </a:p>
        </p:txBody>
      </p:sp>
      <p:sp>
        <p:nvSpPr>
          <p:cNvPr id="3" name="Date Placeholder 2"/>
          <p:cNvSpPr>
            <a:spLocks noGrp="1"/>
          </p:cNvSpPr>
          <p:nvPr>
            <p:ph type="dt" sz="half" idx="10"/>
          </p:nvPr>
        </p:nvSpPr>
        <p:spPr/>
        <p:txBody>
          <a:bodyPr/>
          <a:lstStyle>
            <a:lvl1pPr>
              <a:defRPr>
                <a:solidFill>
                  <a:schemeClr val="bg1"/>
                </a:solidFill>
              </a:defRPr>
            </a:lvl1pPr>
          </a:lstStyle>
          <a:p>
            <a:pPr>
              <a:defRPr/>
            </a:pPr>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pPr>
              <a:defRPr/>
            </a:pP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pPr>
              <a:defRPr/>
            </a:pPr>
            <a:fld id="{288C0EA5-93BB-4928-8C4B-BE01F2A96AC6}" type="slidenum">
              <a:rPr lang="en-US" smtClean="0"/>
              <a:pPr>
                <a:defRPr/>
              </a:pPr>
              <a:t>‹#›</a:t>
            </a:fld>
            <a:endParaRPr lang="en-US" dirty="0"/>
          </a:p>
        </p:txBody>
      </p:sp>
      <p:sp>
        <p:nvSpPr>
          <p:cNvPr id="8" name="Rectangle 7"/>
          <p:cNvSpPr/>
          <p:nvPr/>
        </p:nvSpPr>
        <p:spPr>
          <a:xfrm>
            <a:off x="0" y="0"/>
            <a:ext cx="9144000" cy="1651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9" name="MN.IT Services Logo"/>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42754" y="825690"/>
            <a:ext cx="3858492" cy="457200"/>
          </a:xfrm>
          <a:prstGeom prst="rect">
            <a:avLst/>
          </a:prstGeom>
        </p:spPr>
      </p:pic>
    </p:spTree>
    <p:extLst>
      <p:ext uri="{BB962C8B-B14F-4D97-AF65-F5344CB8AC3E}">
        <p14:creationId xmlns:p14="http://schemas.microsoft.com/office/powerpoint/2010/main" val="1030391042"/>
      </p:ext>
    </p:extLst>
  </p:cSld>
  <p:clrMapOvr>
    <a:masterClrMapping/>
  </p:clrMapOvr>
  <p:hf hdr="0" ftr="0" dt="0"/>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p:cSld name="2_Quote Solid Light Background">
    <p:bg>
      <p:bgPr>
        <a:solidFill>
          <a:srgbClr val="E8E8E8"/>
        </a:soli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0" y="1651380"/>
            <a:ext cx="9144000" cy="1733266"/>
          </a:xfrm>
          <a:solidFill>
            <a:schemeClr val="tx1"/>
          </a:solidFill>
        </p:spPr>
        <p:txBody>
          <a:bodyPr>
            <a:noAutofit/>
          </a:bodyPr>
          <a:lstStyle>
            <a:lvl1pPr algn="ctr">
              <a:tabLst>
                <a:tab pos="3770219" algn="l"/>
              </a:tabLst>
              <a:defRPr sz="7000">
                <a:solidFill>
                  <a:schemeClr val="bg1"/>
                </a:solidFill>
              </a:defRPr>
            </a:lvl1pPr>
          </a:lstStyle>
          <a:p>
            <a:r>
              <a:rPr lang="en-US" dirty="0"/>
              <a:t>Thank you!</a:t>
            </a:r>
          </a:p>
        </p:txBody>
      </p:sp>
      <p:sp>
        <p:nvSpPr>
          <p:cNvPr id="8" name="Text Placeholder 6"/>
          <p:cNvSpPr>
            <a:spLocks noGrp="1"/>
          </p:cNvSpPr>
          <p:nvPr>
            <p:ph type="body" sz="quarter" idx="13" hasCustomPrompt="1"/>
          </p:nvPr>
        </p:nvSpPr>
        <p:spPr>
          <a:xfrm>
            <a:off x="628650" y="3521123"/>
            <a:ext cx="7886700" cy="2681374"/>
          </a:xfrm>
        </p:spPr>
        <p:txBody>
          <a:bodyPr anchor="ctr"/>
          <a:lstStyle>
            <a:lvl1pPr marL="0" indent="0" algn="ctr">
              <a:lnSpc>
                <a:spcPct val="100000"/>
              </a:lnSpc>
              <a:spcBef>
                <a:spcPts val="0"/>
              </a:spcBef>
              <a:buNone/>
              <a:defRPr baseline="0">
                <a:solidFill>
                  <a:schemeClr val="tx1"/>
                </a:solidFill>
              </a:defRPr>
            </a:lvl1pPr>
          </a:lstStyle>
          <a:p>
            <a:pPr lvl="0"/>
            <a:r>
              <a:rPr lang="en-US" dirty="0" err="1"/>
              <a:t>Firstname</a:t>
            </a:r>
            <a:r>
              <a:rPr lang="en-US" dirty="0"/>
              <a:t> </a:t>
            </a:r>
            <a:r>
              <a:rPr lang="en-US" dirty="0" err="1"/>
              <a:t>Lastname</a:t>
            </a:r>
            <a:endParaRPr lang="en-US" dirty="0"/>
          </a:p>
          <a:p>
            <a:pPr lvl="0"/>
            <a:r>
              <a:rPr lang="en-US" dirty="0"/>
              <a:t>firstname.lastname@state.mn.us</a:t>
            </a:r>
          </a:p>
          <a:p>
            <a:pPr lvl="0"/>
            <a:r>
              <a:rPr lang="en-US" dirty="0"/>
              <a:t>555-555-5555</a:t>
            </a:r>
          </a:p>
        </p:txBody>
      </p:sp>
      <p:sp>
        <p:nvSpPr>
          <p:cNvPr id="3" name="Date Placeholder 2"/>
          <p:cNvSpPr>
            <a:spLocks noGrp="1"/>
          </p:cNvSpPr>
          <p:nvPr>
            <p:ph type="dt" sz="half" idx="10"/>
          </p:nvPr>
        </p:nvSpPr>
        <p:spPr/>
        <p:txBody>
          <a:bodyPr/>
          <a:lstStyle>
            <a:lvl1pPr>
              <a:defRPr>
                <a:solidFill>
                  <a:schemeClr val="tx2"/>
                </a:solidFill>
              </a:defRPr>
            </a:lvl1pPr>
          </a:lstStyle>
          <a:p>
            <a:pPr>
              <a:defRPr/>
            </a:pPr>
            <a:endParaRPr lang="en-US" dirty="0"/>
          </a:p>
        </p:txBody>
      </p:sp>
      <p:sp>
        <p:nvSpPr>
          <p:cNvPr id="5" name="Footer Placeholder 4"/>
          <p:cNvSpPr>
            <a:spLocks noGrp="1"/>
          </p:cNvSpPr>
          <p:nvPr>
            <p:ph type="ftr" sz="quarter" idx="12"/>
          </p:nvPr>
        </p:nvSpPr>
        <p:spPr/>
        <p:txBody>
          <a:bodyPr/>
          <a:lstStyle>
            <a:lvl1pPr>
              <a:defRPr>
                <a:solidFill>
                  <a:schemeClr val="tx1"/>
                </a:solidFill>
              </a:defRPr>
            </a:lvl1pPr>
          </a:lstStyle>
          <a:p>
            <a:pPr>
              <a:defRPr/>
            </a:pPr>
            <a:endParaRPr lang="en-US" dirty="0"/>
          </a:p>
        </p:txBody>
      </p:sp>
      <p:sp>
        <p:nvSpPr>
          <p:cNvPr id="4" name="Slide Number Placeholder 3"/>
          <p:cNvSpPr>
            <a:spLocks noGrp="1"/>
          </p:cNvSpPr>
          <p:nvPr>
            <p:ph type="sldNum" sz="quarter" idx="11"/>
          </p:nvPr>
        </p:nvSpPr>
        <p:spPr/>
        <p:txBody>
          <a:bodyPr/>
          <a:lstStyle>
            <a:lvl1pPr>
              <a:defRPr>
                <a:solidFill>
                  <a:schemeClr val="tx2"/>
                </a:solidFill>
              </a:defRPr>
            </a:lvl1pPr>
          </a:lstStyle>
          <a:p>
            <a:pPr>
              <a:defRPr/>
            </a:pPr>
            <a:fld id="{288C0EA5-93BB-4928-8C4B-BE01F2A96AC6}" type="slidenum">
              <a:rPr lang="en-US" smtClean="0"/>
              <a:pPr>
                <a:defRPr/>
              </a:pPr>
              <a:t>‹#›</a:t>
            </a:fld>
            <a:endParaRPr lang="en-US" dirty="0"/>
          </a:p>
        </p:txBody>
      </p:sp>
      <p:sp>
        <p:nvSpPr>
          <p:cNvPr id="6" name="Rectangle 5"/>
          <p:cNvSpPr/>
          <p:nvPr/>
        </p:nvSpPr>
        <p:spPr>
          <a:xfrm>
            <a:off x="0" y="0"/>
            <a:ext cx="9144000" cy="1651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9" name="MN.IT Services Logo"/>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42754" y="704087"/>
            <a:ext cx="3858492" cy="457200"/>
          </a:xfrm>
          <a:prstGeom prst="rect">
            <a:avLst/>
          </a:prstGeom>
        </p:spPr>
      </p:pic>
    </p:spTree>
    <p:extLst>
      <p:ext uri="{BB962C8B-B14F-4D97-AF65-F5344CB8AC3E}">
        <p14:creationId xmlns:p14="http://schemas.microsoft.com/office/powerpoint/2010/main" val="1578173287"/>
      </p:ext>
    </p:extLst>
  </p:cSld>
  <p:clrMapOvr>
    <a:masterClrMapping/>
  </p:clrMapOvr>
  <p:hf hdr="0" ftr="0" dt="0"/>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title">
  <p:cSld name="Title Slide">
    <p:bg>
      <p:bgPr>
        <a:solidFill>
          <a:schemeClr val="bg1"/>
        </a:solidFill>
        <a:effectLst/>
      </p:bgPr>
    </p:bg>
    <p:spTree>
      <p:nvGrpSpPr>
        <p:cNvPr id="1" name=""/>
        <p:cNvGrpSpPr/>
        <p:nvPr/>
      </p:nvGrpSpPr>
      <p:grpSpPr>
        <a:xfrm>
          <a:off x="0" y="0"/>
          <a:ext cx="0" cy="0"/>
          <a:chOff x="0" y="0"/>
          <a:chExt cx="0" cy="0"/>
        </a:xfrm>
      </p:grpSpPr>
      <p:sp>
        <p:nvSpPr>
          <p:cNvPr id="707587" name="Rectangle 3"/>
          <p:cNvSpPr>
            <a:spLocks noGrp="1" noChangeArrowheads="1"/>
          </p:cNvSpPr>
          <p:nvPr>
            <p:ph type="ctrTitle" sz="quarter"/>
          </p:nvPr>
        </p:nvSpPr>
        <p:spPr>
          <a:xfrm>
            <a:off x="685800" y="1447800"/>
            <a:ext cx="7772400" cy="1143000"/>
          </a:xfrm>
        </p:spPr>
        <p:txBody>
          <a:bodyPr/>
          <a:lstStyle>
            <a:lvl1pPr>
              <a:defRPr/>
            </a:lvl1pPr>
          </a:lstStyle>
          <a:p>
            <a:r>
              <a:rPr lang="en-US"/>
              <a:t>Click to edit Master title style</a:t>
            </a:r>
          </a:p>
        </p:txBody>
      </p:sp>
      <p:sp>
        <p:nvSpPr>
          <p:cNvPr id="707588" name="Rectangle 4"/>
          <p:cNvSpPr>
            <a:spLocks noGrp="1" noChangeArrowheads="1"/>
          </p:cNvSpPr>
          <p:nvPr>
            <p:ph type="subTitle" sz="quarter" idx="1"/>
          </p:nvPr>
        </p:nvSpPr>
        <p:spPr>
          <a:xfrm>
            <a:off x="1371600" y="3733800"/>
            <a:ext cx="6400800" cy="1752600"/>
          </a:xfrm>
        </p:spPr>
        <p:txBody>
          <a:bodyPr/>
          <a:lstStyle>
            <a:lvl1pPr marL="0" indent="0" algn="ctr">
              <a:buFontTx/>
              <a:buNone/>
              <a:defRPr/>
            </a:lvl1pPr>
          </a:lstStyle>
          <a:p>
            <a:r>
              <a:rPr lang="en-US"/>
              <a:t>Click to edit Master subtitle style</a:t>
            </a:r>
          </a:p>
        </p:txBody>
      </p:sp>
      <p:sp>
        <p:nvSpPr>
          <p:cNvPr id="7" name="Rectangle 5"/>
          <p:cNvSpPr>
            <a:spLocks noGrp="1" noChangeArrowheads="1"/>
          </p:cNvSpPr>
          <p:nvPr>
            <p:ph type="dt" sz="quarter" idx="10"/>
          </p:nvPr>
        </p:nvSpPr>
        <p:spPr/>
        <p:txBody>
          <a:bodyPr/>
          <a:lstStyle>
            <a:lvl1pPr>
              <a:defRPr/>
            </a:lvl1pPr>
          </a:lstStyle>
          <a:p>
            <a:pPr>
              <a:defRPr/>
            </a:pPr>
            <a:endParaRPr lang="en-US" dirty="0"/>
          </a:p>
        </p:txBody>
      </p:sp>
      <p:sp>
        <p:nvSpPr>
          <p:cNvPr id="8" name="Rectangle 6"/>
          <p:cNvSpPr>
            <a:spLocks noGrp="1" noChangeArrowheads="1"/>
          </p:cNvSpPr>
          <p:nvPr>
            <p:ph type="ftr" sz="quarter" idx="11"/>
          </p:nvPr>
        </p:nvSpPr>
        <p:spPr/>
        <p:txBody>
          <a:bodyPr/>
          <a:lstStyle>
            <a:lvl1pPr>
              <a:defRPr/>
            </a:lvl1pPr>
          </a:lstStyle>
          <a:p>
            <a:pPr>
              <a:defRPr/>
            </a:pPr>
            <a:endParaRPr lang="en-US" dirty="0"/>
          </a:p>
        </p:txBody>
      </p:sp>
      <p:sp>
        <p:nvSpPr>
          <p:cNvPr id="9" name="Rectangle 7"/>
          <p:cNvSpPr>
            <a:spLocks noGrp="1" noChangeArrowheads="1"/>
          </p:cNvSpPr>
          <p:nvPr>
            <p:ph type="sldNum" sz="quarter" idx="12"/>
          </p:nvPr>
        </p:nvSpPr>
        <p:spPr/>
        <p:txBody>
          <a:bodyPr/>
          <a:lstStyle>
            <a:lvl1pPr>
              <a:defRPr/>
            </a:lvl1pPr>
          </a:lstStyle>
          <a:p>
            <a:pPr>
              <a:defRPr/>
            </a:pPr>
            <a:fld id="{C2F49D0A-954E-4A7C-90B4-03546872EA30}" type="slidenum">
              <a:rPr lang="en-US"/>
              <a:pPr>
                <a:defRPr/>
              </a:pPr>
              <a:t>‹#›</a:t>
            </a:fld>
            <a:endParaRPr lang="en-US" dirty="0">
              <a:solidFill>
                <a:schemeClr val="tx1"/>
              </a:solidFill>
            </a:endParaRPr>
          </a:p>
        </p:txBody>
      </p:sp>
    </p:spTree>
    <p:extLst>
      <p:ext uri="{BB962C8B-B14F-4D97-AF65-F5344CB8AC3E}">
        <p14:creationId xmlns:p14="http://schemas.microsoft.com/office/powerpoint/2010/main" val="111666070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AndTx">
  <p:cSld name="Title, 2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Content Placeholder 2"/>
          <p:cNvSpPr>
            <a:spLocks noGrp="1"/>
          </p:cNvSpPr>
          <p:nvPr>
            <p:ph sz="quarter" idx="1"/>
          </p:nvPr>
        </p:nvSpPr>
        <p:spPr>
          <a:xfrm>
            <a:off x="685800" y="20574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85800" y="41910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half" idx="3"/>
          </p:nvPr>
        </p:nvSpPr>
        <p:spPr>
          <a:xfrm>
            <a:off x="4648200" y="20574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nvPr>
        </p:nvSpPr>
        <p:spPr/>
        <p:txBody>
          <a:bodyPr/>
          <a:lstStyle>
            <a:lvl1pPr>
              <a:defRPr/>
            </a:lvl1pPr>
          </a:lstStyle>
          <a:p>
            <a:pPr>
              <a:defRPr/>
            </a:pPr>
            <a:endParaRPr lang="en-US" dirty="0"/>
          </a:p>
        </p:txBody>
      </p:sp>
      <p:sp>
        <p:nvSpPr>
          <p:cNvPr id="7" name="Footer Placeholder 6"/>
          <p:cNvSpPr>
            <a:spLocks noGrp="1"/>
          </p:cNvSpPr>
          <p:nvPr>
            <p:ph type="ftr" sz="quarter" idx="11"/>
          </p:nvPr>
        </p:nvSpPr>
        <p:spPr/>
        <p:txBody>
          <a:bodyPr/>
          <a:lstStyle>
            <a:lvl1pPr>
              <a:defRPr/>
            </a:lvl1pPr>
          </a:lstStyle>
          <a:p>
            <a:pPr>
              <a:defRPr/>
            </a:pPr>
            <a:endParaRPr lang="en-US" dirty="0"/>
          </a:p>
        </p:txBody>
      </p:sp>
      <p:sp>
        <p:nvSpPr>
          <p:cNvPr id="8" name="Slide Number Placeholder 7"/>
          <p:cNvSpPr>
            <a:spLocks noGrp="1"/>
          </p:cNvSpPr>
          <p:nvPr>
            <p:ph type="sldNum" sz="quarter" idx="12"/>
          </p:nvPr>
        </p:nvSpPr>
        <p:spPr/>
        <p:txBody>
          <a:bodyPr/>
          <a:lstStyle>
            <a:lvl1pPr>
              <a:defRPr/>
            </a:lvl1pPr>
          </a:lstStyle>
          <a:p>
            <a:pPr>
              <a:defRPr/>
            </a:pPr>
            <a:fld id="{37578AB6-189C-4280-831B-7AC7C436BACF}" type="slidenum">
              <a:rPr lang="en-US"/>
              <a:pPr>
                <a:defRPr/>
              </a:pPr>
              <a:t>‹#›</a:t>
            </a:fld>
            <a:endParaRPr lang="en-US" dirty="0">
              <a:solidFill>
                <a:schemeClr val="tx1"/>
              </a:solidFill>
            </a:endParaRPr>
          </a:p>
        </p:txBody>
      </p:sp>
    </p:spTree>
    <p:extLst>
      <p:ext uri="{BB962C8B-B14F-4D97-AF65-F5344CB8AC3E}">
        <p14:creationId xmlns:p14="http://schemas.microsoft.com/office/powerpoint/2010/main" val="105625568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20574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20574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pPr>
              <a:defRPr/>
            </a:pPr>
            <a:endParaRPr lang="en-US" dirty="0"/>
          </a:p>
        </p:txBody>
      </p:sp>
      <p:sp>
        <p:nvSpPr>
          <p:cNvPr id="6" name="Footer Placeholder 5"/>
          <p:cNvSpPr>
            <a:spLocks noGrp="1"/>
          </p:cNvSpPr>
          <p:nvPr>
            <p:ph type="ftr" sz="quarter" idx="11"/>
          </p:nvPr>
        </p:nvSpPr>
        <p:spPr/>
        <p:txBody>
          <a:bodyPr/>
          <a:lstStyle>
            <a:lvl1pPr>
              <a:defRPr/>
            </a:lvl1pPr>
          </a:lstStyle>
          <a:p>
            <a:pPr>
              <a:defRPr/>
            </a:pPr>
            <a:endParaRPr lang="en-US" dirty="0"/>
          </a:p>
        </p:txBody>
      </p:sp>
      <p:sp>
        <p:nvSpPr>
          <p:cNvPr id="7" name="Slide Number Placeholder 6"/>
          <p:cNvSpPr>
            <a:spLocks noGrp="1"/>
          </p:cNvSpPr>
          <p:nvPr>
            <p:ph type="sldNum" sz="quarter" idx="12"/>
          </p:nvPr>
        </p:nvSpPr>
        <p:spPr/>
        <p:txBody>
          <a:bodyPr/>
          <a:lstStyle>
            <a:lvl1pPr>
              <a:defRPr/>
            </a:lvl1pPr>
          </a:lstStyle>
          <a:p>
            <a:pPr>
              <a:defRPr/>
            </a:pPr>
            <a:fld id="{41611CA6-855D-44CF-B742-94B242829894}" type="slidenum">
              <a:rPr lang="en-US"/>
              <a:pPr>
                <a:defRPr/>
              </a:pPr>
              <a:t>‹#›</a:t>
            </a:fld>
            <a:endParaRPr lang="en-US" dirty="0">
              <a:solidFill>
                <a:schemeClr val="tx1"/>
              </a:solidFill>
            </a:endParaRPr>
          </a:p>
        </p:txBody>
      </p:sp>
    </p:spTree>
    <p:extLst>
      <p:ext uri="{BB962C8B-B14F-4D97-AF65-F5344CB8AC3E}">
        <p14:creationId xmlns:p14="http://schemas.microsoft.com/office/powerpoint/2010/main" val="385825937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20574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20574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pPr>
              <a:defRPr/>
            </a:pPr>
            <a:endParaRPr lang="en-US" dirty="0"/>
          </a:p>
        </p:txBody>
      </p:sp>
      <p:sp>
        <p:nvSpPr>
          <p:cNvPr id="6" name="Footer Placeholder 5"/>
          <p:cNvSpPr>
            <a:spLocks noGrp="1"/>
          </p:cNvSpPr>
          <p:nvPr>
            <p:ph type="ftr" sz="quarter" idx="11"/>
          </p:nvPr>
        </p:nvSpPr>
        <p:spPr/>
        <p:txBody>
          <a:bodyPr/>
          <a:lstStyle>
            <a:lvl1pPr>
              <a:defRPr/>
            </a:lvl1pPr>
          </a:lstStyle>
          <a:p>
            <a:pPr>
              <a:defRPr/>
            </a:pPr>
            <a:endParaRPr lang="en-US" dirty="0"/>
          </a:p>
        </p:txBody>
      </p:sp>
      <p:sp>
        <p:nvSpPr>
          <p:cNvPr id="7" name="Slide Number Placeholder 6"/>
          <p:cNvSpPr>
            <a:spLocks noGrp="1"/>
          </p:cNvSpPr>
          <p:nvPr>
            <p:ph type="sldNum" sz="quarter" idx="12"/>
          </p:nvPr>
        </p:nvSpPr>
        <p:spPr/>
        <p:txBody>
          <a:bodyPr/>
          <a:lstStyle>
            <a:lvl1pPr>
              <a:defRPr/>
            </a:lvl1pPr>
          </a:lstStyle>
          <a:p>
            <a:pPr>
              <a:defRPr/>
            </a:pPr>
            <a:fld id="{56134CA3-5EE3-489F-9E58-AA9BD2E5E40E}" type="slidenum">
              <a:rPr lang="en-US"/>
              <a:pPr>
                <a:defRPr/>
              </a:pPr>
              <a:t>‹#›</a:t>
            </a:fld>
            <a:endParaRPr lang="en-US" dirty="0">
              <a:solidFill>
                <a:schemeClr val="tx1"/>
              </a:solidFill>
            </a:endParaRPr>
          </a:p>
        </p:txBody>
      </p:sp>
    </p:spTree>
    <p:extLst>
      <p:ext uri="{BB962C8B-B14F-4D97-AF65-F5344CB8AC3E}">
        <p14:creationId xmlns:p14="http://schemas.microsoft.com/office/powerpoint/2010/main" val="306056528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20574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20574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41910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nvPr>
        </p:nvSpPr>
        <p:spPr/>
        <p:txBody>
          <a:bodyPr/>
          <a:lstStyle>
            <a:lvl1pPr>
              <a:defRPr/>
            </a:lvl1pPr>
          </a:lstStyle>
          <a:p>
            <a:pPr>
              <a:defRPr/>
            </a:pPr>
            <a:endParaRPr lang="en-US" dirty="0"/>
          </a:p>
        </p:txBody>
      </p:sp>
      <p:sp>
        <p:nvSpPr>
          <p:cNvPr id="7" name="Footer Placeholder 6"/>
          <p:cNvSpPr>
            <a:spLocks noGrp="1"/>
          </p:cNvSpPr>
          <p:nvPr>
            <p:ph type="ftr" sz="quarter" idx="11"/>
          </p:nvPr>
        </p:nvSpPr>
        <p:spPr/>
        <p:txBody>
          <a:bodyPr/>
          <a:lstStyle>
            <a:lvl1pPr>
              <a:defRPr/>
            </a:lvl1pPr>
          </a:lstStyle>
          <a:p>
            <a:pPr>
              <a:defRPr/>
            </a:pPr>
            <a:endParaRPr lang="en-US" dirty="0"/>
          </a:p>
        </p:txBody>
      </p:sp>
      <p:sp>
        <p:nvSpPr>
          <p:cNvPr id="8" name="Slide Number Placeholder 7"/>
          <p:cNvSpPr>
            <a:spLocks noGrp="1"/>
          </p:cNvSpPr>
          <p:nvPr>
            <p:ph type="sldNum" sz="quarter" idx="12"/>
          </p:nvPr>
        </p:nvSpPr>
        <p:spPr/>
        <p:txBody>
          <a:bodyPr/>
          <a:lstStyle>
            <a:lvl1pPr>
              <a:defRPr/>
            </a:lvl1pPr>
          </a:lstStyle>
          <a:p>
            <a:pPr>
              <a:defRPr/>
            </a:pPr>
            <a:fld id="{F1728E05-115D-47BC-A28C-7F465CE38BCF}" type="slidenum">
              <a:rPr lang="en-US"/>
              <a:pPr>
                <a:defRPr/>
              </a:pPr>
              <a:t>‹#›</a:t>
            </a:fld>
            <a:endParaRPr lang="en-US" dirty="0">
              <a:solidFill>
                <a:schemeClr val="tx1"/>
              </a:solidFill>
            </a:endParaRPr>
          </a:p>
        </p:txBody>
      </p:sp>
    </p:spTree>
    <p:extLst>
      <p:ext uri="{BB962C8B-B14F-4D97-AF65-F5344CB8AC3E}">
        <p14:creationId xmlns:p14="http://schemas.microsoft.com/office/powerpoint/2010/main" val="160980569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Content Placeholder 2"/>
          <p:cNvSpPr>
            <a:spLocks noGrp="1"/>
          </p:cNvSpPr>
          <p:nvPr>
            <p:ph sz="half" idx="1"/>
          </p:nvPr>
        </p:nvSpPr>
        <p:spPr>
          <a:xfrm>
            <a:off x="685800" y="20574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648200" y="20574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pPr>
              <a:defRPr/>
            </a:pPr>
            <a:endParaRPr lang="en-US" dirty="0"/>
          </a:p>
        </p:txBody>
      </p:sp>
      <p:sp>
        <p:nvSpPr>
          <p:cNvPr id="6" name="Footer Placeholder 5"/>
          <p:cNvSpPr>
            <a:spLocks noGrp="1"/>
          </p:cNvSpPr>
          <p:nvPr>
            <p:ph type="ftr" sz="quarter" idx="11"/>
          </p:nvPr>
        </p:nvSpPr>
        <p:spPr/>
        <p:txBody>
          <a:bodyPr/>
          <a:lstStyle>
            <a:lvl1pPr>
              <a:defRPr/>
            </a:lvl1pPr>
          </a:lstStyle>
          <a:p>
            <a:pPr>
              <a:defRPr/>
            </a:pPr>
            <a:endParaRPr lang="en-US" dirty="0"/>
          </a:p>
        </p:txBody>
      </p:sp>
      <p:sp>
        <p:nvSpPr>
          <p:cNvPr id="7" name="Slide Number Placeholder 6"/>
          <p:cNvSpPr>
            <a:spLocks noGrp="1"/>
          </p:cNvSpPr>
          <p:nvPr>
            <p:ph type="sldNum" sz="quarter" idx="12"/>
          </p:nvPr>
        </p:nvSpPr>
        <p:spPr/>
        <p:txBody>
          <a:bodyPr/>
          <a:lstStyle>
            <a:lvl1pPr>
              <a:defRPr/>
            </a:lvl1pPr>
          </a:lstStyle>
          <a:p>
            <a:pPr>
              <a:defRPr/>
            </a:pPr>
            <a:fld id="{59A8F9C6-C3BB-4C05-BE54-F54959032840}" type="slidenum">
              <a:rPr lang="en-US"/>
              <a:pPr>
                <a:defRPr/>
              </a:pPr>
              <a:t>‹#›</a:t>
            </a:fld>
            <a:endParaRPr lang="en-US" dirty="0">
              <a:solidFill>
                <a:schemeClr val="tx1"/>
              </a:solidFill>
            </a:endParaRPr>
          </a:p>
        </p:txBody>
      </p:sp>
    </p:spTree>
    <p:extLst>
      <p:ext uri="{BB962C8B-B14F-4D97-AF65-F5344CB8AC3E}">
        <p14:creationId xmlns:p14="http://schemas.microsoft.com/office/powerpoint/2010/main" val="414426544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381000"/>
            <a:ext cx="7772400" cy="579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p:cNvSpPr>
            <a:spLocks noGrp="1"/>
          </p:cNvSpPr>
          <p:nvPr>
            <p:ph type="dt" sz="half" idx="10"/>
          </p:nvPr>
        </p:nvSpPr>
        <p:spPr/>
        <p:txBody>
          <a:bodyPr/>
          <a:lstStyle>
            <a:lvl1pPr>
              <a:defRPr/>
            </a:lvl1pPr>
          </a:lstStyle>
          <a:p>
            <a:pPr>
              <a:defRPr/>
            </a:pPr>
            <a:endParaRPr lang="en-US" dirty="0"/>
          </a:p>
        </p:txBody>
      </p:sp>
      <p:sp>
        <p:nvSpPr>
          <p:cNvPr id="4" name="Footer Placeholder 3"/>
          <p:cNvSpPr>
            <a:spLocks noGrp="1"/>
          </p:cNvSpPr>
          <p:nvPr>
            <p:ph type="ftr" sz="quarter" idx="11"/>
          </p:nvPr>
        </p:nvSpPr>
        <p:spPr/>
        <p:txBody>
          <a:bodyPr/>
          <a:lstStyle>
            <a:lvl1pPr>
              <a:defRPr/>
            </a:lvl1pPr>
          </a:lstStyle>
          <a:p>
            <a:pPr>
              <a:defRPr/>
            </a:pPr>
            <a:endParaRPr lang="en-US" dirty="0"/>
          </a:p>
        </p:txBody>
      </p:sp>
      <p:sp>
        <p:nvSpPr>
          <p:cNvPr id="5" name="Slide Number Placeholder 4"/>
          <p:cNvSpPr>
            <a:spLocks noGrp="1"/>
          </p:cNvSpPr>
          <p:nvPr>
            <p:ph type="sldNum" sz="quarter" idx="12"/>
          </p:nvPr>
        </p:nvSpPr>
        <p:spPr/>
        <p:txBody>
          <a:bodyPr/>
          <a:lstStyle>
            <a:lvl1pPr>
              <a:defRPr/>
            </a:lvl1pPr>
          </a:lstStyle>
          <a:p>
            <a:pPr>
              <a:defRPr/>
            </a:pPr>
            <a:fld id="{074EAD24-26E8-4261-A3C1-646752476AB2}" type="slidenum">
              <a:rPr lang="en-US"/>
              <a:pPr>
                <a:defRPr/>
              </a:pPr>
              <a:t>‹#›</a:t>
            </a:fld>
            <a:endParaRPr lang="en-US" dirty="0">
              <a:solidFill>
                <a:schemeClr val="tx1"/>
              </a:solidFill>
            </a:endParaRPr>
          </a:p>
        </p:txBody>
      </p:sp>
    </p:spTree>
    <p:extLst>
      <p:ext uri="{BB962C8B-B14F-4D97-AF65-F5344CB8AC3E}">
        <p14:creationId xmlns:p14="http://schemas.microsoft.com/office/powerpoint/2010/main" val="766668451"/>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8"/>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1" y="6356353"/>
            <a:ext cx="1018943" cy="365125"/>
          </a:xfrm>
          <a:prstGeom prst="rect">
            <a:avLst/>
          </a:prstGeom>
        </p:spPr>
        <p:txBody>
          <a:bodyPr vert="horz" lIns="91440" tIns="45720" rIns="91440" bIns="45720" rtlCol="0" anchor="ctr"/>
          <a:lstStyle>
            <a:lvl1pPr algn="l">
              <a:defRPr sz="1200">
                <a:solidFill>
                  <a:schemeClr val="tx2"/>
                </a:solidFill>
              </a:defRPr>
            </a:lvl1pPr>
          </a:lstStyle>
          <a:p>
            <a:pPr>
              <a:defRPr/>
            </a:pPr>
            <a:endParaRPr lang="en-US" dirty="0"/>
          </a:p>
        </p:txBody>
      </p:sp>
      <p:sp>
        <p:nvSpPr>
          <p:cNvPr id="12" name="Footer Placeholder 4"/>
          <p:cNvSpPr>
            <a:spLocks noGrp="1"/>
          </p:cNvSpPr>
          <p:nvPr>
            <p:ph type="ftr" sz="quarter" idx="3"/>
          </p:nvPr>
        </p:nvSpPr>
        <p:spPr>
          <a:xfrm>
            <a:off x="2476634" y="6356352"/>
            <a:ext cx="4190735" cy="365125"/>
          </a:xfrm>
          <a:prstGeom prst="rect">
            <a:avLst/>
          </a:prstGeom>
        </p:spPr>
        <p:txBody>
          <a:bodyPr anchor="ctr"/>
          <a:lstStyle>
            <a:lvl1pPr algn="ctr">
              <a:defRPr sz="1200">
                <a:solidFill>
                  <a:schemeClr val="tx2"/>
                </a:solidFill>
              </a:defRPr>
            </a:lvl1pPr>
          </a:lstStyle>
          <a:p>
            <a:pPr>
              <a:defRPr/>
            </a:pPr>
            <a:endParaRPr lang="en-US" dirty="0"/>
          </a:p>
        </p:txBody>
      </p:sp>
      <p:sp>
        <p:nvSpPr>
          <p:cNvPr id="6" name="Slide Number Placeholder 5"/>
          <p:cNvSpPr>
            <a:spLocks noGrp="1"/>
          </p:cNvSpPr>
          <p:nvPr>
            <p:ph type="sldNum" sz="quarter" idx="4"/>
          </p:nvPr>
        </p:nvSpPr>
        <p:spPr>
          <a:xfrm>
            <a:off x="7418350" y="6356353"/>
            <a:ext cx="1097001" cy="365125"/>
          </a:xfrm>
          <a:prstGeom prst="rect">
            <a:avLst/>
          </a:prstGeom>
        </p:spPr>
        <p:txBody>
          <a:bodyPr vert="horz" lIns="91440" tIns="45720" rIns="91440" bIns="45720" rtlCol="0" anchor="ctr"/>
          <a:lstStyle>
            <a:lvl1pPr algn="r">
              <a:defRPr sz="1200">
                <a:solidFill>
                  <a:schemeClr val="tx2"/>
                </a:solidFill>
              </a:defRPr>
            </a:lvl1pPr>
          </a:lstStyle>
          <a:p>
            <a:pPr>
              <a:defRPr/>
            </a:pPr>
            <a:fld id="{288C0EA5-93BB-4928-8C4B-BE01F2A96AC6}" type="slidenum">
              <a:rPr lang="en-US" smtClean="0"/>
              <a:pPr>
                <a:defRPr/>
              </a:pPr>
              <a:t>‹#›</a:t>
            </a:fld>
            <a:endParaRPr lang="en-US" dirty="0"/>
          </a:p>
        </p:txBody>
      </p:sp>
    </p:spTree>
    <p:extLst>
      <p:ext uri="{BB962C8B-B14F-4D97-AF65-F5344CB8AC3E}">
        <p14:creationId xmlns:p14="http://schemas.microsoft.com/office/powerpoint/2010/main" val="3472066975"/>
      </p:ext>
    </p:extLst>
  </p:cSld>
  <p:clrMap bg1="lt1" tx1="dk1" bg2="lt2" tx2="dk2" accent1="accent1" accent2="accent2" accent3="accent3" accent4="accent4" accent5="accent5" accent6="accent6" hlink="hlink" folHlink="folHlink"/>
  <p:sldLayoutIdLst>
    <p:sldLayoutId id="2147484060" r:id="rId1"/>
    <p:sldLayoutId id="2147484061" r:id="rId2"/>
    <p:sldLayoutId id="2147484062" r:id="rId3"/>
    <p:sldLayoutId id="2147484063" r:id="rId4"/>
    <p:sldLayoutId id="2147484064" r:id="rId5"/>
    <p:sldLayoutId id="2147484065" r:id="rId6"/>
    <p:sldLayoutId id="2147484066" r:id="rId7"/>
    <p:sldLayoutId id="2147484067" r:id="rId8"/>
    <p:sldLayoutId id="2147484068" r:id="rId9"/>
    <p:sldLayoutId id="2147484069" r:id="rId10"/>
    <p:sldLayoutId id="2147484070" r:id="rId11"/>
    <p:sldLayoutId id="2147484071" r:id="rId12"/>
    <p:sldLayoutId id="2147484072" r:id="rId13"/>
    <p:sldLayoutId id="2147484073" r:id="rId14"/>
    <p:sldLayoutId id="2147484074" r:id="rId15"/>
    <p:sldLayoutId id="2147484075" r:id="rId16"/>
    <p:sldLayoutId id="2147484076" r:id="rId17"/>
    <p:sldLayoutId id="2147484077" r:id="rId18"/>
    <p:sldLayoutId id="2147484078" r:id="rId19"/>
    <p:sldLayoutId id="2147484079" r:id="rId20"/>
    <p:sldLayoutId id="2147484080" r:id="rId21"/>
    <p:sldLayoutId id="2147484081" r:id="rId22"/>
    <p:sldLayoutId id="2147484082" r:id="rId23"/>
    <p:sldLayoutId id="2147484083" r:id="rId24"/>
    <p:sldLayoutId id="2147484084" r:id="rId25"/>
    <p:sldLayoutId id="2147484085" r:id="rId26"/>
    <p:sldLayoutId id="2147484086" r:id="rId27"/>
    <p:sldLayoutId id="2147484087" r:id="rId28"/>
    <p:sldLayoutId id="2147484088" r:id="rId29"/>
    <p:sldLayoutId id="2147484089" r:id="rId30"/>
    <p:sldLayoutId id="2147484090" r:id="rId31"/>
    <p:sldLayoutId id="2147484091" r:id="rId32"/>
    <p:sldLayoutId id="2147484092" r:id="rId33"/>
    <p:sldLayoutId id="2147484093" r:id="rId34"/>
    <p:sldLayoutId id="2147484094" r:id="rId35"/>
    <p:sldLayoutId id="2147484095" r:id="rId36"/>
    <p:sldLayoutId id="2147484096" r:id="rId37"/>
    <p:sldLayoutId id="2147484097" r:id="rId38"/>
    <p:sldLayoutId id="2147484098" r:id="rId39"/>
    <p:sldLayoutId id="2147484099" r:id="rId40"/>
    <p:sldLayoutId id="2147484100" r:id="rId41"/>
    <p:sldLayoutId id="2147484101" r:id="rId42"/>
    <p:sldLayoutId id="2147484102" r:id="rId43"/>
    <p:sldLayoutId id="2147484103" r:id="rId44"/>
    <p:sldLayoutId id="2147484104" r:id="rId45"/>
    <p:sldLayoutId id="2147484105" r:id="rId46"/>
    <p:sldLayoutId id="2147484106" r:id="rId47"/>
    <p:sldLayoutId id="2147484107" r:id="rId48"/>
    <p:sldLayoutId id="2147484108" r:id="rId49"/>
    <p:sldLayoutId id="2147484109" r:id="rId50"/>
    <p:sldLayoutId id="2147484110" r:id="rId51"/>
    <p:sldLayoutId id="2147484111" r:id="rId52"/>
    <p:sldLayoutId id="2147484112" r:id="rId53"/>
    <p:sldLayoutId id="2147484113" r:id="rId54"/>
    <p:sldLayoutId id="2147484114" r:id="rId55"/>
    <p:sldLayoutId id="2147484115" r:id="rId56"/>
  </p:sldLayoutIdLst>
  <p:hf hdr="0" ft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100000"/>
        </a:lnSpc>
        <a:spcBef>
          <a:spcPts val="1000"/>
        </a:spcBef>
        <a:spcAft>
          <a:spcPts val="1000"/>
        </a:spcAft>
        <a:buClr>
          <a:schemeClr val="accent1"/>
        </a:buClr>
        <a:buFont typeface="Arial" panose="020B0604020202020204" pitchFamily="34" charset="0"/>
        <a:buChar char="•"/>
        <a:defRPr sz="2500" kern="1200">
          <a:solidFill>
            <a:schemeClr val="tx1"/>
          </a:solidFill>
          <a:latin typeface="+mn-lt"/>
          <a:ea typeface="+mn-ea"/>
          <a:cs typeface="+mn-cs"/>
        </a:defRPr>
      </a:lvl1pPr>
      <a:lvl2pPr marL="685783" indent="-228594" algn="l" defTabSz="914377" rtl="0" eaLnBrk="1" latinLnBrk="0" hangingPunct="1">
        <a:lnSpc>
          <a:spcPct val="100000"/>
        </a:lnSpc>
        <a:spcBef>
          <a:spcPts val="500"/>
        </a:spcBef>
        <a:spcAft>
          <a:spcPts val="1000"/>
        </a:spcAft>
        <a:buClr>
          <a:schemeClr val="accent1"/>
        </a:buClr>
        <a:buFont typeface="Arial" panose="020B0604020202020204" pitchFamily="34" charset="0"/>
        <a:buChar char="•"/>
        <a:defRPr sz="2100" kern="1200">
          <a:solidFill>
            <a:schemeClr val="tx1"/>
          </a:solidFill>
          <a:latin typeface="+mn-lt"/>
          <a:ea typeface="+mn-ea"/>
          <a:cs typeface="+mn-cs"/>
        </a:defRPr>
      </a:lvl2pPr>
      <a:lvl3pPr marL="1142971" indent="-228594" algn="l" defTabSz="914377"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3pPr>
      <a:lvl4pPr marL="1600160" indent="-228594" algn="l" defTabSz="914377"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4pPr>
      <a:lvl5pPr marL="2057349" indent="-228594" algn="l" defTabSz="914377"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4.xml"/><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4.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4.xml"/><Relationship Id="rId1" Type="http://schemas.openxmlformats.org/officeDocument/2006/relationships/vmlDrawing" Target="../drawings/vmlDrawing1.vml"/><Relationship Id="rId5" Type="http://schemas.openxmlformats.org/officeDocument/2006/relationships/image" Target="../media/image12.wmf"/><Relationship Id="rId4" Type="http://schemas.openxmlformats.org/officeDocument/2006/relationships/oleObject" Target="../embeddings/oleObject1.bin"/></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14.xml"/><Relationship Id="rId4" Type="http://schemas.microsoft.com/office/2007/relationships/hdphoto" Target="../media/hdphoto2.wdp"/></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14.xml"/><Relationship Id="rId4" Type="http://schemas.microsoft.com/office/2007/relationships/hdphoto" Target="../media/hdphoto3.wdp"/></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14.xml"/><Relationship Id="rId5" Type="http://schemas.openxmlformats.org/officeDocument/2006/relationships/image" Target="../media/image17.emf"/><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14.xml"/><Relationship Id="rId5" Type="http://schemas.openxmlformats.org/officeDocument/2006/relationships/image" Target="../media/image19.png"/><Relationship Id="rId4" Type="http://schemas.microsoft.com/office/2007/relationships/hdphoto" Target="../media/hdphoto4.wdp"/></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14.xml"/><Relationship Id="rId4" Type="http://schemas.microsoft.com/office/2007/relationships/hdphoto" Target="../media/hdphoto5.wdp"/></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notesSlide" Target="../notesSlides/notesSlide19.xml"/><Relationship Id="rId7" Type="http://schemas.openxmlformats.org/officeDocument/2006/relationships/image" Target="../media/image22.png"/><Relationship Id="rId2" Type="http://schemas.openxmlformats.org/officeDocument/2006/relationships/slideLayout" Target="../slideLayouts/slideLayout14.xml"/><Relationship Id="rId1" Type="http://schemas.openxmlformats.org/officeDocument/2006/relationships/vmlDrawing" Target="../drawings/vmlDrawing2.vml"/><Relationship Id="rId6" Type="http://schemas.openxmlformats.org/officeDocument/2006/relationships/oleObject" Target="../embeddings/oleObject2.bin"/><Relationship Id="rId5" Type="http://schemas.microsoft.com/office/2007/relationships/hdphoto" Target="../media/hdphoto7.wdp"/><Relationship Id="rId4" Type="http://schemas.openxmlformats.org/officeDocument/2006/relationships/image" Target="../media/image23.jpeg"/></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0.xml"/><Relationship Id="rId1" Type="http://schemas.openxmlformats.org/officeDocument/2006/relationships/slideLayout" Target="../slideLayouts/slideLayout14.xml"/><Relationship Id="rId4" Type="http://schemas.microsoft.com/office/2007/relationships/hdphoto" Target="../media/hdphoto8.wdp"/></Relationships>
</file>

<file path=ppt/slides/_rels/slide2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4.xml"/><Relationship Id="rId1" Type="http://schemas.openxmlformats.org/officeDocument/2006/relationships/vmlDrawing" Target="../drawings/vmlDrawing3.vml"/><Relationship Id="rId6" Type="http://schemas.openxmlformats.org/officeDocument/2006/relationships/image" Target="../media/image27.jpeg"/><Relationship Id="rId5" Type="http://schemas.openxmlformats.org/officeDocument/2006/relationships/image" Target="../media/image26.wmf"/><Relationship Id="rId4" Type="http://schemas.openxmlformats.org/officeDocument/2006/relationships/oleObject" Target="../embeddings/oleObject3.bin"/></Relationships>
</file>

<file path=ppt/slides/_rels/slide23.xml.rels><?xml version="1.0" encoding="UTF-8" standalone="yes"?>
<Relationships xmlns="http://schemas.openxmlformats.org/package/2006/relationships"><Relationship Id="rId8" Type="http://schemas.openxmlformats.org/officeDocument/2006/relationships/image" Target="../media/image30.JPG"/><Relationship Id="rId3" Type="http://schemas.openxmlformats.org/officeDocument/2006/relationships/notesSlide" Target="../notesSlides/notesSlide23.xml"/><Relationship Id="rId7" Type="http://schemas.openxmlformats.org/officeDocument/2006/relationships/image" Target="../media/image29.emf"/><Relationship Id="rId2" Type="http://schemas.openxmlformats.org/officeDocument/2006/relationships/slideLayout" Target="../slideLayouts/slideLayout14.xml"/><Relationship Id="rId1" Type="http://schemas.openxmlformats.org/officeDocument/2006/relationships/vmlDrawing" Target="../drawings/vmlDrawing4.vml"/><Relationship Id="rId6" Type="http://schemas.openxmlformats.org/officeDocument/2006/relationships/oleObject" Target="../embeddings/oleObject5.bin"/><Relationship Id="rId5" Type="http://schemas.openxmlformats.org/officeDocument/2006/relationships/image" Target="../media/image28.wmf"/><Relationship Id="rId4" Type="http://schemas.openxmlformats.org/officeDocument/2006/relationships/oleObject" Target="../embeddings/oleObject4.bin"/></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4.xml"/><Relationship Id="rId1" Type="http://schemas.openxmlformats.org/officeDocument/2006/relationships/vmlDrawing" Target="../drawings/vmlDrawing5.vml"/><Relationship Id="rId5" Type="http://schemas.openxmlformats.org/officeDocument/2006/relationships/image" Target="../media/image31.emf"/><Relationship Id="rId4" Type="http://schemas.openxmlformats.org/officeDocument/2006/relationships/oleObject" Target="../embeddings/oleObject6.bin"/></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4.xml"/><Relationship Id="rId1" Type="http://schemas.openxmlformats.org/officeDocument/2006/relationships/vmlDrawing" Target="../drawings/vmlDrawing6.vml"/><Relationship Id="rId5" Type="http://schemas.openxmlformats.org/officeDocument/2006/relationships/image" Target="../media/image32.emf"/><Relationship Id="rId4" Type="http://schemas.openxmlformats.org/officeDocument/2006/relationships/oleObject" Target="../embeddings/oleObject7.bin"/></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8.xml"/><Relationship Id="rId1" Type="http://schemas.openxmlformats.org/officeDocument/2006/relationships/slideLayout" Target="../slideLayouts/slideLayout14.xml"/><Relationship Id="rId4" Type="http://schemas.microsoft.com/office/2007/relationships/hdphoto" Target="../media/hdphoto9.wdp"/></Relationships>
</file>

<file path=ppt/slides/_rels/slide2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9.xml"/><Relationship Id="rId1" Type="http://schemas.openxmlformats.org/officeDocument/2006/relationships/slideLayout" Target="../slideLayouts/slideLayout14.xml"/><Relationship Id="rId6" Type="http://schemas.microsoft.com/office/2007/relationships/hdphoto" Target="../media/hdphoto11.wdp"/><Relationship Id="rId5" Type="http://schemas.openxmlformats.org/officeDocument/2006/relationships/image" Target="../media/image35.png"/><Relationship Id="rId4" Type="http://schemas.microsoft.com/office/2007/relationships/hdphoto" Target="../media/hdphoto10.wdp"/></Relationships>
</file>

<file path=ppt/slides/_rels/slide30.xml.rels><?xml version="1.0" encoding="UTF-8" standalone="yes"?>
<Relationships xmlns="http://schemas.openxmlformats.org/package/2006/relationships"><Relationship Id="rId8" Type="http://schemas.openxmlformats.org/officeDocument/2006/relationships/oleObject" Target="../embeddings/oleObject10.bin"/><Relationship Id="rId13" Type="http://schemas.openxmlformats.org/officeDocument/2006/relationships/oleObject" Target="../embeddings/oleObject13.bin"/><Relationship Id="rId18" Type="http://schemas.openxmlformats.org/officeDocument/2006/relationships/oleObject" Target="../embeddings/oleObject17.bin"/><Relationship Id="rId3" Type="http://schemas.openxmlformats.org/officeDocument/2006/relationships/notesSlide" Target="../notesSlides/notesSlide30.xml"/><Relationship Id="rId7" Type="http://schemas.openxmlformats.org/officeDocument/2006/relationships/image" Target="../media/image37.wmf"/><Relationship Id="rId12" Type="http://schemas.openxmlformats.org/officeDocument/2006/relationships/oleObject" Target="../embeddings/oleObject12.bin"/><Relationship Id="rId17" Type="http://schemas.openxmlformats.org/officeDocument/2006/relationships/oleObject" Target="../embeddings/oleObject16.bin"/><Relationship Id="rId2" Type="http://schemas.openxmlformats.org/officeDocument/2006/relationships/slideLayout" Target="../slideLayouts/slideLayout14.xml"/><Relationship Id="rId16" Type="http://schemas.openxmlformats.org/officeDocument/2006/relationships/oleObject" Target="../embeddings/oleObject15.bin"/><Relationship Id="rId1" Type="http://schemas.openxmlformats.org/officeDocument/2006/relationships/vmlDrawing" Target="../drawings/vmlDrawing7.vml"/><Relationship Id="rId6" Type="http://schemas.openxmlformats.org/officeDocument/2006/relationships/oleObject" Target="../embeddings/oleObject9.bin"/><Relationship Id="rId11" Type="http://schemas.openxmlformats.org/officeDocument/2006/relationships/image" Target="../media/image39.wmf"/><Relationship Id="rId5" Type="http://schemas.openxmlformats.org/officeDocument/2006/relationships/image" Target="../media/image36.wmf"/><Relationship Id="rId15" Type="http://schemas.openxmlformats.org/officeDocument/2006/relationships/oleObject" Target="../embeddings/oleObject14.bin"/><Relationship Id="rId10" Type="http://schemas.openxmlformats.org/officeDocument/2006/relationships/oleObject" Target="../embeddings/oleObject11.bin"/><Relationship Id="rId4" Type="http://schemas.openxmlformats.org/officeDocument/2006/relationships/oleObject" Target="../embeddings/oleObject8.bin"/><Relationship Id="rId9" Type="http://schemas.openxmlformats.org/officeDocument/2006/relationships/image" Target="../media/image38.wmf"/><Relationship Id="rId14" Type="http://schemas.openxmlformats.org/officeDocument/2006/relationships/image" Target="../media/image40.wmf"/></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14.xml"/><Relationship Id="rId1" Type="http://schemas.openxmlformats.org/officeDocument/2006/relationships/vmlDrawing" Target="../drawings/vmlDrawing8.vml"/><Relationship Id="rId6" Type="http://schemas.microsoft.com/office/2007/relationships/hdphoto" Target="../media/hdphoto12.wdp"/><Relationship Id="rId5" Type="http://schemas.openxmlformats.org/officeDocument/2006/relationships/image" Target="../media/image41.png"/><Relationship Id="rId4" Type="http://schemas.openxmlformats.org/officeDocument/2006/relationships/oleObject" Target="../embeddings/oleObject18.bin"/></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7" Type="http://schemas.openxmlformats.org/officeDocument/2006/relationships/image" Target="../media/image42.wmf"/><Relationship Id="rId2" Type="http://schemas.openxmlformats.org/officeDocument/2006/relationships/slideLayout" Target="../slideLayouts/slideLayout14.xml"/><Relationship Id="rId1" Type="http://schemas.openxmlformats.org/officeDocument/2006/relationships/vmlDrawing" Target="../drawings/vmlDrawing9.vml"/><Relationship Id="rId6" Type="http://schemas.openxmlformats.org/officeDocument/2006/relationships/oleObject" Target="../embeddings/oleObject19.bin"/><Relationship Id="rId5" Type="http://schemas.microsoft.com/office/2007/relationships/hdphoto" Target="../media/hdphoto13.wdp"/><Relationship Id="rId4" Type="http://schemas.openxmlformats.org/officeDocument/2006/relationships/image" Target="../media/image43.jpeg"/></Relationships>
</file>

<file path=ppt/slides/_rels/slide3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4.xml"/><Relationship Id="rId1" Type="http://schemas.openxmlformats.org/officeDocument/2006/relationships/slideLayout" Target="../slideLayouts/slideLayout14.xml"/><Relationship Id="rId4" Type="http://schemas.openxmlformats.org/officeDocument/2006/relationships/image" Target="../media/image45.jpg"/></Relationships>
</file>

<file path=ppt/slides/_rels/slide3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5.xml"/><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51.jpeg"/><Relationship Id="rId2" Type="http://schemas.openxmlformats.org/officeDocument/2006/relationships/image" Target="../media/image47.jpeg"/><Relationship Id="rId1" Type="http://schemas.openxmlformats.org/officeDocument/2006/relationships/slideLayout" Target="../slideLayouts/slideLayout14.xml"/><Relationship Id="rId6" Type="http://schemas.openxmlformats.org/officeDocument/2006/relationships/image" Target="../media/image50.jpeg"/><Relationship Id="rId5" Type="http://schemas.openxmlformats.org/officeDocument/2006/relationships/image" Target="../media/image49.jpeg"/><Relationship Id="rId4" Type="http://schemas.microsoft.com/office/2007/relationships/hdphoto" Target="../media/hdphoto14.wdp"/></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7.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14.xml"/><Relationship Id="rId1" Type="http://schemas.openxmlformats.org/officeDocument/2006/relationships/vmlDrawing" Target="../drawings/vmlDrawing10.vml"/><Relationship Id="rId5" Type="http://schemas.openxmlformats.org/officeDocument/2006/relationships/image" Target="../media/image52.wmf"/><Relationship Id="rId4" Type="http://schemas.openxmlformats.org/officeDocument/2006/relationships/oleObject" Target="../embeddings/oleObject20.bin"/></Relationships>
</file>

<file path=ppt/slides/_rels/slide4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39.xml"/><Relationship Id="rId1" Type="http://schemas.openxmlformats.org/officeDocument/2006/relationships/slideLayout" Target="../slideLayouts/slideLayout14.xml"/><Relationship Id="rId5" Type="http://schemas.microsoft.com/office/2007/relationships/hdphoto" Target="../media/hdphoto15.wdp"/><Relationship Id="rId4" Type="http://schemas.openxmlformats.org/officeDocument/2006/relationships/image" Target="../media/image54.jpeg"/></Relationships>
</file>

<file path=ppt/slides/_rels/slide4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0.xml"/><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41.xml"/><Relationship Id="rId1" Type="http://schemas.openxmlformats.org/officeDocument/2006/relationships/slideLayout" Target="../slideLayouts/slideLayout14.xml"/><Relationship Id="rId4" Type="http://schemas.openxmlformats.org/officeDocument/2006/relationships/image" Target="../media/image57.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3" Type="http://schemas.openxmlformats.org/officeDocument/2006/relationships/hyperlink" Target="mailto:firecode@state.mn.us" TargetMode="External"/><Relationship Id="rId2" Type="http://schemas.openxmlformats.org/officeDocument/2006/relationships/notesSlide" Target="../notesSlides/notesSlide44.xml"/><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3" Type="http://schemas.openxmlformats.org/officeDocument/2006/relationships/hyperlink" Target="http://ihub/tank/" TargetMode="External"/><Relationship Id="rId2" Type="http://schemas.openxmlformats.org/officeDocument/2006/relationships/notesSlide" Target="../notesSlides/notesSlide45.xml"/><Relationship Id="rId1" Type="http://schemas.openxmlformats.org/officeDocument/2006/relationships/slideLayout" Target="../slideLayouts/slideLayout14.xml"/></Relationships>
</file>

<file path=ppt/slides/_rels/slide4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46.xml"/><Relationship Id="rId1" Type="http://schemas.openxmlformats.org/officeDocument/2006/relationships/slideLayout" Target="../slideLayouts/slideLayout14.xml"/><Relationship Id="rId4" Type="http://schemas.microsoft.com/office/2007/relationships/hdphoto" Target="../media/hdphoto16.wdp"/></Relationships>
</file>

<file path=ppt/slides/_rels/slide4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47.xml"/><Relationship Id="rId1" Type="http://schemas.openxmlformats.org/officeDocument/2006/relationships/slideLayout" Target="../slideLayouts/slideLayout14.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4.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4.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4.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4.xml"/></Relationships>
</file>

<file path=ppt/slides/_rels/slide55.xml.rels><?xml version="1.0" encoding="UTF-8" standalone="yes"?>
<Relationships xmlns="http://schemas.openxmlformats.org/package/2006/relationships"><Relationship Id="rId8" Type="http://schemas.openxmlformats.org/officeDocument/2006/relationships/image" Target="../media/image63.jpeg"/><Relationship Id="rId3" Type="http://schemas.openxmlformats.org/officeDocument/2006/relationships/image" Target="../media/image60.jpeg"/><Relationship Id="rId7" Type="http://schemas.microsoft.com/office/2007/relationships/hdphoto" Target="../media/hdphoto18.wdp"/><Relationship Id="rId2" Type="http://schemas.openxmlformats.org/officeDocument/2006/relationships/notesSlide" Target="../notesSlides/notesSlide54.xml"/><Relationship Id="rId1" Type="http://schemas.openxmlformats.org/officeDocument/2006/relationships/slideLayout" Target="../slideLayouts/slideLayout14.xml"/><Relationship Id="rId6" Type="http://schemas.openxmlformats.org/officeDocument/2006/relationships/image" Target="../media/image62.jpeg"/><Relationship Id="rId5" Type="http://schemas.openxmlformats.org/officeDocument/2006/relationships/image" Target="../media/image61.jpeg"/><Relationship Id="rId4" Type="http://schemas.microsoft.com/office/2007/relationships/hdphoto" Target="../media/hdphoto17.wdp"/></Relationships>
</file>

<file path=ppt/slides/_rels/slide56.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5.xml"/><Relationship Id="rId1" Type="http://schemas.openxmlformats.org/officeDocument/2006/relationships/slideLayout" Target="../slideLayouts/slideLayout14.xml"/><Relationship Id="rId5" Type="http://schemas.microsoft.com/office/2007/relationships/hdphoto" Target="../media/hdphoto19.wdp"/><Relationship Id="rId4" Type="http://schemas.openxmlformats.org/officeDocument/2006/relationships/image" Target="../media/image65.jpe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4.xml"/></Relationships>
</file>

<file path=ppt/slides/_rels/slide58.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57.xml"/><Relationship Id="rId1" Type="http://schemas.openxmlformats.org/officeDocument/2006/relationships/slideLayout" Target="../slideLayouts/slideLayout14.xml"/><Relationship Id="rId4" Type="http://schemas.openxmlformats.org/officeDocument/2006/relationships/image" Target="../media/image67.jpeg"/></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4.xml"/></Relationships>
</file>

<file path=ppt/slides/_rels/slide60.xml.rels><?xml version="1.0" encoding="UTF-8" standalone="yes"?>
<Relationships xmlns="http://schemas.openxmlformats.org/package/2006/relationships"><Relationship Id="rId3" Type="http://schemas.openxmlformats.org/officeDocument/2006/relationships/hyperlink" Target="http://ihub/tank/" TargetMode="External"/><Relationship Id="rId2" Type="http://schemas.openxmlformats.org/officeDocument/2006/relationships/notesSlide" Target="../notesSlides/notesSlide59.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4"/>
          <p:cNvSpPr>
            <a:spLocks noGrp="1" noChangeArrowheads="1"/>
          </p:cNvSpPr>
          <p:nvPr>
            <p:ph type="title"/>
          </p:nvPr>
        </p:nvSpPr>
        <p:spPr/>
        <p:txBody>
          <a:bodyPr>
            <a:noAutofit/>
          </a:bodyPr>
          <a:lstStyle/>
          <a:p>
            <a:r>
              <a:rPr lang="en-US" altLang="en-US" sz="4000" i="1" dirty="0">
                <a:latin typeface="Times New Roman" panose="02020603050405020304" pitchFamily="18" charset="0"/>
                <a:cs typeface="Times New Roman" panose="02020603050405020304" pitchFamily="18" charset="0"/>
              </a:rPr>
              <a:t>MnDOT</a:t>
            </a:r>
            <a:br>
              <a:rPr lang="en-US" altLang="en-US" sz="4000" i="1" dirty="0">
                <a:latin typeface="Times New Roman" panose="02020603050405020304" pitchFamily="18" charset="0"/>
                <a:cs typeface="Times New Roman" panose="02020603050405020304" pitchFamily="18" charset="0"/>
              </a:rPr>
            </a:br>
            <a:r>
              <a:rPr lang="en-US" altLang="en-US" sz="4000" i="1" dirty="0">
                <a:latin typeface="Times New Roman" panose="02020603050405020304" pitchFamily="18" charset="0"/>
                <a:cs typeface="Times New Roman" panose="02020603050405020304" pitchFamily="18" charset="0"/>
              </a:rPr>
              <a:t>Storage Tanks</a:t>
            </a:r>
          </a:p>
        </p:txBody>
      </p:sp>
      <p:sp>
        <p:nvSpPr>
          <p:cNvPr id="18436" name="Rectangle 5"/>
          <p:cNvSpPr>
            <a:spLocks noGrp="1" noChangeArrowheads="1"/>
          </p:cNvSpPr>
          <p:nvPr>
            <p:ph idx="1"/>
          </p:nvPr>
        </p:nvSpPr>
        <p:spPr/>
        <p:txBody>
          <a:bodyPr>
            <a:normAutofit/>
          </a:bodyPr>
          <a:lstStyle/>
          <a:p>
            <a:pPr marL="0" indent="0" algn="ctr">
              <a:lnSpc>
                <a:spcPct val="80000"/>
              </a:lnSpc>
              <a:buNone/>
            </a:pPr>
            <a:r>
              <a:rPr lang="en-US" altLang="en-US" sz="4000" dirty="0"/>
              <a:t>Aboveground &amp; Underground Environmental Compliance</a:t>
            </a:r>
          </a:p>
          <a:p>
            <a:pPr marL="0" indent="0" algn="r">
              <a:lnSpc>
                <a:spcPct val="80000"/>
              </a:lnSpc>
              <a:buNone/>
            </a:pPr>
            <a:endParaRPr lang="en-US" altLang="en-US" sz="2200" dirty="0"/>
          </a:p>
          <a:p>
            <a:pPr marL="0" indent="0" algn="r">
              <a:lnSpc>
                <a:spcPct val="80000"/>
              </a:lnSpc>
              <a:buNone/>
            </a:pPr>
            <a:r>
              <a:rPr lang="en-US" altLang="en-US" sz="2200" dirty="0"/>
              <a:t>Summer Allen-Murley</a:t>
            </a:r>
          </a:p>
          <a:p>
            <a:pPr marL="0" indent="0" algn="r">
              <a:lnSpc>
                <a:spcPct val="80000"/>
              </a:lnSpc>
              <a:buNone/>
            </a:pPr>
            <a:r>
              <a:rPr lang="en-US" altLang="en-US" sz="2200" dirty="0"/>
              <a:t>Office of Environmental Stewardship</a:t>
            </a:r>
          </a:p>
          <a:p>
            <a:pPr marL="0" indent="0" algn="r">
              <a:lnSpc>
                <a:spcPct val="80000"/>
              </a:lnSpc>
              <a:buNone/>
            </a:pPr>
            <a:r>
              <a:rPr lang="en-US" altLang="en-US" sz="2200" dirty="0"/>
              <a:t>2019</a:t>
            </a:r>
          </a:p>
          <a:p>
            <a:pPr algn="r">
              <a:lnSpc>
                <a:spcPct val="80000"/>
              </a:lnSpc>
            </a:pPr>
            <a:endParaRPr lang="en-US" altLang="en-US" sz="1400" dirty="0"/>
          </a:p>
          <a:p>
            <a:pPr>
              <a:lnSpc>
                <a:spcPct val="80000"/>
              </a:lnSpc>
            </a:pPr>
            <a:endParaRPr lang="en-US" altLang="en-US" sz="1400" dirty="0"/>
          </a:p>
        </p:txBody>
      </p:sp>
      <p:sp>
        <p:nvSpPr>
          <p:cNvPr id="18434" name="Rectangle 7"/>
          <p:cNvSpPr>
            <a:spLocks noGrp="1" noChangeArrowheads="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defRPr/>
            </a:pPr>
            <a:fld id="{C6179E22-80EC-46B3-A1F9-4D5BC2CE6740}" type="slidenum">
              <a:rPr lang="en-US" altLang="en-US" sz="1400" smtClean="0">
                <a:solidFill>
                  <a:schemeClr val="folHlink"/>
                </a:solidFill>
                <a:latin typeface="Arial" charset="0"/>
              </a:rPr>
              <a:pPr>
                <a:spcBef>
                  <a:spcPct val="0"/>
                </a:spcBef>
                <a:buClrTx/>
                <a:buFontTx/>
                <a:buNone/>
                <a:defRPr/>
              </a:pPr>
              <a:t>1</a:t>
            </a:fld>
            <a:endParaRPr lang="en-US" altLang="en-US" sz="1400" dirty="0">
              <a:latin typeface="Arial" charset="0"/>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05400" y="5370164"/>
            <a:ext cx="3352800" cy="696565"/>
          </a:xfrm>
          <a:prstGeom prst="rect">
            <a:avLst/>
          </a:prstGeom>
          <a:solidFill>
            <a:schemeClr val="accent1"/>
          </a:solid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altLang="en-US" i="1">
                <a:latin typeface="Times New Roman" panose="02020603050405020304" pitchFamily="18" charset="0"/>
                <a:cs typeface="Times New Roman" panose="02020603050405020304" pitchFamily="18" charset="0"/>
              </a:rPr>
              <a:t>Objectives</a:t>
            </a:r>
            <a:endParaRPr lang="en-US" altLang="en-US" i="1" dirty="0">
              <a:latin typeface="Times New Roman" panose="02020603050405020304" pitchFamily="18" charset="0"/>
              <a:cs typeface="Times New Roman" panose="02020603050405020304" pitchFamily="18" charset="0"/>
            </a:endParaRPr>
          </a:p>
        </p:txBody>
      </p:sp>
      <p:sp>
        <p:nvSpPr>
          <p:cNvPr id="19460" name="Slide Number Placeholder 5"/>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i="1">
                <a:solidFill>
                  <a:schemeClr val="tx1"/>
                </a:solidFill>
                <a:latin typeface="Times New Roman" pitchFamily="18" charset="0"/>
              </a:defRPr>
            </a:lvl1pPr>
            <a:lvl2pPr marL="742950" indent="-285750" eaLnBrk="0" hangingPunct="0">
              <a:defRPr sz="2400" i="1">
                <a:solidFill>
                  <a:schemeClr val="tx1"/>
                </a:solidFill>
                <a:latin typeface="Times New Roman" pitchFamily="18" charset="0"/>
              </a:defRPr>
            </a:lvl2pPr>
            <a:lvl3pPr marL="1143000" indent="-228600" eaLnBrk="0" hangingPunct="0">
              <a:defRPr sz="2400" i="1">
                <a:solidFill>
                  <a:schemeClr val="tx1"/>
                </a:solidFill>
                <a:latin typeface="Times New Roman" pitchFamily="18" charset="0"/>
              </a:defRPr>
            </a:lvl3pPr>
            <a:lvl4pPr marL="1600200" indent="-228600" eaLnBrk="0" hangingPunct="0">
              <a:defRPr sz="2400" i="1">
                <a:solidFill>
                  <a:schemeClr val="tx1"/>
                </a:solidFill>
                <a:latin typeface="Times New Roman" pitchFamily="18" charset="0"/>
              </a:defRPr>
            </a:lvl4pPr>
            <a:lvl5pPr marL="2057400" indent="-228600" eaLnBrk="0" hangingPunct="0">
              <a:defRPr sz="2400" i="1">
                <a:solidFill>
                  <a:schemeClr val="tx1"/>
                </a:solidFill>
                <a:latin typeface="Times New Roman" pitchFamily="18" charset="0"/>
              </a:defRPr>
            </a:lvl5pPr>
            <a:lvl6pPr marL="2514600" indent="-228600" eaLnBrk="0" fontAlgn="base" hangingPunct="0">
              <a:spcBef>
                <a:spcPct val="0"/>
              </a:spcBef>
              <a:spcAft>
                <a:spcPct val="0"/>
              </a:spcAft>
              <a:defRPr sz="2400" i="1">
                <a:solidFill>
                  <a:schemeClr val="tx1"/>
                </a:solidFill>
                <a:latin typeface="Times New Roman" pitchFamily="18" charset="0"/>
              </a:defRPr>
            </a:lvl6pPr>
            <a:lvl7pPr marL="2971800" indent="-228600" eaLnBrk="0" fontAlgn="base" hangingPunct="0">
              <a:spcBef>
                <a:spcPct val="0"/>
              </a:spcBef>
              <a:spcAft>
                <a:spcPct val="0"/>
              </a:spcAft>
              <a:defRPr sz="2400" i="1">
                <a:solidFill>
                  <a:schemeClr val="tx1"/>
                </a:solidFill>
                <a:latin typeface="Times New Roman" pitchFamily="18" charset="0"/>
              </a:defRPr>
            </a:lvl7pPr>
            <a:lvl8pPr marL="3429000" indent="-228600" eaLnBrk="0" fontAlgn="base" hangingPunct="0">
              <a:spcBef>
                <a:spcPct val="0"/>
              </a:spcBef>
              <a:spcAft>
                <a:spcPct val="0"/>
              </a:spcAft>
              <a:defRPr sz="2400" i="1">
                <a:solidFill>
                  <a:schemeClr val="tx1"/>
                </a:solidFill>
                <a:latin typeface="Times New Roman" pitchFamily="18" charset="0"/>
              </a:defRPr>
            </a:lvl8pPr>
            <a:lvl9pPr marL="3886200" indent="-228600" eaLnBrk="0" fontAlgn="base" hangingPunct="0">
              <a:spcBef>
                <a:spcPct val="0"/>
              </a:spcBef>
              <a:spcAft>
                <a:spcPct val="0"/>
              </a:spcAft>
              <a:defRPr sz="2400" i="1">
                <a:solidFill>
                  <a:schemeClr val="tx1"/>
                </a:solidFill>
                <a:latin typeface="Times New Roman" pitchFamily="18" charset="0"/>
              </a:defRPr>
            </a:lvl9pPr>
          </a:lstStyle>
          <a:p>
            <a:pPr>
              <a:defRPr/>
            </a:pPr>
            <a:fld id="{AA744E60-E7D9-4C4D-85DE-E031E7CEA2AB}" type="slidenum">
              <a:rPr lang="en-US" altLang="en-US" sz="1400" i="0" smtClean="0">
                <a:solidFill>
                  <a:schemeClr val="folHlink"/>
                </a:solidFill>
                <a:latin typeface="Arial" charset="0"/>
              </a:rPr>
              <a:pPr>
                <a:defRPr/>
              </a:pPr>
              <a:t>2</a:t>
            </a:fld>
            <a:endParaRPr lang="en-US" altLang="en-US" sz="1400" i="0" dirty="0">
              <a:latin typeface="Arial" charset="0"/>
            </a:endParaRPr>
          </a:p>
        </p:txBody>
      </p:sp>
      <p:sp>
        <p:nvSpPr>
          <p:cNvPr id="19459" name="Subtitle 6"/>
          <p:cNvSpPr>
            <a:spLocks noGrp="1"/>
          </p:cNvSpPr>
          <p:nvPr>
            <p:ph sz="quarter" idx="4294967295"/>
          </p:nvPr>
        </p:nvSpPr>
        <p:spPr>
          <a:xfrm>
            <a:off x="0" y="1751013"/>
            <a:ext cx="7886700" cy="4787900"/>
          </a:xfrm>
        </p:spPr>
        <p:txBody>
          <a:bodyPr/>
          <a:lstStyle/>
          <a:p>
            <a:pPr marL="457200" indent="-457200"/>
            <a:r>
              <a:rPr lang="en-US" altLang="en-US" dirty="0">
                <a:latin typeface="Times New Roman" panose="02020603050405020304" pitchFamily="18" charset="0"/>
                <a:cs typeface="Times New Roman" panose="02020603050405020304" pitchFamily="18" charset="0"/>
              </a:rPr>
              <a:t>Distinguish types of aboveground and underground storage tanks</a:t>
            </a:r>
          </a:p>
          <a:p>
            <a:pPr marL="457200" indent="-457200"/>
            <a:r>
              <a:rPr lang="en-US" altLang="en-US" dirty="0">
                <a:latin typeface="Times New Roman" panose="02020603050405020304" pitchFamily="18" charset="0"/>
                <a:cs typeface="Times New Roman" panose="02020603050405020304" pitchFamily="18" charset="0"/>
              </a:rPr>
              <a:t>Recognize tank requirements</a:t>
            </a:r>
          </a:p>
          <a:p>
            <a:pPr marL="457200" indent="-457200"/>
            <a:r>
              <a:rPr lang="en-US" altLang="en-US" dirty="0">
                <a:latin typeface="Times New Roman" panose="02020603050405020304" pitchFamily="18" charset="0"/>
                <a:cs typeface="Times New Roman" panose="02020603050405020304" pitchFamily="18" charset="0"/>
              </a:rPr>
              <a:t>Identify tasks required</a:t>
            </a:r>
            <a:endParaRPr lang="en-US" altLang="en-US" dirty="0"/>
          </a:p>
          <a:p>
            <a:pPr marL="457200" indent="-457200"/>
            <a:endParaRPr lang="en-US" altLang="en-US" dirty="0"/>
          </a:p>
          <a:p>
            <a:pPr marL="457200" indent="-457200"/>
            <a:endParaRPr lang="en-US" altLang="en-US" dirty="0"/>
          </a:p>
          <a:p>
            <a:pPr marL="457200" indent="-457200"/>
            <a:endParaRPr lang="en-US" alt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8775" y="1524000"/>
            <a:ext cx="4187825" cy="289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483" name="Rectangle 2"/>
          <p:cNvSpPr>
            <a:spLocks noGrp="1" noChangeArrowheads="1"/>
          </p:cNvSpPr>
          <p:nvPr>
            <p:ph type="title"/>
          </p:nvPr>
        </p:nvSpPr>
        <p:spPr/>
        <p:txBody>
          <a:bodyPr/>
          <a:lstStyle/>
          <a:p>
            <a:r>
              <a:rPr lang="en-US" altLang="en-US" sz="4000" i="1" dirty="0">
                <a:latin typeface="Times New Roman" panose="02020603050405020304" pitchFamily="18" charset="0"/>
                <a:cs typeface="Times New Roman" panose="02020603050405020304" pitchFamily="18" charset="0"/>
              </a:rPr>
              <a:t>Do MPCA regulations apply?</a:t>
            </a:r>
          </a:p>
        </p:txBody>
      </p:sp>
      <p:pic>
        <p:nvPicPr>
          <p:cNvPr id="20486" name="Content Placeholder 12" descr="Grand Portage Rest Area 006.jpg"/>
          <p:cNvPicPr>
            <a:picLocks noGrp="1" noChangeAspect="1"/>
          </p:cNvPicPr>
          <p:nvPr>
            <p:ph sz="quarter" idx="10"/>
          </p:nvPr>
        </p:nvPicPr>
        <p:blipFill>
          <a:blip r:embed="rId4" cstate="print">
            <a:extLst>
              <a:ext uri="{28A0092B-C50C-407E-A947-70E740481C1C}">
                <a14:useLocalDpi xmlns:a14="http://schemas.microsoft.com/office/drawing/2010/main" val="0"/>
              </a:ext>
            </a:extLst>
          </a:blip>
          <a:stretch>
            <a:fillRect/>
          </a:stretch>
        </p:blipFill>
        <p:spPr>
          <a:xfrm>
            <a:off x="2590800" y="3921412"/>
            <a:ext cx="2124393" cy="2830546"/>
          </a:xfrm>
          <a:ln w="12700">
            <a:solidFill>
              <a:schemeClr val="tx1"/>
            </a:solidFill>
          </a:ln>
        </p:spPr>
      </p:pic>
      <p:sp>
        <p:nvSpPr>
          <p:cNvPr id="20482" name="Slide Number Placeholder 7"/>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defRPr/>
            </a:pPr>
            <a:fld id="{6C939EDD-9A9D-40B0-B810-A8193396E081}" type="slidenum">
              <a:rPr lang="en-US" altLang="en-US" sz="1400" smtClean="0">
                <a:solidFill>
                  <a:schemeClr val="folHlink"/>
                </a:solidFill>
                <a:latin typeface="Arial" charset="0"/>
              </a:rPr>
              <a:pPr>
                <a:spcBef>
                  <a:spcPct val="0"/>
                </a:spcBef>
                <a:buClrTx/>
                <a:buFontTx/>
                <a:buNone/>
                <a:defRPr/>
              </a:pPr>
              <a:t>3</a:t>
            </a:fld>
            <a:endParaRPr lang="en-US" altLang="en-US" sz="1400" dirty="0">
              <a:latin typeface="Arial" charset="0"/>
            </a:endParaRPr>
          </a:p>
        </p:txBody>
      </p:sp>
      <p:sp>
        <p:nvSpPr>
          <p:cNvPr id="19460" name="Rectangle 3"/>
          <p:cNvSpPr>
            <a:spLocks noGrp="1" noChangeArrowheads="1"/>
          </p:cNvSpPr>
          <p:nvPr>
            <p:ph type="body" sz="half" idx="4294967295"/>
          </p:nvPr>
        </p:nvSpPr>
        <p:spPr>
          <a:xfrm>
            <a:off x="5334000" y="2057400"/>
            <a:ext cx="3810000" cy="4114800"/>
          </a:xfrm>
        </p:spPr>
        <p:txBody>
          <a:bodyPr>
            <a:normAutofit fontScale="92500" lnSpcReduction="10000"/>
          </a:bodyPr>
          <a:lstStyle/>
          <a:p>
            <a:pPr>
              <a:lnSpc>
                <a:spcPct val="90000"/>
              </a:lnSpc>
              <a:buFontTx/>
              <a:buNone/>
            </a:pPr>
            <a:r>
              <a:rPr lang="en-US" altLang="en-US" sz="3600" dirty="0"/>
              <a:t>	</a:t>
            </a:r>
          </a:p>
          <a:p>
            <a:pPr>
              <a:lnSpc>
                <a:spcPct val="90000"/>
              </a:lnSpc>
              <a:buFontTx/>
              <a:buNone/>
            </a:pPr>
            <a:endParaRPr lang="en-US" altLang="en-US" sz="3600" dirty="0"/>
          </a:p>
          <a:p>
            <a:pPr>
              <a:lnSpc>
                <a:spcPct val="90000"/>
              </a:lnSpc>
              <a:buFontTx/>
              <a:buNone/>
            </a:pPr>
            <a:endParaRPr lang="en-US" altLang="en-US" sz="3600" dirty="0"/>
          </a:p>
          <a:p>
            <a:pPr>
              <a:lnSpc>
                <a:spcPct val="90000"/>
              </a:lnSpc>
              <a:buFontTx/>
              <a:buNone/>
            </a:pPr>
            <a:endParaRPr lang="en-US" altLang="en-US" sz="3600" dirty="0">
              <a:solidFill>
                <a:schemeClr val="bg1"/>
              </a:solidFill>
            </a:endParaRPr>
          </a:p>
          <a:p>
            <a:pPr>
              <a:lnSpc>
                <a:spcPct val="90000"/>
              </a:lnSpc>
              <a:buFontTx/>
              <a:buNone/>
            </a:pPr>
            <a:r>
              <a:rPr lang="en-US" altLang="en-US" sz="2800" dirty="0">
                <a:solidFill>
                  <a:schemeClr val="bg1"/>
                </a:solidFill>
              </a:rPr>
              <a:t>    </a:t>
            </a:r>
            <a:r>
              <a:rPr lang="en-US" altLang="en-US" sz="2800" dirty="0">
                <a:solidFill>
                  <a:schemeClr val="bg1"/>
                </a:solidFill>
                <a:latin typeface="Times New Roman" panose="02020603050405020304" pitchFamily="18" charset="0"/>
                <a:cs typeface="Times New Roman" panose="02020603050405020304" pitchFamily="18" charset="0"/>
              </a:rPr>
              <a:t>If</a:t>
            </a:r>
            <a:r>
              <a:rPr lang="en-US" altLang="en-US" sz="3600" dirty="0">
                <a:solidFill>
                  <a:schemeClr val="bg1"/>
                </a:solidFill>
                <a:latin typeface="Times New Roman" panose="02020603050405020304" pitchFamily="18" charset="0"/>
                <a:cs typeface="Times New Roman" panose="02020603050405020304" pitchFamily="18" charset="0"/>
              </a:rPr>
              <a:t> </a:t>
            </a:r>
            <a:r>
              <a:rPr lang="en-US" altLang="en-US" sz="2800" dirty="0">
                <a:solidFill>
                  <a:schemeClr val="bg1"/>
                </a:solidFill>
                <a:latin typeface="Times New Roman" panose="02020603050405020304" pitchFamily="18" charset="0"/>
                <a:cs typeface="Times New Roman" panose="02020603050405020304" pitchFamily="18" charset="0"/>
              </a:rPr>
              <a:t>tank contains a liquid that could pollute the waters (ground or surface) of the state</a:t>
            </a:r>
            <a:endParaRPr lang="en-US" altLang="en-US" sz="2400" b="1" dirty="0">
              <a:solidFill>
                <a:schemeClr val="bg1"/>
              </a:solidFill>
              <a:latin typeface="Times New Roman" panose="02020603050405020304" pitchFamily="18" charset="0"/>
              <a:cs typeface="Times New Roman" panose="02020603050405020304" pitchFamily="18" charset="0"/>
            </a:endParaRPr>
          </a:p>
        </p:txBody>
      </p:sp>
      <p:sp>
        <p:nvSpPr>
          <p:cNvPr id="20485" name="WordArt 14"/>
          <p:cNvSpPr>
            <a:spLocks noChangeArrowheads="1" noChangeShapeType="1" noTextEdit="1"/>
          </p:cNvSpPr>
          <p:nvPr/>
        </p:nvSpPr>
        <p:spPr bwMode="auto">
          <a:xfrm>
            <a:off x="5638800" y="1524000"/>
            <a:ext cx="2971800" cy="2819400"/>
          </a:xfrm>
          <a:prstGeom prst="rect">
            <a:avLst/>
          </a:prstGeom>
        </p:spPr>
        <p:txBody>
          <a:bodyPr wrap="none" fromWordArt="1">
            <a:prstTxWarp prst="textSlantUp">
              <a:avLst>
                <a:gd name="adj" fmla="val 32056"/>
              </a:avLst>
            </a:prstTxWarp>
          </a:bodyPr>
          <a:lstStyle/>
          <a:p>
            <a:pPr algn="ctr"/>
            <a:r>
              <a:rPr lang="en-US" sz="3600" kern="10" dirty="0">
                <a:ln w="9525">
                  <a:solidFill>
                    <a:schemeClr val="hlink"/>
                  </a:solidFill>
                  <a:round/>
                  <a:headEnd type="none" w="sm" len="sm"/>
                  <a:tailEnd type="none" w="sm" len="sm"/>
                </a:ln>
                <a:solidFill>
                  <a:schemeClr val="hlink"/>
                </a:solidFill>
                <a:effectLst>
                  <a:outerShdw dist="53882" dir="2700000" algn="ctr" rotWithShape="0">
                    <a:srgbClr val="9999FF"/>
                  </a:outerShdw>
                </a:effectLst>
                <a:latin typeface="Impact"/>
              </a:rPr>
              <a:t>Yes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1946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46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0"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1026"/>
          <p:cNvSpPr>
            <a:spLocks noGrp="1" noChangeArrowheads="1"/>
          </p:cNvSpPr>
          <p:nvPr>
            <p:ph type="title"/>
          </p:nvPr>
        </p:nvSpPr>
        <p:spPr/>
        <p:txBody>
          <a:bodyPr>
            <a:normAutofit fontScale="90000"/>
          </a:bodyPr>
          <a:lstStyle/>
          <a:p>
            <a:r>
              <a:rPr lang="en-US" altLang="en-US" sz="4000" i="1" dirty="0">
                <a:latin typeface="Times New Roman" panose="02020603050405020304" pitchFamily="18" charset="0"/>
                <a:cs typeface="Times New Roman" panose="02020603050405020304" pitchFamily="18" charset="0"/>
              </a:rPr>
              <a:t>Aboveground Storage Tanks (ASTs): </a:t>
            </a:r>
            <a:br>
              <a:rPr lang="en-US" altLang="en-US" sz="4000" i="1" dirty="0">
                <a:latin typeface="Times New Roman" panose="02020603050405020304" pitchFamily="18" charset="0"/>
                <a:cs typeface="Times New Roman" panose="02020603050405020304" pitchFamily="18" charset="0"/>
              </a:rPr>
            </a:br>
            <a:r>
              <a:rPr lang="en-US" altLang="en-US" sz="4000" i="1" dirty="0">
                <a:latin typeface="Times New Roman" panose="02020603050405020304" pitchFamily="18" charset="0"/>
                <a:cs typeface="Times New Roman" panose="02020603050405020304" pitchFamily="18" charset="0"/>
              </a:rPr>
              <a:t>What we’ll cover</a:t>
            </a:r>
          </a:p>
        </p:txBody>
      </p:sp>
      <p:sp>
        <p:nvSpPr>
          <p:cNvPr id="20484" name="Rectangle 1027"/>
          <p:cNvSpPr>
            <a:spLocks noGrp="1" noChangeArrowheads="1"/>
          </p:cNvSpPr>
          <p:nvPr>
            <p:ph sz="quarter" idx="10"/>
          </p:nvPr>
        </p:nvSpPr>
        <p:spPr>
          <a:xfrm>
            <a:off x="342900" y="1981200"/>
            <a:ext cx="8458200" cy="4501054"/>
          </a:xfrm>
        </p:spPr>
        <p:txBody>
          <a:bodyPr numCol="2">
            <a:normAutofit fontScale="77500" lnSpcReduction="20000"/>
          </a:bodyPr>
          <a:lstStyle/>
          <a:p>
            <a:r>
              <a:rPr lang="en-US" altLang="en-US" sz="4000" dirty="0">
                <a:latin typeface="Times New Roman" panose="02020603050405020304" pitchFamily="18" charset="0"/>
                <a:cs typeface="Times New Roman" panose="02020603050405020304" pitchFamily="18" charset="0"/>
              </a:rPr>
              <a:t>Types of ASTs</a:t>
            </a:r>
          </a:p>
          <a:p>
            <a:r>
              <a:rPr lang="en-US" altLang="en-US" sz="4000" dirty="0">
                <a:latin typeface="Times New Roman" panose="02020603050405020304" pitchFamily="18" charset="0"/>
                <a:cs typeface="Times New Roman" panose="02020603050405020304" pitchFamily="18" charset="0"/>
              </a:rPr>
              <a:t>Registration</a:t>
            </a:r>
          </a:p>
          <a:p>
            <a:r>
              <a:rPr lang="en-US" altLang="en-US" sz="4000" dirty="0">
                <a:latin typeface="Times New Roman" panose="02020603050405020304" pitchFamily="18" charset="0"/>
                <a:cs typeface="Times New Roman" panose="02020603050405020304" pitchFamily="18" charset="0"/>
              </a:rPr>
              <a:t>Labeling</a:t>
            </a:r>
          </a:p>
          <a:p>
            <a:r>
              <a:rPr lang="en-US" altLang="en-US" sz="4000" dirty="0">
                <a:latin typeface="Times New Roman" panose="02020603050405020304" pitchFamily="18" charset="0"/>
                <a:cs typeface="Times New Roman" panose="02020603050405020304" pitchFamily="18" charset="0"/>
              </a:rPr>
              <a:t>Secondary containment</a:t>
            </a:r>
          </a:p>
          <a:p>
            <a:r>
              <a:rPr lang="en-US" altLang="en-US" sz="4000" dirty="0">
                <a:latin typeface="Times New Roman" panose="02020603050405020304" pitchFamily="18" charset="0"/>
                <a:cs typeface="Times New Roman" panose="02020603050405020304" pitchFamily="18" charset="0"/>
              </a:rPr>
              <a:t>Substance transfer safeguards</a:t>
            </a:r>
          </a:p>
          <a:p>
            <a:pPr marL="0" indent="0">
              <a:buNone/>
            </a:pPr>
            <a:endParaRPr lang="en-US" altLang="en-US" sz="4000" dirty="0">
              <a:latin typeface="Times New Roman" panose="02020603050405020304" pitchFamily="18" charset="0"/>
              <a:cs typeface="Times New Roman" panose="02020603050405020304" pitchFamily="18" charset="0"/>
            </a:endParaRPr>
          </a:p>
          <a:p>
            <a:r>
              <a:rPr lang="en-US" altLang="en-US" sz="4000" dirty="0">
                <a:latin typeface="Times New Roman" panose="02020603050405020304" pitchFamily="18" charset="0"/>
                <a:cs typeface="Times New Roman" panose="02020603050405020304" pitchFamily="18" charset="0"/>
              </a:rPr>
              <a:t>Leak detection</a:t>
            </a:r>
          </a:p>
          <a:p>
            <a:r>
              <a:rPr lang="en-US" altLang="en-US" sz="4000" dirty="0">
                <a:latin typeface="Times New Roman" panose="02020603050405020304" pitchFamily="18" charset="0"/>
                <a:cs typeface="Times New Roman" panose="02020603050405020304" pitchFamily="18" charset="0"/>
              </a:rPr>
              <a:t>Corrosion protection &amp; options</a:t>
            </a:r>
          </a:p>
          <a:p>
            <a:r>
              <a:rPr lang="en-US" altLang="en-US" sz="4000" dirty="0">
                <a:latin typeface="Times New Roman" panose="02020603050405020304" pitchFamily="18" charset="0"/>
                <a:cs typeface="Times New Roman" panose="02020603050405020304" pitchFamily="18" charset="0"/>
              </a:rPr>
              <a:t>Overfill protection</a:t>
            </a:r>
          </a:p>
          <a:p>
            <a:r>
              <a:rPr lang="en-US" altLang="en-US" sz="4000" dirty="0">
                <a:latin typeface="Times New Roman" panose="02020603050405020304" pitchFamily="18" charset="0"/>
                <a:cs typeface="Times New Roman" panose="02020603050405020304" pitchFamily="18" charset="0"/>
              </a:rPr>
              <a:t>Maintenance</a:t>
            </a:r>
          </a:p>
          <a:p>
            <a:r>
              <a:rPr lang="en-US" altLang="en-US" sz="4000" dirty="0">
                <a:latin typeface="Times New Roman" panose="02020603050405020304" pitchFamily="18" charset="0"/>
                <a:cs typeface="Times New Roman" panose="02020603050405020304" pitchFamily="18" charset="0"/>
              </a:rPr>
              <a:t>Record Keeping</a:t>
            </a:r>
          </a:p>
          <a:p>
            <a:endParaRPr lang="en-US" altLang="en-US" dirty="0"/>
          </a:p>
        </p:txBody>
      </p:sp>
      <p:sp>
        <p:nvSpPr>
          <p:cNvPr id="21506" name="Slide Number Placeholder 6"/>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defRPr/>
            </a:pPr>
            <a:fld id="{B2645346-E668-4CCB-A1B4-F9E0120BFBE3}" type="slidenum">
              <a:rPr lang="en-US" altLang="en-US" sz="1400" smtClean="0">
                <a:solidFill>
                  <a:schemeClr val="folHlink"/>
                </a:solidFill>
                <a:latin typeface="Arial" charset="0"/>
              </a:rPr>
              <a:pPr>
                <a:spcBef>
                  <a:spcPct val="0"/>
                </a:spcBef>
                <a:buClrTx/>
                <a:buFontTx/>
                <a:buNone/>
                <a:defRPr/>
              </a:pPr>
              <a:t>4</a:t>
            </a:fld>
            <a:endParaRPr lang="en-US" altLang="en-US" sz="1400" dirty="0">
              <a:latin typeface="Arial"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048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0484">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0484">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0484">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2048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0484">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0484">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0484">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0484">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0484">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p:cNvSpPr>
            <a:spLocks noGrp="1" noChangeArrowheads="1"/>
          </p:cNvSpPr>
          <p:nvPr>
            <p:ph type="title"/>
          </p:nvPr>
        </p:nvSpPr>
        <p:spPr/>
        <p:txBody>
          <a:bodyPr/>
          <a:lstStyle/>
          <a:p>
            <a:r>
              <a:rPr lang="en-US" altLang="en-US" i="1" dirty="0">
                <a:latin typeface="Times New Roman" panose="02020603050405020304" pitchFamily="18" charset="0"/>
                <a:cs typeface="Times New Roman" panose="02020603050405020304" pitchFamily="18" charset="0"/>
              </a:rPr>
              <a:t>Types of Aboveground Storage Tanks</a:t>
            </a:r>
          </a:p>
        </p:txBody>
      </p:sp>
      <p:sp>
        <p:nvSpPr>
          <p:cNvPr id="21508" name="Rectangle 4"/>
          <p:cNvSpPr>
            <a:spLocks noGrp="1" noChangeArrowheads="1"/>
          </p:cNvSpPr>
          <p:nvPr>
            <p:ph sz="quarter" idx="10"/>
          </p:nvPr>
        </p:nvSpPr>
        <p:spPr>
          <a:xfrm>
            <a:off x="381000" y="1844676"/>
            <a:ext cx="4019550" cy="4788393"/>
          </a:xfrm>
        </p:spPr>
        <p:txBody>
          <a:bodyPr>
            <a:normAutofit/>
          </a:bodyPr>
          <a:lstStyle/>
          <a:p>
            <a:pPr>
              <a:lnSpc>
                <a:spcPct val="90000"/>
              </a:lnSpc>
            </a:pPr>
            <a:r>
              <a:rPr lang="en-US" altLang="en-US" sz="3200" dirty="0">
                <a:latin typeface="Times New Roman" panose="02020603050405020304" pitchFamily="18" charset="0"/>
                <a:cs typeface="Times New Roman" panose="02020603050405020304" pitchFamily="18" charset="0"/>
              </a:rPr>
              <a:t>Exempt (with certain restrictions)</a:t>
            </a:r>
            <a:br>
              <a:rPr lang="en-US" altLang="en-US" sz="3200" dirty="0">
                <a:latin typeface="Times New Roman" panose="02020603050405020304" pitchFamily="18" charset="0"/>
                <a:cs typeface="Times New Roman" panose="02020603050405020304" pitchFamily="18" charset="0"/>
              </a:rPr>
            </a:br>
            <a:endParaRPr lang="en-US" altLang="en-US" sz="3200" dirty="0">
              <a:latin typeface="Times New Roman" panose="02020603050405020304" pitchFamily="18" charset="0"/>
              <a:cs typeface="Times New Roman" panose="02020603050405020304" pitchFamily="18" charset="0"/>
            </a:endParaRPr>
          </a:p>
          <a:p>
            <a:pPr>
              <a:lnSpc>
                <a:spcPct val="90000"/>
              </a:lnSpc>
            </a:pPr>
            <a:r>
              <a:rPr lang="en-US" altLang="en-US" sz="3200" dirty="0">
                <a:latin typeface="Times New Roman" panose="02020603050405020304" pitchFamily="18" charset="0"/>
                <a:cs typeface="Times New Roman" panose="02020603050405020304" pitchFamily="18" charset="0"/>
              </a:rPr>
              <a:t>Partially  regulated</a:t>
            </a:r>
            <a:br>
              <a:rPr lang="en-US" altLang="en-US" sz="3200" dirty="0">
                <a:latin typeface="Times New Roman" panose="02020603050405020304" pitchFamily="18" charset="0"/>
                <a:cs typeface="Times New Roman" panose="02020603050405020304" pitchFamily="18" charset="0"/>
              </a:rPr>
            </a:br>
            <a:endParaRPr lang="en-US" altLang="en-US" sz="3200" dirty="0">
              <a:latin typeface="Times New Roman" panose="02020603050405020304" pitchFamily="18" charset="0"/>
              <a:cs typeface="Times New Roman" panose="02020603050405020304" pitchFamily="18" charset="0"/>
            </a:endParaRPr>
          </a:p>
          <a:p>
            <a:pPr>
              <a:lnSpc>
                <a:spcPct val="90000"/>
              </a:lnSpc>
            </a:pPr>
            <a:r>
              <a:rPr lang="en-US" altLang="en-US" sz="3200" dirty="0">
                <a:latin typeface="Times New Roman" panose="02020603050405020304" pitchFamily="18" charset="0"/>
                <a:cs typeface="Times New Roman" panose="02020603050405020304" pitchFamily="18" charset="0"/>
              </a:rPr>
              <a:t>Fully regulated</a:t>
            </a:r>
          </a:p>
        </p:txBody>
      </p:sp>
      <p:sp>
        <p:nvSpPr>
          <p:cNvPr id="22530" name="Slide Number Placeholder 6"/>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defRPr/>
            </a:pPr>
            <a:fld id="{FFD3701B-4E46-48AB-98AE-49E6ED82E185}" type="slidenum">
              <a:rPr lang="en-US" altLang="en-US" sz="1400" smtClean="0">
                <a:solidFill>
                  <a:schemeClr val="folHlink"/>
                </a:solidFill>
                <a:latin typeface="Arial" charset="0"/>
              </a:rPr>
              <a:pPr>
                <a:spcBef>
                  <a:spcPct val="0"/>
                </a:spcBef>
                <a:buClrTx/>
                <a:buFontTx/>
                <a:buNone/>
                <a:defRPr/>
              </a:pPr>
              <a:t>5</a:t>
            </a:fld>
            <a:endParaRPr lang="en-US" altLang="en-US" sz="1400" dirty="0">
              <a:latin typeface="Arial" charset="0"/>
            </a:endParaRPr>
          </a:p>
        </p:txBody>
      </p:sp>
      <p:pic>
        <p:nvPicPr>
          <p:cNvPr id="22533" name="Picture 7" descr="DSCN152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1844676"/>
            <a:ext cx="419100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508">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508">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50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8"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p:txBody>
          <a:bodyPr/>
          <a:lstStyle/>
          <a:p>
            <a:r>
              <a:rPr lang="en-US" altLang="en-US" i="1" dirty="0">
                <a:latin typeface="Times New Roman" panose="02020603050405020304" pitchFamily="18" charset="0"/>
                <a:cs typeface="Times New Roman" panose="02020603050405020304" pitchFamily="18" charset="0"/>
              </a:rPr>
              <a:t>MnDOT Exempt Tanks</a:t>
            </a:r>
          </a:p>
        </p:txBody>
      </p:sp>
      <p:sp>
        <p:nvSpPr>
          <p:cNvPr id="22532" name="Rectangle 3"/>
          <p:cNvSpPr>
            <a:spLocks noGrp="1" noChangeArrowheads="1"/>
          </p:cNvSpPr>
          <p:nvPr>
            <p:ph sz="quarter" idx="10"/>
          </p:nvPr>
        </p:nvSpPr>
        <p:spPr>
          <a:xfrm>
            <a:off x="628650" y="1799321"/>
            <a:ext cx="7886700" cy="4788393"/>
          </a:xfrm>
        </p:spPr>
        <p:txBody>
          <a:bodyPr>
            <a:normAutofit/>
          </a:bodyPr>
          <a:lstStyle/>
          <a:p>
            <a:r>
              <a:rPr lang="en-US" altLang="en-US" dirty="0">
                <a:latin typeface="Times New Roman" panose="02020603050405020304" pitchFamily="18" charset="0"/>
                <a:cs typeface="Times New Roman" panose="02020603050405020304" pitchFamily="18" charset="0"/>
              </a:rPr>
              <a:t>Equipment (heating/hydraulic/generator)</a:t>
            </a:r>
          </a:p>
          <a:p>
            <a:r>
              <a:rPr lang="en-US" altLang="en-US" dirty="0">
                <a:latin typeface="Times New Roman" panose="02020603050405020304" pitchFamily="18" charset="0"/>
                <a:cs typeface="Times New Roman" panose="02020603050405020304" pitchFamily="18" charset="0"/>
              </a:rPr>
              <a:t>Tanks storing non-liquid materials (propane)</a:t>
            </a:r>
          </a:p>
          <a:p>
            <a:r>
              <a:rPr lang="en-US" altLang="en-US" dirty="0">
                <a:latin typeface="Times New Roman" panose="02020603050405020304" pitchFamily="18" charset="0"/>
                <a:cs typeface="Times New Roman" panose="02020603050405020304" pitchFamily="18" charset="0"/>
              </a:rPr>
              <a:t>Tote (tanks not refilled on site and located on site for less than 180 days)          </a:t>
            </a:r>
          </a:p>
          <a:p>
            <a:r>
              <a:rPr lang="en-US" altLang="en-US" dirty="0">
                <a:latin typeface="Times New Roman" panose="02020603050405020304" pitchFamily="18" charset="0"/>
                <a:cs typeface="Times New Roman" panose="02020603050405020304" pitchFamily="18" charset="0"/>
              </a:rPr>
              <a:t>Transport</a:t>
            </a:r>
            <a:r>
              <a:rPr lang="en-US" altLang="en-US" dirty="0">
                <a:solidFill>
                  <a:schemeClr val="accent2"/>
                </a:solidFill>
                <a:latin typeface="Times New Roman" panose="02020603050405020304" pitchFamily="18" charset="0"/>
                <a:cs typeface="Times New Roman" panose="02020603050405020304" pitchFamily="18" charset="0"/>
              </a:rPr>
              <a:t>*</a:t>
            </a:r>
            <a:endParaRPr lang="en-US" altLang="en-US" dirty="0">
              <a:latin typeface="Times New Roman" panose="02020603050405020304" pitchFamily="18" charset="0"/>
              <a:cs typeface="Times New Roman" panose="02020603050405020304" pitchFamily="18" charset="0"/>
            </a:endParaRPr>
          </a:p>
          <a:p>
            <a:r>
              <a:rPr lang="en-US" altLang="en-US" dirty="0">
                <a:latin typeface="Times New Roman" panose="02020603050405020304" pitchFamily="18" charset="0"/>
                <a:cs typeface="Times New Roman" panose="02020603050405020304" pitchFamily="18" charset="0"/>
              </a:rPr>
              <a:t>Indoor Tank</a:t>
            </a:r>
            <a:r>
              <a:rPr lang="en-US" altLang="en-US" dirty="0">
                <a:solidFill>
                  <a:schemeClr val="accent2"/>
                </a:solidFill>
                <a:latin typeface="Times New Roman" panose="02020603050405020304" pitchFamily="18" charset="0"/>
                <a:cs typeface="Times New Roman" panose="02020603050405020304" pitchFamily="18" charset="0"/>
              </a:rPr>
              <a:t>*                     </a:t>
            </a:r>
          </a:p>
          <a:p>
            <a:r>
              <a:rPr lang="en-US" altLang="en-US" dirty="0">
                <a:latin typeface="Times New Roman" panose="02020603050405020304" pitchFamily="18" charset="0"/>
                <a:cs typeface="Times New Roman" panose="02020603050405020304" pitchFamily="18" charset="0"/>
              </a:rPr>
              <a:t>Water</a:t>
            </a:r>
          </a:p>
          <a:p>
            <a:endParaRPr lang="en-US" altLang="en-US" dirty="0"/>
          </a:p>
        </p:txBody>
      </p:sp>
      <p:sp>
        <p:nvSpPr>
          <p:cNvPr id="23554" name="Slide Number Placeholder 6"/>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defRPr/>
            </a:pPr>
            <a:fld id="{691CEF75-2514-427D-934E-374FE9D0CB13}" type="slidenum">
              <a:rPr lang="en-US" altLang="en-US" sz="1400" smtClean="0">
                <a:solidFill>
                  <a:schemeClr val="folHlink"/>
                </a:solidFill>
                <a:latin typeface="Arial" charset="0"/>
              </a:rPr>
              <a:pPr>
                <a:spcBef>
                  <a:spcPct val="0"/>
                </a:spcBef>
                <a:buClrTx/>
                <a:buFontTx/>
                <a:buNone/>
                <a:defRPr/>
              </a:pPr>
              <a:t>6</a:t>
            </a:fld>
            <a:endParaRPr lang="en-US" altLang="en-US" sz="1400" dirty="0">
              <a:latin typeface="Arial" charset="0"/>
            </a:endParaRPr>
          </a:p>
        </p:txBody>
      </p:sp>
      <p:sp>
        <p:nvSpPr>
          <p:cNvPr id="23557" name="Text Box 5"/>
          <p:cNvSpPr txBox="1">
            <a:spLocks noChangeArrowheads="1"/>
          </p:cNvSpPr>
          <p:nvPr/>
        </p:nvSpPr>
        <p:spPr bwMode="auto">
          <a:xfrm>
            <a:off x="1600200" y="6130514"/>
            <a:ext cx="32956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lgn="ctr">
              <a:spcBef>
                <a:spcPct val="0"/>
              </a:spcBef>
              <a:buClrTx/>
              <a:buFontTx/>
              <a:buNone/>
            </a:pPr>
            <a:r>
              <a:rPr lang="en-US" altLang="en-US" sz="2400" i="0" dirty="0">
                <a:solidFill>
                  <a:schemeClr val="accent2"/>
                </a:solidFill>
              </a:rPr>
              <a:t>*</a:t>
            </a:r>
            <a:r>
              <a:rPr lang="en-US" altLang="en-US" sz="2400" dirty="0">
                <a:solidFill>
                  <a:schemeClr val="accent2"/>
                </a:solidFill>
              </a:rPr>
              <a:t>certain conditions apply</a:t>
            </a:r>
            <a:endParaRPr lang="en-US" altLang="en-US" sz="2400" i="0" dirty="0"/>
          </a:p>
        </p:txBody>
      </p:sp>
      <p:pic>
        <p:nvPicPr>
          <p:cNvPr id="23574" name="Picture 22"/>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51000"/>
                    </a14:imgEffect>
                  </a14:imgLayer>
                </a14:imgProps>
              </a:ext>
              <a:ext uri="{28A0092B-C50C-407E-A947-70E740481C1C}">
                <a14:useLocalDpi xmlns:a14="http://schemas.microsoft.com/office/drawing/2010/main" val="0"/>
              </a:ext>
            </a:extLst>
          </a:blip>
          <a:srcRect/>
          <a:stretch>
            <a:fillRect/>
          </a:stretch>
        </p:blipFill>
        <p:spPr bwMode="auto">
          <a:xfrm>
            <a:off x="4724400" y="3769919"/>
            <a:ext cx="3598863" cy="24022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342900" y="1276614"/>
            <a:ext cx="8458200" cy="338554"/>
          </a:xfrm>
          <a:prstGeom prst="rect">
            <a:avLst/>
          </a:prstGeom>
        </p:spPr>
        <p:txBody>
          <a:bodyPr wrap="square">
            <a:spAutoFit/>
          </a:bodyPr>
          <a:lstStyle/>
          <a:p>
            <a:r>
              <a:rPr lang="en-US" sz="1600" dirty="0">
                <a:solidFill>
                  <a:schemeClr val="bg1"/>
                </a:solidFill>
              </a:rPr>
              <a:t>Reasonable safeguards to control tank releases must be present at the facility, such as a spill kit.</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2532">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2532">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2532">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2532">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22532">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2253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1026"/>
          <p:cNvSpPr>
            <a:spLocks noGrp="1" noChangeArrowheads="1"/>
          </p:cNvSpPr>
          <p:nvPr>
            <p:ph type="title"/>
          </p:nvPr>
        </p:nvSpPr>
        <p:spPr/>
        <p:txBody>
          <a:bodyPr/>
          <a:lstStyle/>
          <a:p>
            <a:r>
              <a:rPr lang="en-US" altLang="en-US" sz="4000" i="1" dirty="0">
                <a:latin typeface="Times New Roman" panose="02020603050405020304" pitchFamily="18" charset="0"/>
                <a:cs typeface="Times New Roman" panose="02020603050405020304" pitchFamily="18" charset="0"/>
              </a:rPr>
              <a:t>MnDOT Partially Regulated Tanks</a:t>
            </a:r>
          </a:p>
        </p:txBody>
      </p:sp>
      <p:sp>
        <p:nvSpPr>
          <p:cNvPr id="23556" name="Rectangle 1027"/>
          <p:cNvSpPr>
            <a:spLocks noGrp="1" noChangeArrowheads="1"/>
          </p:cNvSpPr>
          <p:nvPr>
            <p:ph sz="quarter" idx="10"/>
          </p:nvPr>
        </p:nvSpPr>
        <p:spPr>
          <a:xfrm>
            <a:off x="628650" y="1828800"/>
            <a:ext cx="7886700" cy="3815254"/>
          </a:xfrm>
        </p:spPr>
        <p:txBody>
          <a:bodyPr>
            <a:normAutofit/>
          </a:bodyPr>
          <a:lstStyle/>
          <a:p>
            <a:r>
              <a:rPr lang="en-US" altLang="en-US" sz="2800" dirty="0">
                <a:latin typeface="Times New Roman" panose="02020603050405020304" pitchFamily="18" charset="0"/>
                <a:cs typeface="Times New Roman" panose="02020603050405020304" pitchFamily="18" charset="0"/>
              </a:rPr>
              <a:t>Temporary Tanks (located at a site for more than 30 days but less than 1 year)</a:t>
            </a:r>
          </a:p>
          <a:p>
            <a:r>
              <a:rPr lang="en-US" altLang="en-US" sz="2800" dirty="0">
                <a:latin typeface="Times New Roman" panose="02020603050405020304" pitchFamily="18" charset="0"/>
                <a:cs typeface="Times New Roman" panose="02020603050405020304" pitchFamily="18" charset="0"/>
              </a:rPr>
              <a:t>Tanks Storing “Other Regulated Substance” (deicers)</a:t>
            </a:r>
          </a:p>
          <a:p>
            <a:r>
              <a:rPr lang="en-US" altLang="en-US" sz="2800" dirty="0">
                <a:latin typeface="Times New Roman" panose="02020603050405020304" pitchFamily="18" charset="0"/>
                <a:cs typeface="Times New Roman" panose="02020603050405020304" pitchFamily="18" charset="0"/>
              </a:rPr>
              <a:t>Tanks between 500 – 1,100 gallons near surface water </a:t>
            </a:r>
          </a:p>
        </p:txBody>
      </p:sp>
      <p:sp>
        <p:nvSpPr>
          <p:cNvPr id="24578" name="Slide Number Placeholder 5"/>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defRPr/>
            </a:pPr>
            <a:fld id="{A0C8E3DC-543C-4633-97F4-F31AB5CC02F2}" type="slidenum">
              <a:rPr lang="en-US" altLang="en-US" sz="1400" smtClean="0">
                <a:solidFill>
                  <a:schemeClr val="folHlink"/>
                </a:solidFill>
                <a:latin typeface="Arial" charset="0"/>
              </a:rPr>
              <a:pPr>
                <a:spcBef>
                  <a:spcPct val="0"/>
                </a:spcBef>
                <a:buClrTx/>
                <a:buFontTx/>
                <a:buNone/>
                <a:defRPr/>
              </a:pPr>
              <a:t>7</a:t>
            </a:fld>
            <a:endParaRPr lang="en-US" altLang="en-US" sz="1400" dirty="0">
              <a:latin typeface="Arial"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3556">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3556">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355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2050"/>
          <p:cNvSpPr>
            <a:spLocks noGrp="1" noChangeArrowheads="1"/>
          </p:cNvSpPr>
          <p:nvPr>
            <p:ph type="title"/>
          </p:nvPr>
        </p:nvSpPr>
        <p:spPr/>
        <p:txBody>
          <a:bodyPr/>
          <a:lstStyle/>
          <a:p>
            <a:r>
              <a:rPr lang="en-US" altLang="en-US" i="1" dirty="0">
                <a:latin typeface="Times New Roman" panose="02020603050405020304" pitchFamily="18" charset="0"/>
                <a:cs typeface="Times New Roman" panose="02020603050405020304" pitchFamily="18" charset="0"/>
              </a:rPr>
              <a:t>MnDOT Fully Regulated Tanks</a:t>
            </a:r>
          </a:p>
        </p:txBody>
      </p:sp>
      <p:sp>
        <p:nvSpPr>
          <p:cNvPr id="25602" name="Slide Number Placeholder 6"/>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defRPr/>
            </a:pPr>
            <a:fld id="{A68D5CF8-B1CE-43CD-8263-8B04E194CA14}" type="slidenum">
              <a:rPr lang="en-US" altLang="en-US" sz="1400" smtClean="0">
                <a:solidFill>
                  <a:schemeClr val="folHlink"/>
                </a:solidFill>
                <a:latin typeface="Arial" charset="0"/>
              </a:rPr>
              <a:pPr>
                <a:spcBef>
                  <a:spcPct val="0"/>
                </a:spcBef>
                <a:buClrTx/>
                <a:buFontTx/>
                <a:buNone/>
                <a:defRPr/>
              </a:pPr>
              <a:t>8</a:t>
            </a:fld>
            <a:endParaRPr lang="en-US" altLang="en-US" sz="1400" dirty="0">
              <a:latin typeface="Arial" charset="0"/>
            </a:endParaRPr>
          </a:p>
        </p:txBody>
      </p:sp>
      <p:sp>
        <p:nvSpPr>
          <p:cNvPr id="25604" name="Rectangle 2051"/>
          <p:cNvSpPr>
            <a:spLocks noGrp="1" noChangeArrowheads="1"/>
          </p:cNvSpPr>
          <p:nvPr>
            <p:ph type="body" sz="half" idx="4294967295"/>
          </p:nvPr>
        </p:nvSpPr>
        <p:spPr>
          <a:xfrm>
            <a:off x="304800" y="1981200"/>
            <a:ext cx="3810000" cy="4114800"/>
          </a:xfrm>
        </p:spPr>
        <p:txBody>
          <a:bodyPr/>
          <a:lstStyle/>
          <a:p>
            <a:pPr>
              <a:buClr>
                <a:schemeClr val="bg1"/>
              </a:buClr>
            </a:pPr>
            <a:r>
              <a:rPr lang="en-US" altLang="en-US" sz="2800" dirty="0">
                <a:solidFill>
                  <a:schemeClr val="bg1"/>
                </a:solidFill>
                <a:latin typeface="Times New Roman" panose="02020603050405020304" pitchFamily="18" charset="0"/>
                <a:cs typeface="Times New Roman" panose="02020603050405020304" pitchFamily="18" charset="0"/>
              </a:rPr>
              <a:t>Everything else</a:t>
            </a:r>
          </a:p>
          <a:p>
            <a:endParaRPr lang="en-US" altLang="en-US" sz="2800" dirty="0"/>
          </a:p>
          <a:p>
            <a:pPr lvl="1">
              <a:buFontTx/>
              <a:buNone/>
            </a:pPr>
            <a:endParaRPr lang="en-US" altLang="en-US" sz="2400" dirty="0"/>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76600" y="2003612"/>
            <a:ext cx="5029200" cy="3771900"/>
          </a:xfrm>
          <a:prstGeom prst="rect">
            <a:avLst/>
          </a:prstGeom>
        </p:spPr>
      </p:pic>
    </p:spTree>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
          <p:cNvSpPr>
            <a:spLocks noGrp="1" noChangeArrowheads="1"/>
          </p:cNvSpPr>
          <p:nvPr>
            <p:ph type="title"/>
          </p:nvPr>
        </p:nvSpPr>
        <p:spPr/>
        <p:txBody>
          <a:bodyPr/>
          <a:lstStyle/>
          <a:p>
            <a:r>
              <a:rPr lang="en-US" altLang="en-US" i="1" dirty="0">
                <a:latin typeface="Times New Roman" panose="02020603050405020304" pitchFamily="18" charset="0"/>
                <a:cs typeface="Times New Roman" panose="02020603050405020304" pitchFamily="18" charset="0"/>
              </a:rPr>
              <a:t>MPCA AST Registration </a:t>
            </a:r>
          </a:p>
        </p:txBody>
      </p:sp>
      <p:sp>
        <p:nvSpPr>
          <p:cNvPr id="26626" name="Slide Number Placeholder 5"/>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defRPr/>
            </a:pPr>
            <a:fld id="{B39987C2-1CD9-48E4-98CF-70FC2BFC8A92}" type="slidenum">
              <a:rPr lang="en-US" altLang="en-US" sz="1400" smtClean="0">
                <a:solidFill>
                  <a:schemeClr val="folHlink"/>
                </a:solidFill>
                <a:latin typeface="Arial" charset="0"/>
              </a:rPr>
              <a:pPr>
                <a:spcBef>
                  <a:spcPct val="0"/>
                </a:spcBef>
                <a:buClrTx/>
                <a:buFontTx/>
                <a:buNone/>
                <a:defRPr/>
              </a:pPr>
              <a:t>9</a:t>
            </a:fld>
            <a:endParaRPr lang="en-US" altLang="en-US" sz="1400" dirty="0">
              <a:latin typeface="Arial" charset="0"/>
            </a:endParaRPr>
          </a:p>
        </p:txBody>
      </p:sp>
      <p:sp>
        <p:nvSpPr>
          <p:cNvPr id="26628" name="AutoShape 5"/>
          <p:cNvSpPr>
            <a:spLocks noChangeArrowheads="1"/>
          </p:cNvSpPr>
          <p:nvPr/>
        </p:nvSpPr>
        <p:spPr bwMode="auto">
          <a:xfrm rot="-5406802">
            <a:off x="3277047" y="-30750"/>
            <a:ext cx="2744788" cy="6629400"/>
          </a:xfrm>
          <a:prstGeom prst="can">
            <a:avLst>
              <a:gd name="adj" fmla="val 60382"/>
            </a:avLst>
          </a:prstGeom>
          <a:ln>
            <a:headEnd type="none" w="sm" len="sm"/>
            <a:tailEnd type="none" w="sm" len="sm"/>
          </a:ln>
        </p:spPr>
        <p:style>
          <a:lnRef idx="2">
            <a:schemeClr val="accent2">
              <a:shade val="50000"/>
            </a:schemeClr>
          </a:lnRef>
          <a:fillRef idx="1">
            <a:schemeClr val="accent2"/>
          </a:fillRef>
          <a:effectRef idx="0">
            <a:schemeClr val="accent2"/>
          </a:effectRef>
          <a:fontRef idx="minor">
            <a:schemeClr val="lt1"/>
          </a:fontRef>
        </p:style>
        <p:txBody>
          <a:bodyPr vert="eaVert" wrap="none" anchor="ct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lgn="r">
              <a:spcBef>
                <a:spcPct val="0"/>
              </a:spcBef>
              <a:buClrTx/>
              <a:buFontTx/>
              <a:buNone/>
            </a:pPr>
            <a:r>
              <a:rPr lang="en-US" altLang="en-US" b="1" i="0" dirty="0">
                <a:solidFill>
                  <a:schemeClr val="bg1"/>
                </a:solidFill>
                <a:cs typeface="Times New Roman" panose="02020603050405020304" pitchFamily="18" charset="0"/>
              </a:rPr>
              <a:t>              </a:t>
            </a:r>
            <a:r>
              <a:rPr lang="en-US" altLang="en-US" sz="2400" b="1" i="0" dirty="0">
                <a:solidFill>
                  <a:schemeClr val="bg1"/>
                </a:solidFill>
                <a:cs typeface="Times New Roman" panose="02020603050405020304" pitchFamily="18" charset="0"/>
              </a:rPr>
              <a:t>Greater than 500 gallon petroleum tank?</a:t>
            </a:r>
          </a:p>
          <a:p>
            <a:pPr algn="r">
              <a:spcBef>
                <a:spcPct val="0"/>
              </a:spcBef>
              <a:buClrTx/>
              <a:buFontTx/>
              <a:buNone/>
            </a:pPr>
            <a:r>
              <a:rPr lang="en-US" altLang="en-US" sz="2400" b="1" i="0" dirty="0">
                <a:solidFill>
                  <a:schemeClr val="bg1"/>
                </a:solidFill>
              </a:rPr>
              <a:t>Any size deicer/salt brine?</a:t>
            </a:r>
          </a:p>
          <a:p>
            <a:pPr algn="r">
              <a:spcBef>
                <a:spcPct val="0"/>
              </a:spcBef>
              <a:buClrTx/>
              <a:buFontTx/>
              <a:buNone/>
            </a:pPr>
            <a:endParaRPr lang="en-US" altLang="en-US" sz="1800" b="1" i="0" dirty="0">
              <a:solidFill>
                <a:schemeClr val="bg1"/>
              </a:solidFill>
            </a:endParaRPr>
          </a:p>
        </p:txBody>
      </p:sp>
      <p:sp>
        <p:nvSpPr>
          <p:cNvPr id="25605" name="WordArt 316"/>
          <p:cNvSpPr>
            <a:spLocks noChangeArrowheads="1" noChangeShapeType="1" noTextEdit="1"/>
          </p:cNvSpPr>
          <p:nvPr/>
        </p:nvSpPr>
        <p:spPr bwMode="auto">
          <a:xfrm>
            <a:off x="4648200" y="4038600"/>
            <a:ext cx="3200400" cy="2374900"/>
          </a:xfrm>
          <a:prstGeom prst="rect">
            <a:avLst/>
          </a:prstGeom>
        </p:spPr>
        <p:txBody>
          <a:bodyPr wrap="none" fromWordArt="1">
            <a:prstTxWarp prst="textSlantUp">
              <a:avLst>
                <a:gd name="adj" fmla="val 32056"/>
              </a:avLst>
            </a:prstTxWarp>
          </a:bodyPr>
          <a:lstStyle/>
          <a:p>
            <a:pPr algn="ctr"/>
            <a:r>
              <a:rPr lang="en-US" sz="3600" kern="10" dirty="0">
                <a:ln w="9525">
                  <a:solidFill>
                    <a:schemeClr val="hlink"/>
                  </a:solidFill>
                  <a:round/>
                  <a:headEnd type="none" w="sm" len="sm"/>
                  <a:tailEnd type="none" w="sm" len="sm"/>
                </a:ln>
                <a:solidFill>
                  <a:schemeClr val="hlink"/>
                </a:solidFill>
                <a:effectLst>
                  <a:outerShdw dist="53882" dir="2700000" algn="ctr" rotWithShape="0">
                    <a:srgbClr val="9999FF"/>
                  </a:outerShdw>
                </a:effectLst>
                <a:latin typeface="Impact"/>
              </a:rPr>
              <a:t>Register!</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60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2"/>
          <p:cNvSpPr>
            <a:spLocks noGrp="1" noChangeArrowheads="1"/>
          </p:cNvSpPr>
          <p:nvPr>
            <p:ph type="title"/>
          </p:nvPr>
        </p:nvSpPr>
        <p:spPr/>
        <p:txBody>
          <a:bodyPr/>
          <a:lstStyle/>
          <a:p>
            <a:r>
              <a:rPr lang="en-US" altLang="en-US" i="1" dirty="0">
                <a:latin typeface="Times New Roman" panose="02020603050405020304" pitchFamily="18" charset="0"/>
                <a:cs typeface="Times New Roman" panose="02020603050405020304" pitchFamily="18" charset="0"/>
              </a:rPr>
              <a:t>How to Register</a:t>
            </a:r>
          </a:p>
        </p:txBody>
      </p:sp>
      <p:sp>
        <p:nvSpPr>
          <p:cNvPr id="27650" name="Slide Number Placeholder 5"/>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defRPr/>
            </a:pPr>
            <a:fld id="{C16539FB-6479-4931-9BBF-7869019EA14A}" type="slidenum">
              <a:rPr lang="en-US" altLang="en-US" sz="1400" smtClean="0">
                <a:solidFill>
                  <a:schemeClr val="folHlink"/>
                </a:solidFill>
                <a:latin typeface="Arial" charset="0"/>
              </a:rPr>
              <a:pPr>
                <a:spcBef>
                  <a:spcPct val="0"/>
                </a:spcBef>
                <a:buClrTx/>
                <a:buFontTx/>
                <a:buNone/>
                <a:defRPr/>
              </a:pPr>
              <a:t>10</a:t>
            </a:fld>
            <a:endParaRPr lang="en-US" altLang="en-US" sz="1400" dirty="0">
              <a:latin typeface="Arial" charset="0"/>
            </a:endParaRPr>
          </a:p>
        </p:txBody>
      </p:sp>
      <p:grpSp>
        <p:nvGrpSpPr>
          <p:cNvPr id="5" name="Group 4"/>
          <p:cNvGrpSpPr/>
          <p:nvPr/>
        </p:nvGrpSpPr>
        <p:grpSpPr>
          <a:xfrm>
            <a:off x="5102225" y="1482726"/>
            <a:ext cx="3124200" cy="3810000"/>
            <a:chOff x="4646458" y="2078833"/>
            <a:chExt cx="3124200" cy="3810000"/>
          </a:xfrm>
        </p:grpSpPr>
        <p:grpSp>
          <p:nvGrpSpPr>
            <p:cNvPr id="27652" name="Group 44"/>
            <p:cNvGrpSpPr>
              <a:grpSpLocks/>
            </p:cNvGrpSpPr>
            <p:nvPr/>
          </p:nvGrpSpPr>
          <p:grpSpPr bwMode="auto">
            <a:xfrm>
              <a:off x="4646458" y="2078833"/>
              <a:ext cx="3124200" cy="3810000"/>
              <a:chOff x="2546" y="1560"/>
              <a:chExt cx="1968" cy="2400"/>
            </a:xfrm>
          </p:grpSpPr>
          <p:sp>
            <p:nvSpPr>
              <p:cNvPr id="27679" name="Rectangle 42"/>
              <p:cNvSpPr>
                <a:spLocks noChangeArrowheads="1"/>
              </p:cNvSpPr>
              <p:nvPr/>
            </p:nvSpPr>
            <p:spPr bwMode="auto">
              <a:xfrm>
                <a:off x="2546" y="1560"/>
                <a:ext cx="1968" cy="2400"/>
              </a:xfrm>
              <a:prstGeom prst="rect">
                <a:avLst/>
              </a:prstGeom>
              <a:solidFill>
                <a:srgbClr val="DDDDDD"/>
              </a:solidFill>
              <a:ln w="9525">
                <a:miter lim="800000"/>
                <a:headEnd/>
                <a:tailEnd/>
              </a:ln>
              <a:scene3d>
                <a:camera prst="legacyObliqueBottomLeft"/>
                <a:lightRig rig="legacyFlat3" dir="b"/>
              </a:scene3d>
              <a:sp3d extrusionH="125400" prstMaterial="legacyMatte">
                <a:bevelT w="13500" h="13500" prst="angle"/>
                <a:bevelB w="13500" h="13500" prst="angle"/>
                <a:extrusionClr>
                  <a:srgbClr val="DDDDDD"/>
                </a:extrusionClr>
              </a:sp3d>
            </p:spPr>
            <p:txBody>
              <a:bodyPr wrap="none" anchor="ctr">
                <a:flatTx/>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graphicFrame>
            <p:nvGraphicFramePr>
              <p:cNvPr id="27680" name="Object 36"/>
              <p:cNvGraphicFramePr>
                <a:graphicFrameLocks noChangeAspect="1"/>
              </p:cNvGraphicFramePr>
              <p:nvPr/>
            </p:nvGraphicFramePr>
            <p:xfrm>
              <a:off x="2640" y="1680"/>
              <a:ext cx="1153" cy="179"/>
            </p:xfrm>
            <a:graphic>
              <a:graphicData uri="http://schemas.openxmlformats.org/presentationml/2006/ole">
                <mc:AlternateContent xmlns:mc="http://schemas.openxmlformats.org/markup-compatibility/2006">
                  <mc:Choice xmlns:v="urn:schemas-microsoft-com:vml" Requires="v">
                    <p:oleObj spid="_x0000_s27792" name="Clip" r:id="rId4" imgW="43891200" imgH="6807200" progId="MS_ClipArt_Gallery.2">
                      <p:embed/>
                    </p:oleObj>
                  </mc:Choice>
                  <mc:Fallback>
                    <p:oleObj name="Clip" r:id="rId4" imgW="43891200" imgH="6807200" progId="MS_ClipArt_Gallery.2">
                      <p:embed/>
                      <p:pic>
                        <p:nvPicPr>
                          <p:cNvPr id="0" name="Object 3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40" y="1680"/>
                            <a:ext cx="1153" cy="17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27653" name="Text Box 41"/>
            <p:cNvSpPr txBox="1">
              <a:spLocks noChangeArrowheads="1"/>
            </p:cNvSpPr>
            <p:nvPr/>
          </p:nvSpPr>
          <p:spPr bwMode="auto">
            <a:xfrm>
              <a:off x="4953000" y="2667000"/>
              <a:ext cx="2743200" cy="298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r>
                <a:rPr lang="en-US" altLang="en-US" sz="2200" b="1" i="0" dirty="0">
                  <a:solidFill>
                    <a:schemeClr val="folHlink"/>
                  </a:solidFill>
                  <a:latin typeface="Arial Narrow" pitchFamily="34" charset="0"/>
                </a:rPr>
                <a:t>AST Notification Form</a:t>
              </a:r>
              <a:endParaRPr lang="en-US" altLang="en-US" sz="2400" i="0" dirty="0"/>
            </a:p>
            <a:p>
              <a:pPr>
                <a:spcBef>
                  <a:spcPct val="0"/>
                </a:spcBef>
                <a:buClr>
                  <a:schemeClr val="hlink"/>
                </a:buClr>
                <a:buFont typeface="Wingdings" pitchFamily="2" charset="2"/>
                <a:buChar char="ü"/>
              </a:pPr>
              <a:r>
                <a:rPr lang="en-US" altLang="en-US" sz="2400" b="1" i="0" dirty="0">
                  <a:solidFill>
                    <a:schemeClr val="bg1"/>
                  </a:solidFill>
                </a:rPr>
                <a:t>Age</a:t>
              </a:r>
            </a:p>
            <a:p>
              <a:pPr>
                <a:spcBef>
                  <a:spcPct val="0"/>
                </a:spcBef>
                <a:buClr>
                  <a:schemeClr val="hlink"/>
                </a:buClr>
                <a:buFont typeface="Wingdings" pitchFamily="2" charset="2"/>
                <a:buChar char="ü"/>
              </a:pPr>
              <a:r>
                <a:rPr lang="en-US" altLang="en-US" sz="2400" b="1" i="0" dirty="0">
                  <a:solidFill>
                    <a:schemeClr val="bg1"/>
                  </a:solidFill>
                </a:rPr>
                <a:t>Size</a:t>
              </a:r>
            </a:p>
            <a:p>
              <a:pPr>
                <a:spcBef>
                  <a:spcPct val="0"/>
                </a:spcBef>
                <a:buClr>
                  <a:schemeClr val="hlink"/>
                </a:buClr>
                <a:buFont typeface="Wingdings" pitchFamily="2" charset="2"/>
                <a:buChar char="ü"/>
              </a:pPr>
              <a:r>
                <a:rPr lang="en-US" altLang="en-US" sz="2400" b="1" i="0" dirty="0">
                  <a:solidFill>
                    <a:schemeClr val="bg1"/>
                  </a:solidFill>
                </a:rPr>
                <a:t>Type</a:t>
              </a:r>
            </a:p>
            <a:p>
              <a:pPr>
                <a:spcBef>
                  <a:spcPct val="0"/>
                </a:spcBef>
                <a:buClr>
                  <a:schemeClr val="hlink"/>
                </a:buClr>
                <a:buFont typeface="Wingdings" pitchFamily="2" charset="2"/>
                <a:buChar char="ü"/>
              </a:pPr>
              <a:r>
                <a:rPr lang="en-US" altLang="en-US" sz="2400" b="1" i="0" dirty="0">
                  <a:solidFill>
                    <a:schemeClr val="bg1"/>
                  </a:solidFill>
                </a:rPr>
                <a:t>Location</a:t>
              </a:r>
            </a:p>
            <a:p>
              <a:pPr>
                <a:spcBef>
                  <a:spcPct val="0"/>
                </a:spcBef>
                <a:buClr>
                  <a:schemeClr val="hlink"/>
                </a:buClr>
                <a:buFont typeface="Wingdings" pitchFamily="2" charset="2"/>
                <a:buChar char="ü"/>
              </a:pPr>
              <a:r>
                <a:rPr lang="en-US" altLang="en-US" sz="2400" b="1" i="0" dirty="0">
                  <a:solidFill>
                    <a:schemeClr val="bg1"/>
                  </a:solidFill>
                </a:rPr>
                <a:t>Use</a:t>
              </a:r>
            </a:p>
            <a:p>
              <a:pPr>
                <a:spcBef>
                  <a:spcPct val="0"/>
                </a:spcBef>
                <a:buClr>
                  <a:schemeClr val="hlink"/>
                </a:buClr>
                <a:buFont typeface="Wingdings" pitchFamily="2" charset="2"/>
                <a:buChar char="ü"/>
              </a:pPr>
              <a:r>
                <a:rPr lang="en-US" altLang="en-US" sz="2400" b="1" i="0" dirty="0">
                  <a:solidFill>
                    <a:schemeClr val="bg1"/>
                  </a:solidFill>
                </a:rPr>
                <a:t>Contents</a:t>
              </a:r>
            </a:p>
            <a:p>
              <a:pPr>
                <a:spcBef>
                  <a:spcPct val="0"/>
                </a:spcBef>
                <a:buClr>
                  <a:schemeClr val="hlink"/>
                </a:buClr>
                <a:buFont typeface="Wingdings" pitchFamily="2" charset="2"/>
                <a:buChar char="ü"/>
              </a:pPr>
              <a:r>
                <a:rPr lang="en-US" altLang="en-US" sz="2400" b="1" i="0" dirty="0">
                  <a:solidFill>
                    <a:schemeClr val="bg1"/>
                  </a:solidFill>
                </a:rPr>
                <a:t>Safeguards</a:t>
              </a:r>
              <a:endParaRPr lang="en-US" altLang="en-US" sz="2400" i="0" dirty="0"/>
            </a:p>
          </p:txBody>
        </p:sp>
      </p:grpSp>
      <p:grpSp>
        <p:nvGrpSpPr>
          <p:cNvPr id="27654" name="Group 34"/>
          <p:cNvGrpSpPr>
            <a:grpSpLocks/>
          </p:cNvGrpSpPr>
          <p:nvPr/>
        </p:nvGrpSpPr>
        <p:grpSpPr bwMode="auto">
          <a:xfrm>
            <a:off x="7012762" y="4078288"/>
            <a:ext cx="1908175" cy="2089150"/>
            <a:chOff x="4987" y="2740"/>
            <a:chExt cx="1202" cy="1316"/>
          </a:xfrm>
        </p:grpSpPr>
        <p:grpSp>
          <p:nvGrpSpPr>
            <p:cNvPr id="27656" name="Group 20"/>
            <p:cNvGrpSpPr>
              <a:grpSpLocks/>
            </p:cNvGrpSpPr>
            <p:nvPr/>
          </p:nvGrpSpPr>
          <p:grpSpPr bwMode="auto">
            <a:xfrm>
              <a:off x="5105" y="2740"/>
              <a:ext cx="1084" cy="1316"/>
              <a:chOff x="5105" y="2740"/>
              <a:chExt cx="1084" cy="1316"/>
            </a:xfrm>
          </p:grpSpPr>
          <p:sp>
            <p:nvSpPr>
              <p:cNvPr id="27670" name="Freeform 11"/>
              <p:cNvSpPr>
                <a:spLocks/>
              </p:cNvSpPr>
              <p:nvPr/>
            </p:nvSpPr>
            <p:spPr bwMode="auto">
              <a:xfrm>
                <a:off x="5186" y="2861"/>
                <a:ext cx="498" cy="222"/>
              </a:xfrm>
              <a:custGeom>
                <a:avLst/>
                <a:gdLst>
                  <a:gd name="T0" fmla="*/ 24 w 498"/>
                  <a:gd name="T1" fmla="*/ 108 h 222"/>
                  <a:gd name="T2" fmla="*/ 0 w 498"/>
                  <a:gd name="T3" fmla="*/ 162 h 222"/>
                  <a:gd name="T4" fmla="*/ 12 w 498"/>
                  <a:gd name="T5" fmla="*/ 204 h 222"/>
                  <a:gd name="T6" fmla="*/ 54 w 498"/>
                  <a:gd name="T7" fmla="*/ 222 h 222"/>
                  <a:gd name="T8" fmla="*/ 101 w 498"/>
                  <a:gd name="T9" fmla="*/ 222 h 222"/>
                  <a:gd name="T10" fmla="*/ 127 w 498"/>
                  <a:gd name="T11" fmla="*/ 217 h 222"/>
                  <a:gd name="T12" fmla="*/ 150 w 498"/>
                  <a:gd name="T13" fmla="*/ 212 h 222"/>
                  <a:gd name="T14" fmla="*/ 180 w 498"/>
                  <a:gd name="T15" fmla="*/ 204 h 222"/>
                  <a:gd name="T16" fmla="*/ 209 w 498"/>
                  <a:gd name="T17" fmla="*/ 206 h 222"/>
                  <a:gd name="T18" fmla="*/ 240 w 498"/>
                  <a:gd name="T19" fmla="*/ 210 h 222"/>
                  <a:gd name="T20" fmla="*/ 275 w 498"/>
                  <a:gd name="T21" fmla="*/ 214 h 222"/>
                  <a:gd name="T22" fmla="*/ 306 w 498"/>
                  <a:gd name="T23" fmla="*/ 208 h 222"/>
                  <a:gd name="T24" fmla="*/ 332 w 498"/>
                  <a:gd name="T25" fmla="*/ 200 h 222"/>
                  <a:gd name="T26" fmla="*/ 354 w 498"/>
                  <a:gd name="T27" fmla="*/ 191 h 222"/>
                  <a:gd name="T28" fmla="*/ 373 w 498"/>
                  <a:gd name="T29" fmla="*/ 192 h 222"/>
                  <a:gd name="T30" fmla="*/ 396 w 498"/>
                  <a:gd name="T31" fmla="*/ 198 h 222"/>
                  <a:gd name="T32" fmla="*/ 418 w 498"/>
                  <a:gd name="T33" fmla="*/ 204 h 222"/>
                  <a:gd name="T34" fmla="*/ 434 w 498"/>
                  <a:gd name="T35" fmla="*/ 207 h 222"/>
                  <a:gd name="T36" fmla="*/ 456 w 498"/>
                  <a:gd name="T37" fmla="*/ 210 h 222"/>
                  <a:gd name="T38" fmla="*/ 498 w 498"/>
                  <a:gd name="T39" fmla="*/ 204 h 222"/>
                  <a:gd name="T40" fmla="*/ 480 w 498"/>
                  <a:gd name="T41" fmla="*/ 0 h 222"/>
                  <a:gd name="T42" fmla="*/ 24 w 498"/>
                  <a:gd name="T43" fmla="*/ 108 h 22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98"/>
                  <a:gd name="T67" fmla="*/ 0 h 222"/>
                  <a:gd name="T68" fmla="*/ 498 w 498"/>
                  <a:gd name="T69" fmla="*/ 222 h 222"/>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98" h="222">
                    <a:moveTo>
                      <a:pt x="24" y="108"/>
                    </a:moveTo>
                    <a:lnTo>
                      <a:pt x="0" y="162"/>
                    </a:lnTo>
                    <a:lnTo>
                      <a:pt x="12" y="204"/>
                    </a:lnTo>
                    <a:lnTo>
                      <a:pt x="54" y="222"/>
                    </a:lnTo>
                    <a:lnTo>
                      <a:pt x="101" y="222"/>
                    </a:lnTo>
                    <a:lnTo>
                      <a:pt x="127" y="217"/>
                    </a:lnTo>
                    <a:lnTo>
                      <a:pt x="150" y="212"/>
                    </a:lnTo>
                    <a:lnTo>
                      <a:pt x="180" y="204"/>
                    </a:lnTo>
                    <a:lnTo>
                      <a:pt x="209" y="206"/>
                    </a:lnTo>
                    <a:lnTo>
                      <a:pt x="240" y="210"/>
                    </a:lnTo>
                    <a:lnTo>
                      <a:pt x="275" y="214"/>
                    </a:lnTo>
                    <a:lnTo>
                      <a:pt x="306" y="208"/>
                    </a:lnTo>
                    <a:lnTo>
                      <a:pt x="332" y="200"/>
                    </a:lnTo>
                    <a:lnTo>
                      <a:pt x="354" y="191"/>
                    </a:lnTo>
                    <a:lnTo>
                      <a:pt x="373" y="192"/>
                    </a:lnTo>
                    <a:lnTo>
                      <a:pt x="396" y="198"/>
                    </a:lnTo>
                    <a:lnTo>
                      <a:pt x="418" y="204"/>
                    </a:lnTo>
                    <a:lnTo>
                      <a:pt x="434" y="207"/>
                    </a:lnTo>
                    <a:lnTo>
                      <a:pt x="456" y="210"/>
                    </a:lnTo>
                    <a:lnTo>
                      <a:pt x="498" y="204"/>
                    </a:lnTo>
                    <a:lnTo>
                      <a:pt x="480" y="0"/>
                    </a:lnTo>
                    <a:lnTo>
                      <a:pt x="24" y="108"/>
                    </a:lnTo>
                    <a:close/>
                  </a:path>
                </a:pathLst>
              </a:custGeom>
              <a:solidFill>
                <a:srgbClr val="FFBFBF"/>
              </a:solidFill>
              <a:ln w="12700">
                <a:solidFill>
                  <a:srgbClr val="000000"/>
                </a:solidFill>
                <a:prstDash val="solid"/>
                <a:round/>
                <a:headEnd/>
                <a:tailEnd/>
              </a:ln>
            </p:spPr>
            <p:txBody>
              <a:bodyPr/>
              <a:lstStyle/>
              <a:p>
                <a:endParaRPr lang="en-US" dirty="0"/>
              </a:p>
            </p:txBody>
          </p:sp>
          <p:grpSp>
            <p:nvGrpSpPr>
              <p:cNvPr id="27671" name="Group 19"/>
              <p:cNvGrpSpPr>
                <a:grpSpLocks/>
              </p:cNvGrpSpPr>
              <p:nvPr/>
            </p:nvGrpSpPr>
            <p:grpSpPr bwMode="auto">
              <a:xfrm>
                <a:off x="5105" y="2740"/>
                <a:ext cx="1084" cy="1316"/>
                <a:chOff x="5105" y="2740"/>
                <a:chExt cx="1084" cy="1316"/>
              </a:xfrm>
            </p:grpSpPr>
            <p:sp>
              <p:nvSpPr>
                <p:cNvPr id="27672" name="Freeform 12"/>
                <p:cNvSpPr>
                  <a:spLocks/>
                </p:cNvSpPr>
                <p:nvPr/>
              </p:nvSpPr>
              <p:spPr bwMode="auto">
                <a:xfrm>
                  <a:off x="5105" y="2740"/>
                  <a:ext cx="1084" cy="1316"/>
                </a:xfrm>
                <a:custGeom>
                  <a:avLst/>
                  <a:gdLst>
                    <a:gd name="T0" fmla="*/ 213 w 1084"/>
                    <a:gd name="T1" fmla="*/ 409 h 1316"/>
                    <a:gd name="T2" fmla="*/ 165 w 1084"/>
                    <a:gd name="T3" fmla="*/ 265 h 1316"/>
                    <a:gd name="T4" fmla="*/ 85 w 1084"/>
                    <a:gd name="T5" fmla="*/ 204 h 1316"/>
                    <a:gd name="T6" fmla="*/ 43 w 1084"/>
                    <a:gd name="T7" fmla="*/ 202 h 1316"/>
                    <a:gd name="T8" fmla="*/ 7 w 1084"/>
                    <a:gd name="T9" fmla="*/ 220 h 1316"/>
                    <a:gd name="T10" fmla="*/ 3 w 1084"/>
                    <a:gd name="T11" fmla="*/ 253 h 1316"/>
                    <a:gd name="T12" fmla="*/ 33 w 1084"/>
                    <a:gd name="T13" fmla="*/ 409 h 1316"/>
                    <a:gd name="T14" fmla="*/ 33 w 1084"/>
                    <a:gd name="T15" fmla="*/ 475 h 1316"/>
                    <a:gd name="T16" fmla="*/ 93 w 1084"/>
                    <a:gd name="T17" fmla="*/ 553 h 1316"/>
                    <a:gd name="T18" fmla="*/ 159 w 1084"/>
                    <a:gd name="T19" fmla="*/ 697 h 1316"/>
                    <a:gd name="T20" fmla="*/ 207 w 1084"/>
                    <a:gd name="T21" fmla="*/ 853 h 1316"/>
                    <a:gd name="T22" fmla="*/ 303 w 1084"/>
                    <a:gd name="T23" fmla="*/ 980 h 1316"/>
                    <a:gd name="T24" fmla="*/ 441 w 1084"/>
                    <a:gd name="T25" fmla="*/ 1100 h 1316"/>
                    <a:gd name="T26" fmla="*/ 504 w 1084"/>
                    <a:gd name="T27" fmla="*/ 1169 h 1316"/>
                    <a:gd name="T28" fmla="*/ 531 w 1084"/>
                    <a:gd name="T29" fmla="*/ 1238 h 1316"/>
                    <a:gd name="T30" fmla="*/ 579 w 1084"/>
                    <a:gd name="T31" fmla="*/ 1299 h 1316"/>
                    <a:gd name="T32" fmla="*/ 622 w 1084"/>
                    <a:gd name="T33" fmla="*/ 1292 h 1316"/>
                    <a:gd name="T34" fmla="*/ 699 w 1084"/>
                    <a:gd name="T35" fmla="*/ 1231 h 1316"/>
                    <a:gd name="T36" fmla="*/ 817 w 1084"/>
                    <a:gd name="T37" fmla="*/ 1157 h 1316"/>
                    <a:gd name="T38" fmla="*/ 939 w 1084"/>
                    <a:gd name="T39" fmla="*/ 1102 h 1316"/>
                    <a:gd name="T40" fmla="*/ 1044 w 1084"/>
                    <a:gd name="T41" fmla="*/ 1093 h 1316"/>
                    <a:gd name="T42" fmla="*/ 1024 w 1084"/>
                    <a:gd name="T43" fmla="*/ 1034 h 1316"/>
                    <a:gd name="T44" fmla="*/ 970 w 1084"/>
                    <a:gd name="T45" fmla="*/ 980 h 1316"/>
                    <a:gd name="T46" fmla="*/ 946 w 1084"/>
                    <a:gd name="T47" fmla="*/ 938 h 1316"/>
                    <a:gd name="T48" fmla="*/ 964 w 1084"/>
                    <a:gd name="T49" fmla="*/ 739 h 1316"/>
                    <a:gd name="T50" fmla="*/ 946 w 1084"/>
                    <a:gd name="T51" fmla="*/ 463 h 1316"/>
                    <a:gd name="T52" fmla="*/ 964 w 1084"/>
                    <a:gd name="T53" fmla="*/ 333 h 1316"/>
                    <a:gd name="T54" fmla="*/ 951 w 1084"/>
                    <a:gd name="T55" fmla="*/ 294 h 1316"/>
                    <a:gd name="T56" fmla="*/ 924 w 1084"/>
                    <a:gd name="T57" fmla="*/ 272 h 1316"/>
                    <a:gd name="T58" fmla="*/ 874 w 1084"/>
                    <a:gd name="T59" fmla="*/ 247 h 1316"/>
                    <a:gd name="T60" fmla="*/ 814 w 1084"/>
                    <a:gd name="T61" fmla="*/ 181 h 1316"/>
                    <a:gd name="T62" fmla="*/ 676 w 1084"/>
                    <a:gd name="T63" fmla="*/ 115 h 1316"/>
                    <a:gd name="T64" fmla="*/ 551 w 1084"/>
                    <a:gd name="T65" fmla="*/ 31 h 1316"/>
                    <a:gd name="T66" fmla="*/ 495 w 1084"/>
                    <a:gd name="T67" fmla="*/ 0 h 1316"/>
                    <a:gd name="T68" fmla="*/ 416 w 1084"/>
                    <a:gd name="T69" fmla="*/ 25 h 1316"/>
                    <a:gd name="T70" fmla="*/ 359 w 1084"/>
                    <a:gd name="T71" fmla="*/ 48 h 1316"/>
                    <a:gd name="T72" fmla="*/ 301 w 1084"/>
                    <a:gd name="T73" fmla="*/ 52 h 1316"/>
                    <a:gd name="T74" fmla="*/ 228 w 1084"/>
                    <a:gd name="T75" fmla="*/ 76 h 1316"/>
                    <a:gd name="T76" fmla="*/ 105 w 1084"/>
                    <a:gd name="T77" fmla="*/ 115 h 1316"/>
                    <a:gd name="T78" fmla="*/ 65 w 1084"/>
                    <a:gd name="T79" fmla="*/ 127 h 1316"/>
                    <a:gd name="T80" fmla="*/ 55 w 1084"/>
                    <a:gd name="T81" fmla="*/ 158 h 1316"/>
                    <a:gd name="T82" fmla="*/ 71 w 1084"/>
                    <a:gd name="T83" fmla="*/ 192 h 1316"/>
                    <a:gd name="T84" fmla="*/ 117 w 1084"/>
                    <a:gd name="T85" fmla="*/ 223 h 1316"/>
                    <a:gd name="T86" fmla="*/ 284 w 1084"/>
                    <a:gd name="T87" fmla="*/ 224 h 1316"/>
                    <a:gd name="T88" fmla="*/ 364 w 1084"/>
                    <a:gd name="T89" fmla="*/ 225 h 1316"/>
                    <a:gd name="T90" fmla="*/ 441 w 1084"/>
                    <a:gd name="T91" fmla="*/ 199 h 1316"/>
                    <a:gd name="T92" fmla="*/ 472 w 1084"/>
                    <a:gd name="T93" fmla="*/ 216 h 1316"/>
                    <a:gd name="T94" fmla="*/ 481 w 1084"/>
                    <a:gd name="T95" fmla="*/ 261 h 1316"/>
                    <a:gd name="T96" fmla="*/ 441 w 1084"/>
                    <a:gd name="T97" fmla="*/ 421 h 1316"/>
                    <a:gd name="T98" fmla="*/ 285 w 1084"/>
                    <a:gd name="T99" fmla="*/ 469 h 131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084"/>
                    <a:gd name="T151" fmla="*/ 0 h 1316"/>
                    <a:gd name="T152" fmla="*/ 1084 w 1084"/>
                    <a:gd name="T153" fmla="*/ 1316 h 131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084" h="1316">
                      <a:moveTo>
                        <a:pt x="285" y="469"/>
                      </a:moveTo>
                      <a:lnTo>
                        <a:pt x="213" y="409"/>
                      </a:lnTo>
                      <a:lnTo>
                        <a:pt x="207" y="331"/>
                      </a:lnTo>
                      <a:lnTo>
                        <a:pt x="165" y="265"/>
                      </a:lnTo>
                      <a:lnTo>
                        <a:pt x="117" y="223"/>
                      </a:lnTo>
                      <a:lnTo>
                        <a:pt x="85" y="204"/>
                      </a:lnTo>
                      <a:lnTo>
                        <a:pt x="63" y="199"/>
                      </a:lnTo>
                      <a:lnTo>
                        <a:pt x="43" y="202"/>
                      </a:lnTo>
                      <a:lnTo>
                        <a:pt x="23" y="210"/>
                      </a:lnTo>
                      <a:lnTo>
                        <a:pt x="7" y="220"/>
                      </a:lnTo>
                      <a:lnTo>
                        <a:pt x="0" y="235"/>
                      </a:lnTo>
                      <a:lnTo>
                        <a:pt x="3" y="253"/>
                      </a:lnTo>
                      <a:lnTo>
                        <a:pt x="21" y="325"/>
                      </a:lnTo>
                      <a:lnTo>
                        <a:pt x="33" y="409"/>
                      </a:lnTo>
                      <a:lnTo>
                        <a:pt x="33" y="441"/>
                      </a:lnTo>
                      <a:lnTo>
                        <a:pt x="33" y="475"/>
                      </a:lnTo>
                      <a:lnTo>
                        <a:pt x="51" y="505"/>
                      </a:lnTo>
                      <a:lnTo>
                        <a:pt x="93" y="553"/>
                      </a:lnTo>
                      <a:lnTo>
                        <a:pt x="135" y="619"/>
                      </a:lnTo>
                      <a:lnTo>
                        <a:pt x="159" y="697"/>
                      </a:lnTo>
                      <a:lnTo>
                        <a:pt x="177" y="805"/>
                      </a:lnTo>
                      <a:lnTo>
                        <a:pt x="207" y="853"/>
                      </a:lnTo>
                      <a:lnTo>
                        <a:pt x="255" y="908"/>
                      </a:lnTo>
                      <a:lnTo>
                        <a:pt x="303" y="980"/>
                      </a:lnTo>
                      <a:lnTo>
                        <a:pt x="399" y="1070"/>
                      </a:lnTo>
                      <a:lnTo>
                        <a:pt x="441" y="1100"/>
                      </a:lnTo>
                      <a:lnTo>
                        <a:pt x="483" y="1118"/>
                      </a:lnTo>
                      <a:lnTo>
                        <a:pt x="504" y="1169"/>
                      </a:lnTo>
                      <a:lnTo>
                        <a:pt x="519" y="1204"/>
                      </a:lnTo>
                      <a:lnTo>
                        <a:pt x="531" y="1238"/>
                      </a:lnTo>
                      <a:lnTo>
                        <a:pt x="551" y="1268"/>
                      </a:lnTo>
                      <a:lnTo>
                        <a:pt x="579" y="1299"/>
                      </a:lnTo>
                      <a:lnTo>
                        <a:pt x="596" y="1316"/>
                      </a:lnTo>
                      <a:lnTo>
                        <a:pt x="622" y="1292"/>
                      </a:lnTo>
                      <a:lnTo>
                        <a:pt x="646" y="1268"/>
                      </a:lnTo>
                      <a:lnTo>
                        <a:pt x="699" y="1231"/>
                      </a:lnTo>
                      <a:lnTo>
                        <a:pt x="772" y="1184"/>
                      </a:lnTo>
                      <a:lnTo>
                        <a:pt x="817" y="1157"/>
                      </a:lnTo>
                      <a:lnTo>
                        <a:pt x="874" y="1124"/>
                      </a:lnTo>
                      <a:lnTo>
                        <a:pt x="939" y="1102"/>
                      </a:lnTo>
                      <a:lnTo>
                        <a:pt x="994" y="1088"/>
                      </a:lnTo>
                      <a:lnTo>
                        <a:pt x="1044" y="1093"/>
                      </a:lnTo>
                      <a:lnTo>
                        <a:pt x="1084" y="1100"/>
                      </a:lnTo>
                      <a:lnTo>
                        <a:pt x="1024" y="1034"/>
                      </a:lnTo>
                      <a:lnTo>
                        <a:pt x="1006" y="1010"/>
                      </a:lnTo>
                      <a:lnTo>
                        <a:pt x="970" y="980"/>
                      </a:lnTo>
                      <a:lnTo>
                        <a:pt x="954" y="958"/>
                      </a:lnTo>
                      <a:lnTo>
                        <a:pt x="946" y="938"/>
                      </a:lnTo>
                      <a:lnTo>
                        <a:pt x="952" y="890"/>
                      </a:lnTo>
                      <a:lnTo>
                        <a:pt x="964" y="739"/>
                      </a:lnTo>
                      <a:lnTo>
                        <a:pt x="946" y="571"/>
                      </a:lnTo>
                      <a:lnTo>
                        <a:pt x="946" y="463"/>
                      </a:lnTo>
                      <a:lnTo>
                        <a:pt x="958" y="375"/>
                      </a:lnTo>
                      <a:lnTo>
                        <a:pt x="964" y="333"/>
                      </a:lnTo>
                      <a:lnTo>
                        <a:pt x="959" y="310"/>
                      </a:lnTo>
                      <a:lnTo>
                        <a:pt x="951" y="294"/>
                      </a:lnTo>
                      <a:lnTo>
                        <a:pt x="938" y="280"/>
                      </a:lnTo>
                      <a:lnTo>
                        <a:pt x="924" y="272"/>
                      </a:lnTo>
                      <a:lnTo>
                        <a:pt x="903" y="262"/>
                      </a:lnTo>
                      <a:lnTo>
                        <a:pt x="874" y="247"/>
                      </a:lnTo>
                      <a:lnTo>
                        <a:pt x="856" y="223"/>
                      </a:lnTo>
                      <a:lnTo>
                        <a:pt x="814" y="181"/>
                      </a:lnTo>
                      <a:lnTo>
                        <a:pt x="754" y="151"/>
                      </a:lnTo>
                      <a:lnTo>
                        <a:pt x="676" y="115"/>
                      </a:lnTo>
                      <a:lnTo>
                        <a:pt x="574" y="51"/>
                      </a:lnTo>
                      <a:lnTo>
                        <a:pt x="551" y="31"/>
                      </a:lnTo>
                      <a:lnTo>
                        <a:pt x="525" y="9"/>
                      </a:lnTo>
                      <a:lnTo>
                        <a:pt x="495" y="0"/>
                      </a:lnTo>
                      <a:lnTo>
                        <a:pt x="447" y="7"/>
                      </a:lnTo>
                      <a:lnTo>
                        <a:pt x="416" y="25"/>
                      </a:lnTo>
                      <a:lnTo>
                        <a:pt x="387" y="40"/>
                      </a:lnTo>
                      <a:lnTo>
                        <a:pt x="359" y="48"/>
                      </a:lnTo>
                      <a:lnTo>
                        <a:pt x="327" y="49"/>
                      </a:lnTo>
                      <a:lnTo>
                        <a:pt x="301" y="52"/>
                      </a:lnTo>
                      <a:lnTo>
                        <a:pt x="261" y="61"/>
                      </a:lnTo>
                      <a:lnTo>
                        <a:pt x="228" y="76"/>
                      </a:lnTo>
                      <a:lnTo>
                        <a:pt x="189" y="97"/>
                      </a:lnTo>
                      <a:lnTo>
                        <a:pt x="105" y="115"/>
                      </a:lnTo>
                      <a:lnTo>
                        <a:pt x="75" y="121"/>
                      </a:lnTo>
                      <a:lnTo>
                        <a:pt x="65" y="127"/>
                      </a:lnTo>
                      <a:lnTo>
                        <a:pt x="57" y="137"/>
                      </a:lnTo>
                      <a:lnTo>
                        <a:pt x="55" y="158"/>
                      </a:lnTo>
                      <a:lnTo>
                        <a:pt x="57" y="181"/>
                      </a:lnTo>
                      <a:lnTo>
                        <a:pt x="71" y="192"/>
                      </a:lnTo>
                      <a:lnTo>
                        <a:pt x="85" y="203"/>
                      </a:lnTo>
                      <a:lnTo>
                        <a:pt x="117" y="223"/>
                      </a:lnTo>
                      <a:lnTo>
                        <a:pt x="207" y="235"/>
                      </a:lnTo>
                      <a:lnTo>
                        <a:pt x="284" y="224"/>
                      </a:lnTo>
                      <a:lnTo>
                        <a:pt x="309" y="229"/>
                      </a:lnTo>
                      <a:lnTo>
                        <a:pt x="364" y="225"/>
                      </a:lnTo>
                      <a:lnTo>
                        <a:pt x="398" y="216"/>
                      </a:lnTo>
                      <a:lnTo>
                        <a:pt x="441" y="199"/>
                      </a:lnTo>
                      <a:lnTo>
                        <a:pt x="467" y="190"/>
                      </a:lnTo>
                      <a:lnTo>
                        <a:pt x="472" y="216"/>
                      </a:lnTo>
                      <a:lnTo>
                        <a:pt x="473" y="235"/>
                      </a:lnTo>
                      <a:lnTo>
                        <a:pt x="481" y="261"/>
                      </a:lnTo>
                      <a:lnTo>
                        <a:pt x="471" y="337"/>
                      </a:lnTo>
                      <a:lnTo>
                        <a:pt x="441" y="421"/>
                      </a:lnTo>
                      <a:lnTo>
                        <a:pt x="399" y="451"/>
                      </a:lnTo>
                      <a:lnTo>
                        <a:pt x="285" y="469"/>
                      </a:lnTo>
                      <a:close/>
                    </a:path>
                  </a:pathLst>
                </a:custGeom>
                <a:solidFill>
                  <a:srgbClr val="FFBFBF"/>
                </a:solidFill>
                <a:ln w="12700">
                  <a:solidFill>
                    <a:srgbClr val="000000"/>
                  </a:solidFill>
                  <a:prstDash val="solid"/>
                  <a:round/>
                  <a:headEnd/>
                  <a:tailEnd/>
                </a:ln>
              </p:spPr>
              <p:txBody>
                <a:bodyPr/>
                <a:lstStyle/>
                <a:p>
                  <a:endParaRPr lang="en-US" dirty="0"/>
                </a:p>
              </p:txBody>
            </p:sp>
            <p:sp>
              <p:nvSpPr>
                <p:cNvPr id="27673" name="Freeform 13"/>
                <p:cNvSpPr>
                  <a:spLocks/>
                </p:cNvSpPr>
                <p:nvPr/>
              </p:nvSpPr>
              <p:spPr bwMode="auto">
                <a:xfrm>
                  <a:off x="5340" y="3039"/>
                  <a:ext cx="35" cy="21"/>
                </a:xfrm>
                <a:custGeom>
                  <a:avLst/>
                  <a:gdLst>
                    <a:gd name="T0" fmla="*/ 35 w 35"/>
                    <a:gd name="T1" fmla="*/ 21 h 21"/>
                    <a:gd name="T2" fmla="*/ 16 w 35"/>
                    <a:gd name="T3" fmla="*/ 14 h 21"/>
                    <a:gd name="T4" fmla="*/ 4 w 35"/>
                    <a:gd name="T5" fmla="*/ 5 h 21"/>
                    <a:gd name="T6" fmla="*/ 0 w 35"/>
                    <a:gd name="T7" fmla="*/ 0 h 21"/>
                    <a:gd name="T8" fmla="*/ 0 60000 65536"/>
                    <a:gd name="T9" fmla="*/ 0 60000 65536"/>
                    <a:gd name="T10" fmla="*/ 0 60000 65536"/>
                    <a:gd name="T11" fmla="*/ 0 60000 65536"/>
                    <a:gd name="T12" fmla="*/ 0 w 35"/>
                    <a:gd name="T13" fmla="*/ 0 h 21"/>
                    <a:gd name="T14" fmla="*/ 35 w 35"/>
                    <a:gd name="T15" fmla="*/ 21 h 21"/>
                  </a:gdLst>
                  <a:ahLst/>
                  <a:cxnLst>
                    <a:cxn ang="T8">
                      <a:pos x="T0" y="T1"/>
                    </a:cxn>
                    <a:cxn ang="T9">
                      <a:pos x="T2" y="T3"/>
                    </a:cxn>
                    <a:cxn ang="T10">
                      <a:pos x="T4" y="T5"/>
                    </a:cxn>
                    <a:cxn ang="T11">
                      <a:pos x="T6" y="T7"/>
                    </a:cxn>
                  </a:cxnLst>
                  <a:rect l="T12" t="T13" r="T14" b="T15"/>
                  <a:pathLst>
                    <a:path w="35" h="21">
                      <a:moveTo>
                        <a:pt x="35" y="21"/>
                      </a:moveTo>
                      <a:lnTo>
                        <a:pt x="16" y="14"/>
                      </a:lnTo>
                      <a:lnTo>
                        <a:pt x="4" y="5"/>
                      </a:lnTo>
                      <a:lnTo>
                        <a:pt x="0" y="0"/>
                      </a:lnTo>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sp>
              <p:nvSpPr>
                <p:cNvPr id="27674" name="Freeform 14"/>
                <p:cNvSpPr>
                  <a:spLocks/>
                </p:cNvSpPr>
                <p:nvPr/>
              </p:nvSpPr>
              <p:spPr bwMode="auto">
                <a:xfrm>
                  <a:off x="5973" y="2985"/>
                  <a:ext cx="13" cy="215"/>
                </a:xfrm>
                <a:custGeom>
                  <a:avLst/>
                  <a:gdLst>
                    <a:gd name="T0" fmla="*/ 6 w 13"/>
                    <a:gd name="T1" fmla="*/ 0 h 215"/>
                    <a:gd name="T2" fmla="*/ 13 w 13"/>
                    <a:gd name="T3" fmla="*/ 33 h 215"/>
                    <a:gd name="T4" fmla="*/ 1 w 13"/>
                    <a:gd name="T5" fmla="*/ 154 h 215"/>
                    <a:gd name="T6" fmla="*/ 0 w 13"/>
                    <a:gd name="T7" fmla="*/ 215 h 215"/>
                    <a:gd name="T8" fmla="*/ 0 60000 65536"/>
                    <a:gd name="T9" fmla="*/ 0 60000 65536"/>
                    <a:gd name="T10" fmla="*/ 0 60000 65536"/>
                    <a:gd name="T11" fmla="*/ 0 60000 65536"/>
                    <a:gd name="T12" fmla="*/ 0 w 13"/>
                    <a:gd name="T13" fmla="*/ 0 h 215"/>
                    <a:gd name="T14" fmla="*/ 13 w 13"/>
                    <a:gd name="T15" fmla="*/ 215 h 215"/>
                  </a:gdLst>
                  <a:ahLst/>
                  <a:cxnLst>
                    <a:cxn ang="T8">
                      <a:pos x="T0" y="T1"/>
                    </a:cxn>
                    <a:cxn ang="T9">
                      <a:pos x="T2" y="T3"/>
                    </a:cxn>
                    <a:cxn ang="T10">
                      <a:pos x="T4" y="T5"/>
                    </a:cxn>
                    <a:cxn ang="T11">
                      <a:pos x="T6" y="T7"/>
                    </a:cxn>
                  </a:cxnLst>
                  <a:rect l="T12" t="T13" r="T14" b="T15"/>
                  <a:pathLst>
                    <a:path w="13" h="215">
                      <a:moveTo>
                        <a:pt x="6" y="0"/>
                      </a:moveTo>
                      <a:lnTo>
                        <a:pt x="13" y="33"/>
                      </a:lnTo>
                      <a:lnTo>
                        <a:pt x="1" y="154"/>
                      </a:lnTo>
                      <a:lnTo>
                        <a:pt x="0" y="215"/>
                      </a:lnTo>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sp>
              <p:nvSpPr>
                <p:cNvPr id="27675" name="Freeform 15"/>
                <p:cNvSpPr>
                  <a:spLocks/>
                </p:cNvSpPr>
                <p:nvPr/>
              </p:nvSpPr>
              <p:spPr bwMode="auto">
                <a:xfrm>
                  <a:off x="5146" y="2961"/>
                  <a:ext cx="45" cy="108"/>
                </a:xfrm>
                <a:custGeom>
                  <a:avLst/>
                  <a:gdLst>
                    <a:gd name="T0" fmla="*/ 15 w 45"/>
                    <a:gd name="T1" fmla="*/ 0 h 108"/>
                    <a:gd name="T2" fmla="*/ 34 w 45"/>
                    <a:gd name="T3" fmla="*/ 33 h 108"/>
                    <a:gd name="T4" fmla="*/ 44 w 45"/>
                    <a:gd name="T5" fmla="*/ 53 h 108"/>
                    <a:gd name="T6" fmla="*/ 45 w 45"/>
                    <a:gd name="T7" fmla="*/ 72 h 108"/>
                    <a:gd name="T8" fmla="*/ 37 w 45"/>
                    <a:gd name="T9" fmla="*/ 89 h 108"/>
                    <a:gd name="T10" fmla="*/ 17 w 45"/>
                    <a:gd name="T11" fmla="*/ 101 h 108"/>
                    <a:gd name="T12" fmla="*/ 0 w 45"/>
                    <a:gd name="T13" fmla="*/ 108 h 108"/>
                    <a:gd name="T14" fmla="*/ 0 60000 65536"/>
                    <a:gd name="T15" fmla="*/ 0 60000 65536"/>
                    <a:gd name="T16" fmla="*/ 0 60000 65536"/>
                    <a:gd name="T17" fmla="*/ 0 60000 65536"/>
                    <a:gd name="T18" fmla="*/ 0 60000 65536"/>
                    <a:gd name="T19" fmla="*/ 0 60000 65536"/>
                    <a:gd name="T20" fmla="*/ 0 60000 65536"/>
                    <a:gd name="T21" fmla="*/ 0 w 45"/>
                    <a:gd name="T22" fmla="*/ 0 h 108"/>
                    <a:gd name="T23" fmla="*/ 45 w 45"/>
                    <a:gd name="T24" fmla="*/ 108 h 1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5" h="108">
                      <a:moveTo>
                        <a:pt x="15" y="0"/>
                      </a:moveTo>
                      <a:lnTo>
                        <a:pt x="34" y="33"/>
                      </a:lnTo>
                      <a:lnTo>
                        <a:pt x="44" y="53"/>
                      </a:lnTo>
                      <a:lnTo>
                        <a:pt x="45" y="72"/>
                      </a:lnTo>
                      <a:lnTo>
                        <a:pt x="37" y="89"/>
                      </a:lnTo>
                      <a:lnTo>
                        <a:pt x="17" y="101"/>
                      </a:lnTo>
                      <a:lnTo>
                        <a:pt x="0" y="108"/>
                      </a:lnTo>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sp>
              <p:nvSpPr>
                <p:cNvPr id="27676" name="Freeform 16"/>
                <p:cNvSpPr>
                  <a:spLocks/>
                </p:cNvSpPr>
                <p:nvPr/>
              </p:nvSpPr>
              <p:spPr bwMode="auto">
                <a:xfrm>
                  <a:off x="5539" y="2867"/>
                  <a:ext cx="32" cy="59"/>
                </a:xfrm>
                <a:custGeom>
                  <a:avLst/>
                  <a:gdLst>
                    <a:gd name="T0" fmla="*/ 0 w 32"/>
                    <a:gd name="T1" fmla="*/ 0 h 59"/>
                    <a:gd name="T2" fmla="*/ 0 w 32"/>
                    <a:gd name="T3" fmla="*/ 20 h 59"/>
                    <a:gd name="T4" fmla="*/ 4 w 32"/>
                    <a:gd name="T5" fmla="*/ 36 h 59"/>
                    <a:gd name="T6" fmla="*/ 16 w 32"/>
                    <a:gd name="T7" fmla="*/ 52 h 59"/>
                    <a:gd name="T8" fmla="*/ 32 w 32"/>
                    <a:gd name="T9" fmla="*/ 59 h 59"/>
                    <a:gd name="T10" fmla="*/ 0 60000 65536"/>
                    <a:gd name="T11" fmla="*/ 0 60000 65536"/>
                    <a:gd name="T12" fmla="*/ 0 60000 65536"/>
                    <a:gd name="T13" fmla="*/ 0 60000 65536"/>
                    <a:gd name="T14" fmla="*/ 0 60000 65536"/>
                    <a:gd name="T15" fmla="*/ 0 w 32"/>
                    <a:gd name="T16" fmla="*/ 0 h 59"/>
                    <a:gd name="T17" fmla="*/ 32 w 32"/>
                    <a:gd name="T18" fmla="*/ 59 h 59"/>
                  </a:gdLst>
                  <a:ahLst/>
                  <a:cxnLst>
                    <a:cxn ang="T10">
                      <a:pos x="T0" y="T1"/>
                    </a:cxn>
                    <a:cxn ang="T11">
                      <a:pos x="T2" y="T3"/>
                    </a:cxn>
                    <a:cxn ang="T12">
                      <a:pos x="T4" y="T5"/>
                    </a:cxn>
                    <a:cxn ang="T13">
                      <a:pos x="T6" y="T7"/>
                    </a:cxn>
                    <a:cxn ang="T14">
                      <a:pos x="T8" y="T9"/>
                    </a:cxn>
                  </a:cxnLst>
                  <a:rect l="T15" t="T16" r="T17" b="T18"/>
                  <a:pathLst>
                    <a:path w="32" h="59">
                      <a:moveTo>
                        <a:pt x="0" y="0"/>
                      </a:moveTo>
                      <a:lnTo>
                        <a:pt x="0" y="20"/>
                      </a:lnTo>
                      <a:lnTo>
                        <a:pt x="4" y="36"/>
                      </a:lnTo>
                      <a:lnTo>
                        <a:pt x="16" y="52"/>
                      </a:lnTo>
                      <a:lnTo>
                        <a:pt x="32" y="59"/>
                      </a:lnTo>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sp>
              <p:nvSpPr>
                <p:cNvPr id="27677" name="Freeform 17"/>
                <p:cNvSpPr>
                  <a:spLocks/>
                </p:cNvSpPr>
                <p:nvPr/>
              </p:nvSpPr>
              <p:spPr bwMode="auto">
                <a:xfrm>
                  <a:off x="5331" y="2915"/>
                  <a:ext cx="67" cy="53"/>
                </a:xfrm>
                <a:custGeom>
                  <a:avLst/>
                  <a:gdLst>
                    <a:gd name="T0" fmla="*/ 0 w 67"/>
                    <a:gd name="T1" fmla="*/ 0 h 53"/>
                    <a:gd name="T2" fmla="*/ 0 w 67"/>
                    <a:gd name="T3" fmla="*/ 14 h 53"/>
                    <a:gd name="T4" fmla="*/ 5 w 67"/>
                    <a:gd name="T5" fmla="*/ 28 h 53"/>
                    <a:gd name="T6" fmla="*/ 22 w 67"/>
                    <a:gd name="T7" fmla="*/ 43 h 53"/>
                    <a:gd name="T8" fmla="*/ 35 w 67"/>
                    <a:gd name="T9" fmla="*/ 50 h 53"/>
                    <a:gd name="T10" fmla="*/ 51 w 67"/>
                    <a:gd name="T11" fmla="*/ 53 h 53"/>
                    <a:gd name="T12" fmla="*/ 67 w 67"/>
                    <a:gd name="T13" fmla="*/ 53 h 53"/>
                    <a:gd name="T14" fmla="*/ 0 60000 65536"/>
                    <a:gd name="T15" fmla="*/ 0 60000 65536"/>
                    <a:gd name="T16" fmla="*/ 0 60000 65536"/>
                    <a:gd name="T17" fmla="*/ 0 60000 65536"/>
                    <a:gd name="T18" fmla="*/ 0 60000 65536"/>
                    <a:gd name="T19" fmla="*/ 0 60000 65536"/>
                    <a:gd name="T20" fmla="*/ 0 60000 65536"/>
                    <a:gd name="T21" fmla="*/ 0 w 67"/>
                    <a:gd name="T22" fmla="*/ 0 h 53"/>
                    <a:gd name="T23" fmla="*/ 67 w 67"/>
                    <a:gd name="T24" fmla="*/ 53 h 5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7" h="53">
                      <a:moveTo>
                        <a:pt x="0" y="0"/>
                      </a:moveTo>
                      <a:lnTo>
                        <a:pt x="0" y="14"/>
                      </a:lnTo>
                      <a:lnTo>
                        <a:pt x="5" y="28"/>
                      </a:lnTo>
                      <a:lnTo>
                        <a:pt x="22" y="43"/>
                      </a:lnTo>
                      <a:lnTo>
                        <a:pt x="35" y="50"/>
                      </a:lnTo>
                      <a:lnTo>
                        <a:pt x="51" y="53"/>
                      </a:lnTo>
                      <a:lnTo>
                        <a:pt x="67" y="53"/>
                      </a:lnTo>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sp>
              <p:nvSpPr>
                <p:cNvPr id="27678" name="Line 18"/>
                <p:cNvSpPr>
                  <a:spLocks noChangeShapeType="1"/>
                </p:cNvSpPr>
                <p:nvPr/>
              </p:nvSpPr>
              <p:spPr bwMode="auto">
                <a:xfrm>
                  <a:off x="5389" y="3209"/>
                  <a:ext cx="21" cy="2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dirty="0"/>
                </a:p>
              </p:txBody>
            </p:sp>
          </p:grpSp>
        </p:grpSp>
        <p:grpSp>
          <p:nvGrpSpPr>
            <p:cNvPr id="27657" name="Group 33"/>
            <p:cNvGrpSpPr>
              <a:grpSpLocks/>
            </p:cNvGrpSpPr>
            <p:nvPr/>
          </p:nvGrpSpPr>
          <p:grpSpPr bwMode="auto">
            <a:xfrm>
              <a:off x="4987" y="2894"/>
              <a:ext cx="1101" cy="141"/>
              <a:chOff x="4987" y="2894"/>
              <a:chExt cx="1101" cy="141"/>
            </a:xfrm>
          </p:grpSpPr>
          <p:grpSp>
            <p:nvGrpSpPr>
              <p:cNvPr id="27658" name="Group 24"/>
              <p:cNvGrpSpPr>
                <a:grpSpLocks/>
              </p:cNvGrpSpPr>
              <p:nvPr/>
            </p:nvGrpSpPr>
            <p:grpSpPr bwMode="auto">
              <a:xfrm>
                <a:off x="4987" y="2971"/>
                <a:ext cx="137" cy="64"/>
                <a:chOff x="4987" y="2971"/>
                <a:chExt cx="137" cy="64"/>
              </a:xfrm>
            </p:grpSpPr>
            <p:sp>
              <p:nvSpPr>
                <p:cNvPr id="27667" name="Line 21"/>
                <p:cNvSpPr>
                  <a:spLocks noChangeShapeType="1"/>
                </p:cNvSpPr>
                <p:nvPr/>
              </p:nvSpPr>
              <p:spPr bwMode="auto">
                <a:xfrm flipH="1">
                  <a:off x="4987" y="3011"/>
                  <a:ext cx="26" cy="3"/>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7668" name="Freeform 22"/>
                <p:cNvSpPr>
                  <a:spLocks/>
                </p:cNvSpPr>
                <p:nvPr/>
              </p:nvSpPr>
              <p:spPr bwMode="auto">
                <a:xfrm>
                  <a:off x="4994" y="2974"/>
                  <a:ext cx="130" cy="60"/>
                </a:xfrm>
                <a:custGeom>
                  <a:avLst/>
                  <a:gdLst>
                    <a:gd name="T0" fmla="*/ 112 w 130"/>
                    <a:gd name="T1" fmla="*/ 0 h 60"/>
                    <a:gd name="T2" fmla="*/ 97 w 130"/>
                    <a:gd name="T3" fmla="*/ 1 h 60"/>
                    <a:gd name="T4" fmla="*/ 76 w 130"/>
                    <a:gd name="T5" fmla="*/ 4 h 60"/>
                    <a:gd name="T6" fmla="*/ 64 w 130"/>
                    <a:gd name="T7" fmla="*/ 6 h 60"/>
                    <a:gd name="T8" fmla="*/ 43 w 130"/>
                    <a:gd name="T9" fmla="*/ 12 h 60"/>
                    <a:gd name="T10" fmla="*/ 28 w 130"/>
                    <a:gd name="T11" fmla="*/ 18 h 60"/>
                    <a:gd name="T12" fmla="*/ 19 w 130"/>
                    <a:gd name="T13" fmla="*/ 22 h 60"/>
                    <a:gd name="T14" fmla="*/ 11 w 130"/>
                    <a:gd name="T15" fmla="*/ 28 h 60"/>
                    <a:gd name="T16" fmla="*/ 0 w 130"/>
                    <a:gd name="T17" fmla="*/ 36 h 60"/>
                    <a:gd name="T18" fmla="*/ 7 w 130"/>
                    <a:gd name="T19" fmla="*/ 42 h 60"/>
                    <a:gd name="T20" fmla="*/ 17 w 130"/>
                    <a:gd name="T21" fmla="*/ 50 h 60"/>
                    <a:gd name="T22" fmla="*/ 34 w 130"/>
                    <a:gd name="T23" fmla="*/ 55 h 60"/>
                    <a:gd name="T24" fmla="*/ 49 w 130"/>
                    <a:gd name="T25" fmla="*/ 57 h 60"/>
                    <a:gd name="T26" fmla="*/ 64 w 130"/>
                    <a:gd name="T27" fmla="*/ 58 h 60"/>
                    <a:gd name="T28" fmla="*/ 85 w 130"/>
                    <a:gd name="T29" fmla="*/ 60 h 60"/>
                    <a:gd name="T30" fmla="*/ 109 w 130"/>
                    <a:gd name="T31" fmla="*/ 60 h 60"/>
                    <a:gd name="T32" fmla="*/ 130 w 130"/>
                    <a:gd name="T33" fmla="*/ 57 h 60"/>
                    <a:gd name="T34" fmla="*/ 116 w 130"/>
                    <a:gd name="T35" fmla="*/ 33 h 60"/>
                    <a:gd name="T36" fmla="*/ 112 w 130"/>
                    <a:gd name="T37" fmla="*/ 0 h 6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30"/>
                    <a:gd name="T58" fmla="*/ 0 h 60"/>
                    <a:gd name="T59" fmla="*/ 130 w 130"/>
                    <a:gd name="T60" fmla="*/ 60 h 6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30" h="60">
                      <a:moveTo>
                        <a:pt x="112" y="0"/>
                      </a:moveTo>
                      <a:lnTo>
                        <a:pt x="97" y="1"/>
                      </a:lnTo>
                      <a:lnTo>
                        <a:pt x="76" y="4"/>
                      </a:lnTo>
                      <a:lnTo>
                        <a:pt x="64" y="6"/>
                      </a:lnTo>
                      <a:lnTo>
                        <a:pt x="43" y="12"/>
                      </a:lnTo>
                      <a:lnTo>
                        <a:pt x="28" y="18"/>
                      </a:lnTo>
                      <a:lnTo>
                        <a:pt x="19" y="22"/>
                      </a:lnTo>
                      <a:lnTo>
                        <a:pt x="11" y="28"/>
                      </a:lnTo>
                      <a:lnTo>
                        <a:pt x="0" y="36"/>
                      </a:lnTo>
                      <a:lnTo>
                        <a:pt x="7" y="42"/>
                      </a:lnTo>
                      <a:lnTo>
                        <a:pt x="17" y="50"/>
                      </a:lnTo>
                      <a:lnTo>
                        <a:pt x="34" y="55"/>
                      </a:lnTo>
                      <a:lnTo>
                        <a:pt x="49" y="57"/>
                      </a:lnTo>
                      <a:lnTo>
                        <a:pt x="64" y="58"/>
                      </a:lnTo>
                      <a:lnTo>
                        <a:pt x="85" y="60"/>
                      </a:lnTo>
                      <a:lnTo>
                        <a:pt x="109" y="60"/>
                      </a:lnTo>
                      <a:lnTo>
                        <a:pt x="130" y="57"/>
                      </a:lnTo>
                      <a:lnTo>
                        <a:pt x="116" y="33"/>
                      </a:lnTo>
                      <a:lnTo>
                        <a:pt x="112" y="0"/>
                      </a:lnTo>
                      <a:close/>
                    </a:path>
                  </a:pathLst>
                </a:custGeom>
                <a:solidFill>
                  <a:srgbClr val="BFBFBF"/>
                </a:solidFill>
                <a:ln w="12700">
                  <a:solidFill>
                    <a:srgbClr val="000000"/>
                  </a:solidFill>
                  <a:prstDash val="solid"/>
                  <a:round/>
                  <a:headEnd/>
                  <a:tailEnd/>
                </a:ln>
              </p:spPr>
              <p:txBody>
                <a:bodyPr/>
                <a:lstStyle/>
                <a:p>
                  <a:endParaRPr lang="en-US" dirty="0"/>
                </a:p>
              </p:txBody>
            </p:sp>
            <p:sp>
              <p:nvSpPr>
                <p:cNvPr id="27669" name="Freeform 23"/>
                <p:cNvSpPr>
                  <a:spLocks/>
                </p:cNvSpPr>
                <p:nvPr/>
              </p:nvSpPr>
              <p:spPr bwMode="auto">
                <a:xfrm>
                  <a:off x="5071" y="2971"/>
                  <a:ext cx="45" cy="64"/>
                </a:xfrm>
                <a:custGeom>
                  <a:avLst/>
                  <a:gdLst>
                    <a:gd name="T0" fmla="*/ 0 w 45"/>
                    <a:gd name="T1" fmla="*/ 7 h 64"/>
                    <a:gd name="T2" fmla="*/ 36 w 45"/>
                    <a:gd name="T3" fmla="*/ 0 h 64"/>
                    <a:gd name="T4" fmla="*/ 33 w 45"/>
                    <a:gd name="T5" fmla="*/ 15 h 64"/>
                    <a:gd name="T6" fmla="*/ 39 w 45"/>
                    <a:gd name="T7" fmla="*/ 34 h 64"/>
                    <a:gd name="T8" fmla="*/ 44 w 45"/>
                    <a:gd name="T9" fmla="*/ 57 h 64"/>
                    <a:gd name="T10" fmla="*/ 45 w 45"/>
                    <a:gd name="T11" fmla="*/ 63 h 64"/>
                    <a:gd name="T12" fmla="*/ 29 w 45"/>
                    <a:gd name="T13" fmla="*/ 64 h 64"/>
                    <a:gd name="T14" fmla="*/ 0 w 45"/>
                    <a:gd name="T15" fmla="*/ 63 h 64"/>
                    <a:gd name="T16" fmla="*/ 8 w 45"/>
                    <a:gd name="T17" fmla="*/ 48 h 64"/>
                    <a:gd name="T18" fmla="*/ 9 w 45"/>
                    <a:gd name="T19" fmla="*/ 33 h 64"/>
                    <a:gd name="T20" fmla="*/ 6 w 45"/>
                    <a:gd name="T21" fmla="*/ 18 h 64"/>
                    <a:gd name="T22" fmla="*/ 0 w 45"/>
                    <a:gd name="T23" fmla="*/ 7 h 6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5"/>
                    <a:gd name="T37" fmla="*/ 0 h 64"/>
                    <a:gd name="T38" fmla="*/ 45 w 45"/>
                    <a:gd name="T39" fmla="*/ 64 h 6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5" h="64">
                      <a:moveTo>
                        <a:pt x="0" y="7"/>
                      </a:moveTo>
                      <a:lnTo>
                        <a:pt x="36" y="0"/>
                      </a:lnTo>
                      <a:lnTo>
                        <a:pt x="33" y="15"/>
                      </a:lnTo>
                      <a:lnTo>
                        <a:pt x="39" y="34"/>
                      </a:lnTo>
                      <a:lnTo>
                        <a:pt x="44" y="57"/>
                      </a:lnTo>
                      <a:lnTo>
                        <a:pt x="45" y="63"/>
                      </a:lnTo>
                      <a:lnTo>
                        <a:pt x="29" y="64"/>
                      </a:lnTo>
                      <a:lnTo>
                        <a:pt x="0" y="63"/>
                      </a:lnTo>
                      <a:lnTo>
                        <a:pt x="8" y="48"/>
                      </a:lnTo>
                      <a:lnTo>
                        <a:pt x="9" y="33"/>
                      </a:lnTo>
                      <a:lnTo>
                        <a:pt x="6" y="18"/>
                      </a:lnTo>
                      <a:lnTo>
                        <a:pt x="0" y="7"/>
                      </a:lnTo>
                      <a:close/>
                    </a:path>
                  </a:pathLst>
                </a:custGeom>
                <a:solidFill>
                  <a:srgbClr val="00007F"/>
                </a:solidFill>
                <a:ln w="12700">
                  <a:solidFill>
                    <a:srgbClr val="000000"/>
                  </a:solidFill>
                  <a:prstDash val="solid"/>
                  <a:round/>
                  <a:headEnd/>
                  <a:tailEnd/>
                </a:ln>
              </p:spPr>
              <p:txBody>
                <a:bodyPr/>
                <a:lstStyle/>
                <a:p>
                  <a:endParaRPr lang="en-US" dirty="0"/>
                </a:p>
              </p:txBody>
            </p:sp>
          </p:grpSp>
          <p:grpSp>
            <p:nvGrpSpPr>
              <p:cNvPr id="27659" name="Group 32"/>
              <p:cNvGrpSpPr>
                <a:grpSpLocks/>
              </p:cNvGrpSpPr>
              <p:nvPr/>
            </p:nvGrpSpPr>
            <p:grpSpPr bwMode="auto">
              <a:xfrm>
                <a:off x="5070" y="2894"/>
                <a:ext cx="1018" cy="140"/>
                <a:chOff x="5070" y="2894"/>
                <a:chExt cx="1018" cy="140"/>
              </a:xfrm>
            </p:grpSpPr>
            <p:grpSp>
              <p:nvGrpSpPr>
                <p:cNvPr id="27660" name="Group 30"/>
                <p:cNvGrpSpPr>
                  <a:grpSpLocks/>
                </p:cNvGrpSpPr>
                <p:nvPr/>
              </p:nvGrpSpPr>
              <p:grpSpPr bwMode="auto">
                <a:xfrm>
                  <a:off x="5215" y="2894"/>
                  <a:ext cx="873" cy="135"/>
                  <a:chOff x="5215" y="2894"/>
                  <a:chExt cx="873" cy="135"/>
                </a:xfrm>
              </p:grpSpPr>
              <p:sp>
                <p:nvSpPr>
                  <p:cNvPr id="27662" name="Freeform 25"/>
                  <p:cNvSpPr>
                    <a:spLocks/>
                  </p:cNvSpPr>
                  <p:nvPr/>
                </p:nvSpPr>
                <p:spPr bwMode="auto">
                  <a:xfrm>
                    <a:off x="5599" y="2894"/>
                    <a:ext cx="367" cy="34"/>
                  </a:xfrm>
                  <a:custGeom>
                    <a:avLst/>
                    <a:gdLst>
                      <a:gd name="T0" fmla="*/ 367 w 367"/>
                      <a:gd name="T1" fmla="*/ 24 h 34"/>
                      <a:gd name="T2" fmla="*/ 367 w 367"/>
                      <a:gd name="T3" fmla="*/ 11 h 34"/>
                      <a:gd name="T4" fmla="*/ 359 w 367"/>
                      <a:gd name="T5" fmla="*/ 3 h 34"/>
                      <a:gd name="T6" fmla="*/ 347 w 367"/>
                      <a:gd name="T7" fmla="*/ 0 h 34"/>
                      <a:gd name="T8" fmla="*/ 330 w 367"/>
                      <a:gd name="T9" fmla="*/ 1 h 34"/>
                      <a:gd name="T10" fmla="*/ 291 w 367"/>
                      <a:gd name="T11" fmla="*/ 0 h 34"/>
                      <a:gd name="T12" fmla="*/ 234 w 367"/>
                      <a:gd name="T13" fmla="*/ 2 h 34"/>
                      <a:gd name="T14" fmla="*/ 177 w 367"/>
                      <a:gd name="T15" fmla="*/ 5 h 34"/>
                      <a:gd name="T16" fmla="*/ 137 w 367"/>
                      <a:gd name="T17" fmla="*/ 6 h 34"/>
                      <a:gd name="T18" fmla="*/ 86 w 367"/>
                      <a:gd name="T19" fmla="*/ 8 h 34"/>
                      <a:gd name="T20" fmla="*/ 48 w 367"/>
                      <a:gd name="T21" fmla="*/ 10 h 34"/>
                      <a:gd name="T22" fmla="*/ 10 w 367"/>
                      <a:gd name="T23" fmla="*/ 15 h 34"/>
                      <a:gd name="T24" fmla="*/ 26 w 367"/>
                      <a:gd name="T25" fmla="*/ 11 h 34"/>
                      <a:gd name="T26" fmla="*/ 4 w 367"/>
                      <a:gd name="T27" fmla="*/ 19 h 34"/>
                      <a:gd name="T28" fmla="*/ 0 w 367"/>
                      <a:gd name="T29" fmla="*/ 34 h 34"/>
                      <a:gd name="T30" fmla="*/ 367 w 367"/>
                      <a:gd name="T31" fmla="*/ 24 h 3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67"/>
                      <a:gd name="T49" fmla="*/ 0 h 34"/>
                      <a:gd name="T50" fmla="*/ 367 w 367"/>
                      <a:gd name="T51" fmla="*/ 34 h 3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67" h="34">
                        <a:moveTo>
                          <a:pt x="367" y="24"/>
                        </a:moveTo>
                        <a:lnTo>
                          <a:pt x="367" y="11"/>
                        </a:lnTo>
                        <a:lnTo>
                          <a:pt x="359" y="3"/>
                        </a:lnTo>
                        <a:lnTo>
                          <a:pt x="347" y="0"/>
                        </a:lnTo>
                        <a:lnTo>
                          <a:pt x="330" y="1"/>
                        </a:lnTo>
                        <a:lnTo>
                          <a:pt x="291" y="0"/>
                        </a:lnTo>
                        <a:lnTo>
                          <a:pt x="234" y="2"/>
                        </a:lnTo>
                        <a:lnTo>
                          <a:pt x="177" y="5"/>
                        </a:lnTo>
                        <a:lnTo>
                          <a:pt x="137" y="6"/>
                        </a:lnTo>
                        <a:lnTo>
                          <a:pt x="86" y="8"/>
                        </a:lnTo>
                        <a:lnTo>
                          <a:pt x="48" y="10"/>
                        </a:lnTo>
                        <a:lnTo>
                          <a:pt x="10" y="15"/>
                        </a:lnTo>
                        <a:lnTo>
                          <a:pt x="26" y="11"/>
                        </a:lnTo>
                        <a:lnTo>
                          <a:pt x="4" y="19"/>
                        </a:lnTo>
                        <a:lnTo>
                          <a:pt x="0" y="34"/>
                        </a:lnTo>
                        <a:lnTo>
                          <a:pt x="367" y="24"/>
                        </a:lnTo>
                        <a:close/>
                      </a:path>
                    </a:pathLst>
                  </a:custGeom>
                  <a:solidFill>
                    <a:srgbClr val="000000"/>
                  </a:solidFill>
                  <a:ln w="12700">
                    <a:solidFill>
                      <a:srgbClr val="BFBFBF"/>
                    </a:solidFill>
                    <a:prstDash val="solid"/>
                    <a:round/>
                    <a:headEnd/>
                    <a:tailEnd/>
                  </a:ln>
                </p:spPr>
                <p:txBody>
                  <a:bodyPr/>
                  <a:lstStyle/>
                  <a:p>
                    <a:endParaRPr lang="en-US" dirty="0"/>
                  </a:p>
                </p:txBody>
              </p:sp>
              <p:sp>
                <p:nvSpPr>
                  <p:cNvPr id="27663" name="Freeform 26"/>
                  <p:cNvSpPr>
                    <a:spLocks/>
                  </p:cNvSpPr>
                  <p:nvPr/>
                </p:nvSpPr>
                <p:spPr bwMode="auto">
                  <a:xfrm>
                    <a:off x="6061" y="2908"/>
                    <a:ext cx="27" cy="26"/>
                  </a:xfrm>
                  <a:custGeom>
                    <a:avLst/>
                    <a:gdLst>
                      <a:gd name="T0" fmla="*/ 0 w 27"/>
                      <a:gd name="T1" fmla="*/ 3 h 26"/>
                      <a:gd name="T2" fmla="*/ 25 w 27"/>
                      <a:gd name="T3" fmla="*/ 0 h 26"/>
                      <a:gd name="T4" fmla="*/ 27 w 27"/>
                      <a:gd name="T5" fmla="*/ 19 h 26"/>
                      <a:gd name="T6" fmla="*/ 1 w 27"/>
                      <a:gd name="T7" fmla="*/ 26 h 26"/>
                      <a:gd name="T8" fmla="*/ 0 w 27"/>
                      <a:gd name="T9" fmla="*/ 3 h 26"/>
                      <a:gd name="T10" fmla="*/ 0 60000 65536"/>
                      <a:gd name="T11" fmla="*/ 0 60000 65536"/>
                      <a:gd name="T12" fmla="*/ 0 60000 65536"/>
                      <a:gd name="T13" fmla="*/ 0 60000 65536"/>
                      <a:gd name="T14" fmla="*/ 0 60000 65536"/>
                      <a:gd name="T15" fmla="*/ 0 w 27"/>
                      <a:gd name="T16" fmla="*/ 0 h 26"/>
                      <a:gd name="T17" fmla="*/ 27 w 27"/>
                      <a:gd name="T18" fmla="*/ 26 h 26"/>
                    </a:gdLst>
                    <a:ahLst/>
                    <a:cxnLst>
                      <a:cxn ang="T10">
                        <a:pos x="T0" y="T1"/>
                      </a:cxn>
                      <a:cxn ang="T11">
                        <a:pos x="T2" y="T3"/>
                      </a:cxn>
                      <a:cxn ang="T12">
                        <a:pos x="T4" y="T5"/>
                      </a:cxn>
                      <a:cxn ang="T13">
                        <a:pos x="T6" y="T7"/>
                      </a:cxn>
                      <a:cxn ang="T14">
                        <a:pos x="T8" y="T9"/>
                      </a:cxn>
                    </a:cxnLst>
                    <a:rect l="T15" t="T16" r="T17" b="T18"/>
                    <a:pathLst>
                      <a:path w="27" h="26">
                        <a:moveTo>
                          <a:pt x="0" y="3"/>
                        </a:moveTo>
                        <a:lnTo>
                          <a:pt x="25" y="0"/>
                        </a:lnTo>
                        <a:lnTo>
                          <a:pt x="27" y="19"/>
                        </a:lnTo>
                        <a:lnTo>
                          <a:pt x="1" y="26"/>
                        </a:lnTo>
                        <a:lnTo>
                          <a:pt x="0" y="3"/>
                        </a:lnTo>
                        <a:close/>
                      </a:path>
                    </a:pathLst>
                  </a:custGeom>
                  <a:solidFill>
                    <a:srgbClr val="BFBFBF"/>
                  </a:solidFill>
                  <a:ln w="12700">
                    <a:solidFill>
                      <a:srgbClr val="000000"/>
                    </a:solidFill>
                    <a:prstDash val="solid"/>
                    <a:round/>
                    <a:headEnd/>
                    <a:tailEnd/>
                  </a:ln>
                </p:spPr>
                <p:txBody>
                  <a:bodyPr/>
                  <a:lstStyle/>
                  <a:p>
                    <a:endParaRPr lang="en-US" dirty="0"/>
                  </a:p>
                </p:txBody>
              </p:sp>
              <p:sp>
                <p:nvSpPr>
                  <p:cNvPr id="27664" name="Freeform 27"/>
                  <p:cNvSpPr>
                    <a:spLocks/>
                  </p:cNvSpPr>
                  <p:nvPr/>
                </p:nvSpPr>
                <p:spPr bwMode="auto">
                  <a:xfrm>
                    <a:off x="5215" y="2909"/>
                    <a:ext cx="798" cy="120"/>
                  </a:xfrm>
                  <a:custGeom>
                    <a:avLst/>
                    <a:gdLst>
                      <a:gd name="T0" fmla="*/ 51 w 798"/>
                      <a:gd name="T1" fmla="*/ 45 h 120"/>
                      <a:gd name="T2" fmla="*/ 123 w 798"/>
                      <a:gd name="T3" fmla="*/ 38 h 120"/>
                      <a:gd name="T4" fmla="*/ 229 w 798"/>
                      <a:gd name="T5" fmla="*/ 28 h 120"/>
                      <a:gd name="T6" fmla="*/ 312 w 798"/>
                      <a:gd name="T7" fmla="*/ 19 h 120"/>
                      <a:gd name="T8" fmla="*/ 399 w 798"/>
                      <a:gd name="T9" fmla="*/ 13 h 120"/>
                      <a:gd name="T10" fmla="*/ 469 w 798"/>
                      <a:gd name="T11" fmla="*/ 11 h 120"/>
                      <a:gd name="T12" fmla="*/ 523 w 798"/>
                      <a:gd name="T13" fmla="*/ 9 h 120"/>
                      <a:gd name="T14" fmla="*/ 577 w 798"/>
                      <a:gd name="T15" fmla="*/ 8 h 120"/>
                      <a:gd name="T16" fmla="*/ 661 w 798"/>
                      <a:gd name="T17" fmla="*/ 1 h 120"/>
                      <a:gd name="T18" fmla="*/ 731 w 798"/>
                      <a:gd name="T19" fmla="*/ 0 h 120"/>
                      <a:gd name="T20" fmla="*/ 773 w 798"/>
                      <a:gd name="T21" fmla="*/ 0 h 120"/>
                      <a:gd name="T22" fmla="*/ 785 w 798"/>
                      <a:gd name="T23" fmla="*/ 6 h 120"/>
                      <a:gd name="T24" fmla="*/ 794 w 798"/>
                      <a:gd name="T25" fmla="*/ 15 h 120"/>
                      <a:gd name="T26" fmla="*/ 798 w 798"/>
                      <a:gd name="T27" fmla="*/ 26 h 120"/>
                      <a:gd name="T28" fmla="*/ 795 w 798"/>
                      <a:gd name="T29" fmla="*/ 44 h 120"/>
                      <a:gd name="T30" fmla="*/ 774 w 798"/>
                      <a:gd name="T31" fmla="*/ 53 h 120"/>
                      <a:gd name="T32" fmla="*/ 739 w 798"/>
                      <a:gd name="T33" fmla="*/ 58 h 120"/>
                      <a:gd name="T34" fmla="*/ 686 w 798"/>
                      <a:gd name="T35" fmla="*/ 67 h 120"/>
                      <a:gd name="T36" fmla="*/ 614 w 798"/>
                      <a:gd name="T37" fmla="*/ 78 h 120"/>
                      <a:gd name="T38" fmla="*/ 549 w 798"/>
                      <a:gd name="T39" fmla="*/ 86 h 120"/>
                      <a:gd name="T40" fmla="*/ 475 w 798"/>
                      <a:gd name="T41" fmla="*/ 95 h 120"/>
                      <a:gd name="T42" fmla="*/ 400 w 798"/>
                      <a:gd name="T43" fmla="*/ 100 h 120"/>
                      <a:gd name="T44" fmla="*/ 365 w 798"/>
                      <a:gd name="T45" fmla="*/ 104 h 120"/>
                      <a:gd name="T46" fmla="*/ 330 w 798"/>
                      <a:gd name="T47" fmla="*/ 105 h 120"/>
                      <a:gd name="T48" fmla="*/ 293 w 798"/>
                      <a:gd name="T49" fmla="*/ 107 h 120"/>
                      <a:gd name="T50" fmla="*/ 249 w 798"/>
                      <a:gd name="T51" fmla="*/ 111 h 120"/>
                      <a:gd name="T52" fmla="*/ 209 w 798"/>
                      <a:gd name="T53" fmla="*/ 114 h 120"/>
                      <a:gd name="T54" fmla="*/ 166 w 798"/>
                      <a:gd name="T55" fmla="*/ 117 h 120"/>
                      <a:gd name="T56" fmla="*/ 104 w 798"/>
                      <a:gd name="T57" fmla="*/ 120 h 120"/>
                      <a:gd name="T58" fmla="*/ 73 w 798"/>
                      <a:gd name="T59" fmla="*/ 119 h 120"/>
                      <a:gd name="T60" fmla="*/ 61 w 798"/>
                      <a:gd name="T61" fmla="*/ 106 h 120"/>
                      <a:gd name="T62" fmla="*/ 48 w 798"/>
                      <a:gd name="T63" fmla="*/ 87 h 120"/>
                      <a:gd name="T64" fmla="*/ 33 w 798"/>
                      <a:gd name="T65" fmla="*/ 74 h 120"/>
                      <a:gd name="T66" fmla="*/ 0 w 798"/>
                      <a:gd name="T67" fmla="*/ 48 h 120"/>
                      <a:gd name="T68" fmla="*/ 51 w 798"/>
                      <a:gd name="T69" fmla="*/ 45 h 12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798"/>
                      <a:gd name="T106" fmla="*/ 0 h 120"/>
                      <a:gd name="T107" fmla="*/ 798 w 798"/>
                      <a:gd name="T108" fmla="*/ 120 h 12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798" h="120">
                        <a:moveTo>
                          <a:pt x="51" y="45"/>
                        </a:moveTo>
                        <a:lnTo>
                          <a:pt x="123" y="38"/>
                        </a:lnTo>
                        <a:lnTo>
                          <a:pt x="229" y="28"/>
                        </a:lnTo>
                        <a:lnTo>
                          <a:pt x="312" y="19"/>
                        </a:lnTo>
                        <a:lnTo>
                          <a:pt x="399" y="13"/>
                        </a:lnTo>
                        <a:lnTo>
                          <a:pt x="469" y="11"/>
                        </a:lnTo>
                        <a:lnTo>
                          <a:pt x="523" y="9"/>
                        </a:lnTo>
                        <a:lnTo>
                          <a:pt x="577" y="8"/>
                        </a:lnTo>
                        <a:lnTo>
                          <a:pt x="661" y="1"/>
                        </a:lnTo>
                        <a:lnTo>
                          <a:pt x="731" y="0"/>
                        </a:lnTo>
                        <a:lnTo>
                          <a:pt x="773" y="0"/>
                        </a:lnTo>
                        <a:lnTo>
                          <a:pt x="785" y="6"/>
                        </a:lnTo>
                        <a:lnTo>
                          <a:pt x="794" y="15"/>
                        </a:lnTo>
                        <a:lnTo>
                          <a:pt x="798" y="26"/>
                        </a:lnTo>
                        <a:lnTo>
                          <a:pt x="795" y="44"/>
                        </a:lnTo>
                        <a:lnTo>
                          <a:pt x="774" y="53"/>
                        </a:lnTo>
                        <a:lnTo>
                          <a:pt x="739" y="58"/>
                        </a:lnTo>
                        <a:lnTo>
                          <a:pt x="686" y="67"/>
                        </a:lnTo>
                        <a:lnTo>
                          <a:pt x="614" y="78"/>
                        </a:lnTo>
                        <a:lnTo>
                          <a:pt x="549" y="86"/>
                        </a:lnTo>
                        <a:lnTo>
                          <a:pt x="475" y="95"/>
                        </a:lnTo>
                        <a:lnTo>
                          <a:pt x="400" y="100"/>
                        </a:lnTo>
                        <a:lnTo>
                          <a:pt x="365" y="104"/>
                        </a:lnTo>
                        <a:lnTo>
                          <a:pt x="330" y="105"/>
                        </a:lnTo>
                        <a:lnTo>
                          <a:pt x="293" y="107"/>
                        </a:lnTo>
                        <a:lnTo>
                          <a:pt x="249" y="111"/>
                        </a:lnTo>
                        <a:lnTo>
                          <a:pt x="209" y="114"/>
                        </a:lnTo>
                        <a:lnTo>
                          <a:pt x="166" y="117"/>
                        </a:lnTo>
                        <a:lnTo>
                          <a:pt x="104" y="120"/>
                        </a:lnTo>
                        <a:lnTo>
                          <a:pt x="73" y="119"/>
                        </a:lnTo>
                        <a:lnTo>
                          <a:pt x="61" y="106"/>
                        </a:lnTo>
                        <a:lnTo>
                          <a:pt x="48" y="87"/>
                        </a:lnTo>
                        <a:lnTo>
                          <a:pt x="33" y="74"/>
                        </a:lnTo>
                        <a:lnTo>
                          <a:pt x="0" y="48"/>
                        </a:lnTo>
                        <a:lnTo>
                          <a:pt x="51" y="45"/>
                        </a:lnTo>
                        <a:close/>
                      </a:path>
                    </a:pathLst>
                  </a:custGeom>
                  <a:solidFill>
                    <a:srgbClr val="00007F"/>
                  </a:solidFill>
                  <a:ln w="12700">
                    <a:solidFill>
                      <a:srgbClr val="000000"/>
                    </a:solidFill>
                    <a:prstDash val="solid"/>
                    <a:round/>
                    <a:headEnd/>
                    <a:tailEnd/>
                  </a:ln>
                </p:spPr>
                <p:txBody>
                  <a:bodyPr/>
                  <a:lstStyle/>
                  <a:p>
                    <a:endParaRPr lang="en-US" dirty="0"/>
                  </a:p>
                </p:txBody>
              </p:sp>
              <p:sp>
                <p:nvSpPr>
                  <p:cNvPr id="27665" name="Freeform 28"/>
                  <p:cNvSpPr>
                    <a:spLocks/>
                  </p:cNvSpPr>
                  <p:nvPr/>
                </p:nvSpPr>
                <p:spPr bwMode="auto">
                  <a:xfrm>
                    <a:off x="5978" y="2905"/>
                    <a:ext cx="90" cy="53"/>
                  </a:xfrm>
                  <a:custGeom>
                    <a:avLst/>
                    <a:gdLst>
                      <a:gd name="T0" fmla="*/ 7 w 90"/>
                      <a:gd name="T1" fmla="*/ 3 h 53"/>
                      <a:gd name="T2" fmla="*/ 0 w 90"/>
                      <a:gd name="T3" fmla="*/ 20 h 53"/>
                      <a:gd name="T4" fmla="*/ 1 w 90"/>
                      <a:gd name="T5" fmla="*/ 35 h 53"/>
                      <a:gd name="T6" fmla="*/ 4 w 90"/>
                      <a:gd name="T7" fmla="*/ 44 h 53"/>
                      <a:gd name="T8" fmla="*/ 9 w 90"/>
                      <a:gd name="T9" fmla="*/ 53 h 53"/>
                      <a:gd name="T10" fmla="*/ 33 w 90"/>
                      <a:gd name="T11" fmla="*/ 50 h 53"/>
                      <a:gd name="T12" fmla="*/ 54 w 90"/>
                      <a:gd name="T13" fmla="*/ 44 h 53"/>
                      <a:gd name="T14" fmla="*/ 70 w 90"/>
                      <a:gd name="T15" fmla="*/ 38 h 53"/>
                      <a:gd name="T16" fmla="*/ 82 w 90"/>
                      <a:gd name="T17" fmla="*/ 33 h 53"/>
                      <a:gd name="T18" fmla="*/ 90 w 90"/>
                      <a:gd name="T19" fmla="*/ 26 h 53"/>
                      <a:gd name="T20" fmla="*/ 84 w 90"/>
                      <a:gd name="T21" fmla="*/ 20 h 53"/>
                      <a:gd name="T22" fmla="*/ 82 w 90"/>
                      <a:gd name="T23" fmla="*/ 9 h 53"/>
                      <a:gd name="T24" fmla="*/ 87 w 90"/>
                      <a:gd name="T25" fmla="*/ 3 h 53"/>
                      <a:gd name="T26" fmla="*/ 75 w 90"/>
                      <a:gd name="T27" fmla="*/ 0 h 53"/>
                      <a:gd name="T28" fmla="*/ 49 w 90"/>
                      <a:gd name="T29" fmla="*/ 0 h 53"/>
                      <a:gd name="T30" fmla="*/ 7 w 90"/>
                      <a:gd name="T31" fmla="*/ 3 h 5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90"/>
                      <a:gd name="T49" fmla="*/ 0 h 53"/>
                      <a:gd name="T50" fmla="*/ 90 w 90"/>
                      <a:gd name="T51" fmla="*/ 53 h 5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90" h="53">
                        <a:moveTo>
                          <a:pt x="7" y="3"/>
                        </a:moveTo>
                        <a:lnTo>
                          <a:pt x="0" y="20"/>
                        </a:lnTo>
                        <a:lnTo>
                          <a:pt x="1" y="35"/>
                        </a:lnTo>
                        <a:lnTo>
                          <a:pt x="4" y="44"/>
                        </a:lnTo>
                        <a:lnTo>
                          <a:pt x="9" y="53"/>
                        </a:lnTo>
                        <a:lnTo>
                          <a:pt x="33" y="50"/>
                        </a:lnTo>
                        <a:lnTo>
                          <a:pt x="54" y="44"/>
                        </a:lnTo>
                        <a:lnTo>
                          <a:pt x="70" y="38"/>
                        </a:lnTo>
                        <a:lnTo>
                          <a:pt x="82" y="33"/>
                        </a:lnTo>
                        <a:lnTo>
                          <a:pt x="90" y="26"/>
                        </a:lnTo>
                        <a:lnTo>
                          <a:pt x="84" y="20"/>
                        </a:lnTo>
                        <a:lnTo>
                          <a:pt x="82" y="9"/>
                        </a:lnTo>
                        <a:lnTo>
                          <a:pt x="87" y="3"/>
                        </a:lnTo>
                        <a:lnTo>
                          <a:pt x="75" y="0"/>
                        </a:lnTo>
                        <a:lnTo>
                          <a:pt x="49" y="0"/>
                        </a:lnTo>
                        <a:lnTo>
                          <a:pt x="7" y="3"/>
                        </a:lnTo>
                        <a:close/>
                      </a:path>
                    </a:pathLst>
                  </a:custGeom>
                  <a:solidFill>
                    <a:srgbClr val="BFBFBF"/>
                  </a:solidFill>
                  <a:ln w="12700">
                    <a:solidFill>
                      <a:srgbClr val="000000"/>
                    </a:solidFill>
                    <a:prstDash val="solid"/>
                    <a:round/>
                    <a:headEnd/>
                    <a:tailEnd/>
                  </a:ln>
                </p:spPr>
                <p:txBody>
                  <a:bodyPr/>
                  <a:lstStyle/>
                  <a:p>
                    <a:endParaRPr lang="en-US" dirty="0"/>
                  </a:p>
                </p:txBody>
              </p:sp>
              <p:sp>
                <p:nvSpPr>
                  <p:cNvPr id="27666" name="Freeform 29"/>
                  <p:cNvSpPr>
                    <a:spLocks/>
                  </p:cNvSpPr>
                  <p:nvPr/>
                </p:nvSpPr>
                <p:spPr bwMode="auto">
                  <a:xfrm>
                    <a:off x="5959" y="2911"/>
                    <a:ext cx="10" cy="52"/>
                  </a:xfrm>
                  <a:custGeom>
                    <a:avLst/>
                    <a:gdLst>
                      <a:gd name="T0" fmla="*/ 7 w 10"/>
                      <a:gd name="T1" fmla="*/ 0 h 52"/>
                      <a:gd name="T2" fmla="*/ 0 w 10"/>
                      <a:gd name="T3" fmla="*/ 16 h 52"/>
                      <a:gd name="T4" fmla="*/ 0 w 10"/>
                      <a:gd name="T5" fmla="*/ 28 h 52"/>
                      <a:gd name="T6" fmla="*/ 4 w 10"/>
                      <a:gd name="T7" fmla="*/ 42 h 52"/>
                      <a:gd name="T8" fmla="*/ 10 w 10"/>
                      <a:gd name="T9" fmla="*/ 52 h 52"/>
                      <a:gd name="T10" fmla="*/ 0 60000 65536"/>
                      <a:gd name="T11" fmla="*/ 0 60000 65536"/>
                      <a:gd name="T12" fmla="*/ 0 60000 65536"/>
                      <a:gd name="T13" fmla="*/ 0 60000 65536"/>
                      <a:gd name="T14" fmla="*/ 0 60000 65536"/>
                      <a:gd name="T15" fmla="*/ 0 w 10"/>
                      <a:gd name="T16" fmla="*/ 0 h 52"/>
                      <a:gd name="T17" fmla="*/ 10 w 10"/>
                      <a:gd name="T18" fmla="*/ 52 h 52"/>
                    </a:gdLst>
                    <a:ahLst/>
                    <a:cxnLst>
                      <a:cxn ang="T10">
                        <a:pos x="T0" y="T1"/>
                      </a:cxn>
                      <a:cxn ang="T11">
                        <a:pos x="T2" y="T3"/>
                      </a:cxn>
                      <a:cxn ang="T12">
                        <a:pos x="T4" y="T5"/>
                      </a:cxn>
                      <a:cxn ang="T13">
                        <a:pos x="T6" y="T7"/>
                      </a:cxn>
                      <a:cxn ang="T14">
                        <a:pos x="T8" y="T9"/>
                      </a:cxn>
                    </a:cxnLst>
                    <a:rect l="T15" t="T16" r="T17" b="T18"/>
                    <a:pathLst>
                      <a:path w="10" h="52">
                        <a:moveTo>
                          <a:pt x="7" y="0"/>
                        </a:moveTo>
                        <a:lnTo>
                          <a:pt x="0" y="16"/>
                        </a:lnTo>
                        <a:lnTo>
                          <a:pt x="0" y="28"/>
                        </a:lnTo>
                        <a:lnTo>
                          <a:pt x="4" y="42"/>
                        </a:lnTo>
                        <a:lnTo>
                          <a:pt x="10" y="52"/>
                        </a:lnTo>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grpSp>
            <p:sp>
              <p:nvSpPr>
                <p:cNvPr id="27661" name="Freeform 31"/>
                <p:cNvSpPr>
                  <a:spLocks/>
                </p:cNvSpPr>
                <p:nvPr/>
              </p:nvSpPr>
              <p:spPr bwMode="auto">
                <a:xfrm>
                  <a:off x="5070" y="2980"/>
                  <a:ext cx="11" cy="54"/>
                </a:xfrm>
                <a:custGeom>
                  <a:avLst/>
                  <a:gdLst>
                    <a:gd name="T0" fmla="*/ 0 w 11"/>
                    <a:gd name="T1" fmla="*/ 0 h 54"/>
                    <a:gd name="T2" fmla="*/ 7 w 11"/>
                    <a:gd name="T3" fmla="*/ 9 h 54"/>
                    <a:gd name="T4" fmla="*/ 11 w 11"/>
                    <a:gd name="T5" fmla="*/ 22 h 54"/>
                    <a:gd name="T6" fmla="*/ 11 w 11"/>
                    <a:gd name="T7" fmla="*/ 33 h 54"/>
                    <a:gd name="T8" fmla="*/ 8 w 11"/>
                    <a:gd name="T9" fmla="*/ 46 h 54"/>
                    <a:gd name="T10" fmla="*/ 4 w 11"/>
                    <a:gd name="T11" fmla="*/ 54 h 54"/>
                    <a:gd name="T12" fmla="*/ 6 w 11"/>
                    <a:gd name="T13" fmla="*/ 49 h 54"/>
                    <a:gd name="T14" fmla="*/ 0 60000 65536"/>
                    <a:gd name="T15" fmla="*/ 0 60000 65536"/>
                    <a:gd name="T16" fmla="*/ 0 60000 65536"/>
                    <a:gd name="T17" fmla="*/ 0 60000 65536"/>
                    <a:gd name="T18" fmla="*/ 0 60000 65536"/>
                    <a:gd name="T19" fmla="*/ 0 60000 65536"/>
                    <a:gd name="T20" fmla="*/ 0 60000 65536"/>
                    <a:gd name="T21" fmla="*/ 0 w 11"/>
                    <a:gd name="T22" fmla="*/ 0 h 54"/>
                    <a:gd name="T23" fmla="*/ 11 w 11"/>
                    <a:gd name="T24" fmla="*/ 54 h 5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 h="54">
                      <a:moveTo>
                        <a:pt x="0" y="0"/>
                      </a:moveTo>
                      <a:lnTo>
                        <a:pt x="7" y="9"/>
                      </a:lnTo>
                      <a:lnTo>
                        <a:pt x="11" y="22"/>
                      </a:lnTo>
                      <a:lnTo>
                        <a:pt x="11" y="33"/>
                      </a:lnTo>
                      <a:lnTo>
                        <a:pt x="8" y="46"/>
                      </a:lnTo>
                      <a:lnTo>
                        <a:pt x="4" y="54"/>
                      </a:lnTo>
                      <a:lnTo>
                        <a:pt x="6" y="49"/>
                      </a:lnTo>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grpSp>
        </p:grpSp>
      </p:grpSp>
      <p:sp>
        <p:nvSpPr>
          <p:cNvPr id="26631" name="AutoShape 45"/>
          <p:cNvSpPr>
            <a:spLocks noChangeArrowheads="1"/>
          </p:cNvSpPr>
          <p:nvPr/>
        </p:nvSpPr>
        <p:spPr bwMode="auto">
          <a:xfrm>
            <a:off x="152400" y="1617663"/>
            <a:ext cx="4542632" cy="3505200"/>
          </a:xfrm>
          <a:prstGeom prst="rightArrow">
            <a:avLst>
              <a:gd name="adj1" fmla="val 50000"/>
              <a:gd name="adj2" fmla="val 30978"/>
            </a:avLst>
          </a:prstGeom>
          <a:ln>
            <a:headEnd type="none" w="sm" len="sm"/>
            <a:tailEnd type="none" w="sm" len="sm"/>
          </a:ln>
        </p:spPr>
        <p:style>
          <a:lnRef idx="3">
            <a:schemeClr val="lt1"/>
          </a:lnRef>
          <a:fillRef idx="1">
            <a:schemeClr val="accent2"/>
          </a:fillRef>
          <a:effectRef idx="1">
            <a:schemeClr val="accent2"/>
          </a:effectRef>
          <a:fontRef idx="minor">
            <a:schemeClr val="lt1"/>
          </a:fontRef>
        </p:style>
        <p:txBody>
          <a:bodyPr wrap="none" anchor="ct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r>
              <a:rPr lang="en-US" altLang="en-US" sz="2600" b="1" i="0" dirty="0">
                <a:solidFill>
                  <a:schemeClr val="bg1"/>
                </a:solidFill>
              </a:rPr>
              <a:t>Notify the MPCA </a:t>
            </a:r>
          </a:p>
          <a:p>
            <a:pPr>
              <a:spcBef>
                <a:spcPct val="0"/>
              </a:spcBef>
              <a:buClrTx/>
              <a:buFontTx/>
              <a:buNone/>
            </a:pPr>
            <a:r>
              <a:rPr lang="en-US" altLang="en-US" sz="2600" b="1" i="0" u="sng" dirty="0">
                <a:solidFill>
                  <a:schemeClr val="bg1"/>
                </a:solidFill>
              </a:rPr>
              <a:t>within 30 days </a:t>
            </a:r>
          </a:p>
          <a:p>
            <a:pPr>
              <a:spcBef>
                <a:spcPct val="0"/>
              </a:spcBef>
              <a:buClrTx/>
              <a:buFontTx/>
              <a:buNone/>
            </a:pPr>
            <a:r>
              <a:rPr lang="en-US" altLang="en-US" sz="2600" b="1" i="0" dirty="0">
                <a:solidFill>
                  <a:schemeClr val="bg1"/>
                </a:solidFill>
              </a:rPr>
              <a:t>of installation or</a:t>
            </a:r>
          </a:p>
          <a:p>
            <a:pPr>
              <a:spcBef>
                <a:spcPct val="0"/>
              </a:spcBef>
              <a:buClrTx/>
              <a:buFontTx/>
              <a:buNone/>
            </a:pPr>
            <a:r>
              <a:rPr lang="en-US" altLang="en-US" sz="2600" b="1" i="0" dirty="0">
                <a:solidFill>
                  <a:schemeClr val="bg1"/>
                </a:solidFill>
              </a:rPr>
              <a:t>change of status </a:t>
            </a:r>
            <a:endParaRPr lang="en-US" altLang="en-US" sz="2600" i="0" dirty="0"/>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663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5"/>
          <p:cNvSpPr>
            <a:spLocks noGrp="1" noChangeArrowheads="1"/>
          </p:cNvSpPr>
          <p:nvPr>
            <p:ph type="title"/>
          </p:nvPr>
        </p:nvSpPr>
        <p:spPr/>
        <p:txBody>
          <a:bodyPr>
            <a:normAutofit fontScale="90000"/>
          </a:bodyPr>
          <a:lstStyle/>
          <a:p>
            <a:r>
              <a:rPr lang="en-US" altLang="en-US" i="1" dirty="0">
                <a:latin typeface="Times New Roman" panose="02020603050405020304" pitchFamily="18" charset="0"/>
                <a:cs typeface="Times New Roman" panose="02020603050405020304" pitchFamily="18" charset="0"/>
              </a:rPr>
              <a:t>MnDOT Tanks </a:t>
            </a:r>
            <a:br>
              <a:rPr lang="en-US" altLang="en-US" i="1" dirty="0">
                <a:latin typeface="Times New Roman" panose="02020603050405020304" pitchFamily="18" charset="0"/>
                <a:cs typeface="Times New Roman" panose="02020603050405020304" pitchFamily="18" charset="0"/>
              </a:rPr>
            </a:br>
            <a:r>
              <a:rPr lang="en-US" altLang="en-US" i="1" dirty="0">
                <a:latin typeface="Times New Roman" panose="02020603050405020304" pitchFamily="18" charset="0"/>
                <a:cs typeface="Times New Roman" panose="02020603050405020304" pitchFamily="18" charset="0"/>
              </a:rPr>
              <a:t>exempt from registration</a:t>
            </a:r>
          </a:p>
        </p:txBody>
      </p:sp>
      <p:pic>
        <p:nvPicPr>
          <p:cNvPr id="28676" name="Picture 52" descr="DSCN1529"/>
          <p:cNvPicPr>
            <a:picLocks noGrp="1" noChangeAspect="1" noChangeArrowheads="1"/>
          </p:cNvPicPr>
          <p:nvPr>
            <p:ph sz="quarter" idx="10"/>
          </p:nvPr>
        </p:nvPicPr>
        <p:blipFill>
          <a:blip r:embed="rId3">
            <a:extLst>
              <a:ext uri="{BEBA8EAE-BF5A-486C-A8C5-ECC9F3942E4B}">
                <a14:imgProps xmlns:a14="http://schemas.microsoft.com/office/drawing/2010/main">
                  <a14:imgLayer r:embed="rId4">
                    <a14:imgEffect>
                      <a14:brightnessContrast bright="23000"/>
                    </a14:imgEffect>
                  </a14:imgLayer>
                </a14:imgProps>
              </a:ext>
              <a:ext uri="{28A0092B-C50C-407E-A947-70E740481C1C}">
                <a14:useLocalDpi xmlns:a14="http://schemas.microsoft.com/office/drawing/2010/main" val="0"/>
              </a:ext>
            </a:extLst>
          </a:blip>
          <a:stretch>
            <a:fillRect/>
          </a:stretch>
        </p:blipFill>
        <p:spPr>
          <a:xfrm>
            <a:off x="5432021" y="1676400"/>
            <a:ext cx="3088178" cy="4114800"/>
          </a:xfrm>
        </p:spPr>
      </p:pic>
      <p:sp>
        <p:nvSpPr>
          <p:cNvPr id="28674" name="Slide Number Placeholder 6"/>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defRPr/>
            </a:pPr>
            <a:fld id="{4108AA7C-BDA2-40CB-B215-D4AFC5B0F8FB}" type="slidenum">
              <a:rPr lang="en-US" altLang="en-US" sz="1400" smtClean="0">
                <a:solidFill>
                  <a:schemeClr val="folHlink"/>
                </a:solidFill>
                <a:latin typeface="Arial" charset="0"/>
              </a:rPr>
              <a:pPr>
                <a:spcBef>
                  <a:spcPct val="0"/>
                </a:spcBef>
                <a:buClrTx/>
                <a:buFontTx/>
                <a:buNone/>
                <a:defRPr/>
              </a:pPr>
              <a:t>11</a:t>
            </a:fld>
            <a:endParaRPr lang="en-US" altLang="en-US" sz="1400" dirty="0">
              <a:latin typeface="Arial" charset="0"/>
            </a:endParaRPr>
          </a:p>
        </p:txBody>
      </p:sp>
      <p:sp>
        <p:nvSpPr>
          <p:cNvPr id="28678" name="Rectangle 39"/>
          <p:cNvSpPr>
            <a:spLocks noChangeArrowheads="1"/>
          </p:cNvSpPr>
          <p:nvPr/>
        </p:nvSpPr>
        <p:spPr bwMode="auto">
          <a:xfrm>
            <a:off x="381000" y="2819400"/>
            <a:ext cx="65532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endParaRPr lang="en-US" altLang="en-US" sz="3000" i="0" dirty="0"/>
          </a:p>
        </p:txBody>
      </p:sp>
      <p:sp>
        <p:nvSpPr>
          <p:cNvPr id="27655" name="Rectangle 40"/>
          <p:cNvSpPr>
            <a:spLocks noChangeArrowheads="1"/>
          </p:cNvSpPr>
          <p:nvPr/>
        </p:nvSpPr>
        <p:spPr bwMode="auto">
          <a:xfrm>
            <a:off x="228600" y="2286000"/>
            <a:ext cx="65532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buClr>
                <a:schemeClr val="bg1"/>
              </a:buClr>
              <a:buFont typeface="Arial" panose="020B0604020202020204" pitchFamily="34" charset="0"/>
              <a:buChar char="•"/>
            </a:pPr>
            <a:r>
              <a:rPr lang="en-US" altLang="en-US" sz="2600" i="0" dirty="0">
                <a:solidFill>
                  <a:schemeClr val="bg1"/>
                </a:solidFill>
              </a:rPr>
              <a:t>Septic &amp; Wastewater</a:t>
            </a:r>
          </a:p>
          <a:p>
            <a:pPr>
              <a:buClr>
                <a:schemeClr val="bg1"/>
              </a:buClr>
              <a:buFont typeface="Arial" panose="020B0604020202020204" pitchFamily="34" charset="0"/>
              <a:buChar char="•"/>
            </a:pPr>
            <a:r>
              <a:rPr lang="en-US" altLang="en-US" sz="2600" i="0" dirty="0">
                <a:solidFill>
                  <a:schemeClr val="bg1"/>
                </a:solidFill>
              </a:rPr>
              <a:t>Temporary, &lt; 30 days in 1 year</a:t>
            </a:r>
          </a:p>
          <a:p>
            <a:pPr>
              <a:buClr>
                <a:schemeClr val="bg1"/>
              </a:buClr>
              <a:buFont typeface="Arial" panose="020B0604020202020204" pitchFamily="34" charset="0"/>
              <a:buChar char="•"/>
            </a:pPr>
            <a:r>
              <a:rPr lang="en-US" altLang="en-US" sz="2600" i="0" dirty="0">
                <a:solidFill>
                  <a:schemeClr val="bg1"/>
                </a:solidFill>
              </a:rPr>
              <a:t>Tote</a:t>
            </a:r>
          </a:p>
          <a:p>
            <a:endParaRPr lang="en-US" altLang="en-US" sz="3000" i="0" dirty="0">
              <a:solidFill>
                <a:schemeClr val="bg1"/>
              </a:solidFill>
            </a:endParaRPr>
          </a:p>
        </p:txBody>
      </p:sp>
      <p:sp>
        <p:nvSpPr>
          <p:cNvPr id="28680" name="Rectangle 41"/>
          <p:cNvSpPr>
            <a:spLocks noChangeArrowheads="1"/>
          </p:cNvSpPr>
          <p:nvPr/>
        </p:nvSpPr>
        <p:spPr bwMode="auto">
          <a:xfrm>
            <a:off x="381000" y="3733800"/>
            <a:ext cx="4876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endParaRPr lang="en-US" altLang="en-US" sz="3000" i="0" dirty="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765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765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765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2"/>
          <p:cNvSpPr>
            <a:spLocks noGrp="1" noChangeArrowheads="1"/>
          </p:cNvSpPr>
          <p:nvPr>
            <p:ph type="title"/>
          </p:nvPr>
        </p:nvSpPr>
        <p:spPr/>
        <p:txBody>
          <a:bodyPr>
            <a:normAutofit fontScale="90000"/>
          </a:bodyPr>
          <a:lstStyle/>
          <a:p>
            <a:r>
              <a:rPr lang="en-US" altLang="en-US" sz="4400" b="1" i="1" dirty="0">
                <a:latin typeface="Times New Roman" panose="02020603050405020304" pitchFamily="18" charset="0"/>
                <a:cs typeface="Times New Roman" panose="02020603050405020304" pitchFamily="18" charset="0"/>
              </a:rPr>
              <a:t>Labeling</a:t>
            </a:r>
            <a:br>
              <a:rPr lang="en-US" altLang="en-US" sz="4400" i="1" dirty="0">
                <a:latin typeface="Times New Roman" panose="02020603050405020304" pitchFamily="18" charset="0"/>
                <a:cs typeface="Times New Roman" panose="02020603050405020304" pitchFamily="18" charset="0"/>
              </a:rPr>
            </a:br>
            <a:r>
              <a:rPr lang="en-US" altLang="en-US" sz="2800" dirty="0"/>
              <a:t> </a:t>
            </a:r>
            <a:endParaRPr lang="en-US" altLang="en-US" sz="2800" dirty="0">
              <a:solidFill>
                <a:schemeClr val="hlink"/>
              </a:solidFill>
            </a:endParaRPr>
          </a:p>
        </p:txBody>
      </p:sp>
      <p:sp>
        <p:nvSpPr>
          <p:cNvPr id="29700" name="Rectangle 3"/>
          <p:cNvSpPr>
            <a:spLocks noGrp="1" noChangeArrowheads="1"/>
          </p:cNvSpPr>
          <p:nvPr>
            <p:ph sz="quarter" idx="10"/>
          </p:nvPr>
        </p:nvSpPr>
        <p:spPr>
          <a:xfrm>
            <a:off x="299963" y="2541203"/>
            <a:ext cx="7886700" cy="2819400"/>
          </a:xfrm>
        </p:spPr>
        <p:txBody>
          <a:bodyPr>
            <a:normAutofit/>
          </a:bodyPr>
          <a:lstStyle/>
          <a:p>
            <a:r>
              <a:rPr lang="en-US" altLang="en-US" sz="3200" dirty="0">
                <a:latin typeface="Times New Roman" panose="02020603050405020304" pitchFamily="18" charset="0"/>
                <a:cs typeface="Times New Roman" panose="02020603050405020304" pitchFamily="18" charset="0"/>
              </a:rPr>
              <a:t>Label tanks</a:t>
            </a:r>
          </a:p>
          <a:p>
            <a:r>
              <a:rPr lang="en-US" altLang="en-US" sz="3200" dirty="0">
                <a:latin typeface="Times New Roman" panose="02020603050405020304" pitchFamily="18" charset="0"/>
                <a:cs typeface="Times New Roman" panose="02020603050405020304" pitchFamily="18" charset="0"/>
              </a:rPr>
              <a:t>Label lines</a:t>
            </a:r>
          </a:p>
          <a:p>
            <a:r>
              <a:rPr lang="en-US" altLang="en-US" sz="3200" dirty="0">
                <a:latin typeface="Times New Roman" panose="02020603050405020304" pitchFamily="18" charset="0"/>
                <a:cs typeface="Times New Roman" panose="02020603050405020304" pitchFamily="18" charset="0"/>
              </a:rPr>
              <a:t>Post signs</a:t>
            </a:r>
          </a:p>
          <a:p>
            <a:endParaRPr lang="en-US" altLang="en-US" sz="2800" dirty="0"/>
          </a:p>
          <a:p>
            <a:endParaRPr lang="en-US" altLang="en-US" sz="2800" dirty="0"/>
          </a:p>
        </p:txBody>
      </p:sp>
      <p:sp>
        <p:nvSpPr>
          <p:cNvPr id="29698" name="Slide Number Placeholder 5"/>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defRPr/>
            </a:pPr>
            <a:fld id="{EA7895EB-7E5A-46AD-BFB1-B3BFBD91911F}" type="slidenum">
              <a:rPr lang="en-US" altLang="en-US" sz="1400" smtClean="0">
                <a:solidFill>
                  <a:schemeClr val="folHlink"/>
                </a:solidFill>
                <a:latin typeface="Arial" charset="0"/>
              </a:rPr>
              <a:pPr>
                <a:spcBef>
                  <a:spcPct val="0"/>
                </a:spcBef>
                <a:buClrTx/>
                <a:buFontTx/>
                <a:buNone/>
                <a:defRPr/>
              </a:pPr>
              <a:t>12</a:t>
            </a:fld>
            <a:endParaRPr lang="en-US" altLang="en-US" sz="1400" dirty="0">
              <a:latin typeface="Arial" charset="0"/>
            </a:endParaRPr>
          </a:p>
        </p:txBody>
      </p:sp>
      <p:grpSp>
        <p:nvGrpSpPr>
          <p:cNvPr id="3" name="Group 2"/>
          <p:cNvGrpSpPr/>
          <p:nvPr/>
        </p:nvGrpSpPr>
        <p:grpSpPr>
          <a:xfrm>
            <a:off x="13762" y="1371600"/>
            <a:ext cx="8074025" cy="4809803"/>
            <a:chOff x="12175" y="1981200"/>
            <a:chExt cx="8074025" cy="4809803"/>
          </a:xfrm>
        </p:grpSpPr>
        <p:grpSp>
          <p:nvGrpSpPr>
            <p:cNvPr id="29701" name="Group 50"/>
            <p:cNvGrpSpPr>
              <a:grpSpLocks/>
            </p:cNvGrpSpPr>
            <p:nvPr/>
          </p:nvGrpSpPr>
          <p:grpSpPr bwMode="auto">
            <a:xfrm>
              <a:off x="12175" y="2433315"/>
              <a:ext cx="8074025" cy="4357688"/>
              <a:chOff x="0" y="1440"/>
              <a:chExt cx="5086" cy="2745"/>
            </a:xfrm>
          </p:grpSpPr>
          <p:sp>
            <p:nvSpPr>
              <p:cNvPr id="29717" name="AutoShape 13"/>
              <p:cNvSpPr>
                <a:spLocks noChangeArrowheads="1"/>
              </p:cNvSpPr>
              <p:nvPr/>
            </p:nvSpPr>
            <p:spPr bwMode="auto">
              <a:xfrm>
                <a:off x="3310" y="1545"/>
                <a:ext cx="1776" cy="2640"/>
              </a:xfrm>
              <a:prstGeom prst="can">
                <a:avLst>
                  <a:gd name="adj" fmla="val 37162"/>
                </a:avLst>
              </a:prstGeom>
              <a:ln>
                <a:headEnd/>
                <a:tailEnd/>
              </a:ln>
            </p:spPr>
            <p:style>
              <a:lnRef idx="1">
                <a:schemeClr val="accent4"/>
              </a:lnRef>
              <a:fillRef idx="3">
                <a:schemeClr val="accent4"/>
              </a:fillRef>
              <a:effectRef idx="2">
                <a:schemeClr val="accent4"/>
              </a:effectRef>
              <a:fontRef idx="minor">
                <a:schemeClr val="lt1"/>
              </a:fontRef>
            </p:style>
            <p:txBody>
              <a:bodyPr wrap="none" anchor="ct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sp>
            <p:nvSpPr>
              <p:cNvPr id="29718" name="AutoShape 10"/>
              <p:cNvSpPr>
                <a:spLocks noChangeArrowheads="1"/>
              </p:cNvSpPr>
              <p:nvPr/>
            </p:nvSpPr>
            <p:spPr bwMode="auto">
              <a:xfrm flipV="1">
                <a:off x="3696" y="1440"/>
                <a:ext cx="528" cy="43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17694720 60000 65536"/>
                  <a:gd name="T13" fmla="*/ 11796480 60000 65536"/>
                  <a:gd name="T14" fmla="*/ 11796480 60000 65536"/>
                  <a:gd name="T15" fmla="*/ 5898240 60000 65536"/>
                  <a:gd name="T16" fmla="*/ 0 60000 65536"/>
                  <a:gd name="T17" fmla="*/ 0 60000 65536"/>
                  <a:gd name="T18" fmla="*/ 0 w 21600"/>
                  <a:gd name="T19" fmla="*/ 14400 h 21600"/>
                  <a:gd name="T20" fmla="*/ 18532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429" y="0"/>
                    </a:moveTo>
                    <a:lnTo>
                      <a:pt x="9257" y="7200"/>
                    </a:lnTo>
                    <a:lnTo>
                      <a:pt x="12343" y="7200"/>
                    </a:lnTo>
                    <a:lnTo>
                      <a:pt x="12343" y="14400"/>
                    </a:lnTo>
                    <a:lnTo>
                      <a:pt x="0" y="14400"/>
                    </a:lnTo>
                    <a:lnTo>
                      <a:pt x="0" y="21600"/>
                    </a:lnTo>
                    <a:lnTo>
                      <a:pt x="18514" y="21600"/>
                    </a:lnTo>
                    <a:lnTo>
                      <a:pt x="18514" y="7200"/>
                    </a:lnTo>
                    <a:lnTo>
                      <a:pt x="21600" y="7200"/>
                    </a:lnTo>
                    <a:lnTo>
                      <a:pt x="15429" y="0"/>
                    </a:lnTo>
                    <a:close/>
                  </a:path>
                </a:pathLst>
              </a:custGeom>
              <a:ln>
                <a:headEnd/>
                <a:tailEnd/>
              </a:ln>
            </p:spPr>
            <p:style>
              <a:lnRef idx="2">
                <a:schemeClr val="accent4">
                  <a:shade val="50000"/>
                </a:schemeClr>
              </a:lnRef>
              <a:fillRef idx="1">
                <a:schemeClr val="accent4"/>
              </a:fillRef>
              <a:effectRef idx="0">
                <a:schemeClr val="accent4"/>
              </a:effectRef>
              <a:fontRef idx="minor">
                <a:schemeClr val="lt1"/>
              </a:fontRef>
            </p:style>
            <p:txBody>
              <a:bodyPr wrap="none" anchor="ctr"/>
              <a:lstStyle/>
              <a:p>
                <a:endParaRPr lang="en-US" dirty="0"/>
              </a:p>
            </p:txBody>
          </p:sp>
          <p:sp>
            <p:nvSpPr>
              <p:cNvPr id="29719" name="Rectangle 15" descr="30%"/>
              <p:cNvSpPr>
                <a:spLocks noChangeArrowheads="1"/>
              </p:cNvSpPr>
              <p:nvPr/>
            </p:nvSpPr>
            <p:spPr bwMode="auto">
              <a:xfrm>
                <a:off x="3888" y="1728"/>
                <a:ext cx="384" cy="192"/>
              </a:xfrm>
              <a:prstGeom prst="rect">
                <a:avLst/>
              </a:prstGeom>
              <a:ln/>
              <a:extLst/>
            </p:spPr>
            <p:style>
              <a:lnRef idx="2">
                <a:schemeClr val="accent4">
                  <a:shade val="50000"/>
                </a:schemeClr>
              </a:lnRef>
              <a:fillRef idx="1">
                <a:schemeClr val="accent4"/>
              </a:fillRef>
              <a:effectRef idx="0">
                <a:schemeClr val="accent4"/>
              </a:effectRef>
              <a:fontRef idx="minor">
                <a:schemeClr val="lt1"/>
              </a:fontRef>
            </p:style>
            <p:txBody>
              <a:bodyPr wrap="none" anchor="ct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sp>
            <p:nvSpPr>
              <p:cNvPr id="29720" name="Rectangle 16"/>
              <p:cNvSpPr>
                <a:spLocks noChangeArrowheads="1"/>
              </p:cNvSpPr>
              <p:nvPr/>
            </p:nvSpPr>
            <p:spPr bwMode="auto">
              <a:xfrm>
                <a:off x="0" y="1440"/>
                <a:ext cx="3696" cy="144"/>
              </a:xfrm>
              <a:prstGeom prst="rect">
                <a:avLst/>
              </a:prstGeom>
              <a:ln>
                <a:headEnd/>
                <a:tailEnd/>
              </a:ln>
            </p:spPr>
            <p:style>
              <a:lnRef idx="1">
                <a:schemeClr val="accent4"/>
              </a:lnRef>
              <a:fillRef idx="3">
                <a:schemeClr val="accent4"/>
              </a:fillRef>
              <a:effectRef idx="2">
                <a:schemeClr val="accent4"/>
              </a:effectRef>
              <a:fontRef idx="minor">
                <a:schemeClr val="lt1"/>
              </a:fontRef>
            </p:style>
            <p:txBody>
              <a:bodyPr wrap="none" anchor="ct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grpSp>
        <p:grpSp>
          <p:nvGrpSpPr>
            <p:cNvPr id="29703" name="Group 23"/>
            <p:cNvGrpSpPr>
              <a:grpSpLocks/>
            </p:cNvGrpSpPr>
            <p:nvPr/>
          </p:nvGrpSpPr>
          <p:grpSpPr bwMode="auto">
            <a:xfrm rot="-2036158">
              <a:off x="4953000" y="2514600"/>
              <a:ext cx="1066800" cy="533400"/>
              <a:chOff x="1872" y="3744"/>
              <a:chExt cx="672" cy="336"/>
            </a:xfrm>
          </p:grpSpPr>
          <p:sp>
            <p:nvSpPr>
              <p:cNvPr id="29714" name="Rectangle 19"/>
              <p:cNvSpPr>
                <a:spLocks noChangeArrowheads="1"/>
              </p:cNvSpPr>
              <p:nvPr/>
            </p:nvSpPr>
            <p:spPr bwMode="auto">
              <a:xfrm>
                <a:off x="1872" y="3744"/>
                <a:ext cx="528" cy="336"/>
              </a:xfrm>
              <a:prstGeom prst="rect">
                <a:avLst/>
              </a:prstGeom>
              <a:ln/>
              <a:extLst/>
            </p:spPr>
            <p:style>
              <a:lnRef idx="2">
                <a:schemeClr val="accent2">
                  <a:shade val="50000"/>
                </a:schemeClr>
              </a:lnRef>
              <a:fillRef idx="1">
                <a:schemeClr val="accent2"/>
              </a:fillRef>
              <a:effectRef idx="0">
                <a:schemeClr val="accent2"/>
              </a:effectRef>
              <a:fontRef idx="minor">
                <a:schemeClr val="lt1"/>
              </a:fontRef>
            </p:style>
            <p:txBody>
              <a:bodyPr wrap="none" anchor="ct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lgn="ctr">
                  <a:spcBef>
                    <a:spcPct val="0"/>
                  </a:spcBef>
                  <a:buClrTx/>
                  <a:buFontTx/>
                  <a:buNone/>
                </a:pPr>
                <a:r>
                  <a:rPr lang="en-US" altLang="en-US" sz="2400" dirty="0"/>
                  <a:t>1</a:t>
                </a:r>
              </a:p>
            </p:txBody>
          </p:sp>
          <p:sp>
            <p:nvSpPr>
              <p:cNvPr id="29715" name="AutoShape 20"/>
              <p:cNvSpPr>
                <a:spLocks noChangeArrowheads="1"/>
              </p:cNvSpPr>
              <p:nvPr/>
            </p:nvSpPr>
            <p:spPr bwMode="auto">
              <a:xfrm rot="-5400000">
                <a:off x="2304" y="3840"/>
                <a:ext cx="336" cy="144"/>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ln/>
              <a:extLst/>
            </p:spPr>
            <p:style>
              <a:lnRef idx="2">
                <a:schemeClr val="accent2">
                  <a:shade val="50000"/>
                </a:schemeClr>
              </a:lnRef>
              <a:fillRef idx="1">
                <a:schemeClr val="accent2"/>
              </a:fillRef>
              <a:effectRef idx="0">
                <a:schemeClr val="accent2"/>
              </a:effectRef>
              <a:fontRef idx="minor">
                <a:schemeClr val="lt1"/>
              </a:fontRef>
            </p:style>
            <p:txBody>
              <a:bodyPr wrap="none" anchor="ctr"/>
              <a:lstStyle/>
              <a:p>
                <a:endParaRPr lang="en-US" dirty="0"/>
              </a:p>
            </p:txBody>
          </p:sp>
          <p:sp>
            <p:nvSpPr>
              <p:cNvPr id="29716" name="Oval 22"/>
              <p:cNvSpPr>
                <a:spLocks noChangeArrowheads="1"/>
              </p:cNvSpPr>
              <p:nvPr/>
            </p:nvSpPr>
            <p:spPr bwMode="auto">
              <a:xfrm>
                <a:off x="2448" y="3888"/>
                <a:ext cx="48" cy="48"/>
              </a:xfrm>
              <a:prstGeom prst="ellipse">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grpSp>
        <p:sp>
          <p:nvSpPr>
            <p:cNvPr id="29704" name="Freeform 26"/>
            <p:cNvSpPr>
              <a:spLocks/>
            </p:cNvSpPr>
            <p:nvPr/>
          </p:nvSpPr>
          <p:spPr bwMode="auto">
            <a:xfrm>
              <a:off x="5257800" y="1981200"/>
              <a:ext cx="1125538" cy="998538"/>
            </a:xfrm>
            <a:custGeom>
              <a:avLst/>
              <a:gdLst>
                <a:gd name="T0" fmla="*/ 0 w 709"/>
                <a:gd name="T1" fmla="*/ 2147483647 h 629"/>
                <a:gd name="T2" fmla="*/ 2147483647 w 709"/>
                <a:gd name="T3" fmla="*/ 2147483647 h 629"/>
                <a:gd name="T4" fmla="*/ 2147483647 w 709"/>
                <a:gd name="T5" fmla="*/ 2147483647 h 629"/>
                <a:gd name="T6" fmla="*/ 2147483647 w 709"/>
                <a:gd name="T7" fmla="*/ 2147483647 h 629"/>
                <a:gd name="T8" fmla="*/ 2147483647 w 709"/>
                <a:gd name="T9" fmla="*/ 2147483647 h 629"/>
                <a:gd name="T10" fmla="*/ 2147483647 w 709"/>
                <a:gd name="T11" fmla="*/ 2147483647 h 629"/>
                <a:gd name="T12" fmla="*/ 2147483647 w 709"/>
                <a:gd name="T13" fmla="*/ 2147483647 h 629"/>
                <a:gd name="T14" fmla="*/ 2147483647 w 709"/>
                <a:gd name="T15" fmla="*/ 2147483647 h 629"/>
                <a:gd name="T16" fmla="*/ 2147483647 w 709"/>
                <a:gd name="T17" fmla="*/ 2147483647 h 629"/>
                <a:gd name="T18" fmla="*/ 2147483647 w 709"/>
                <a:gd name="T19" fmla="*/ 2147483647 h 629"/>
                <a:gd name="T20" fmla="*/ 2147483647 w 709"/>
                <a:gd name="T21" fmla="*/ 2147483647 h 629"/>
                <a:gd name="T22" fmla="*/ 2147483647 w 709"/>
                <a:gd name="T23" fmla="*/ 2147483647 h 629"/>
                <a:gd name="T24" fmla="*/ 2147483647 w 709"/>
                <a:gd name="T25" fmla="*/ 2147483647 h 629"/>
                <a:gd name="T26" fmla="*/ 2147483647 w 709"/>
                <a:gd name="T27" fmla="*/ 2147483647 h 629"/>
                <a:gd name="T28" fmla="*/ 2147483647 w 709"/>
                <a:gd name="T29" fmla="*/ 2147483647 h 629"/>
                <a:gd name="T30" fmla="*/ 2147483647 w 709"/>
                <a:gd name="T31" fmla="*/ 2147483647 h 629"/>
                <a:gd name="T32" fmla="*/ 2147483647 w 709"/>
                <a:gd name="T33" fmla="*/ 2147483647 h 629"/>
                <a:gd name="T34" fmla="*/ 2147483647 w 709"/>
                <a:gd name="T35" fmla="*/ 2147483647 h 629"/>
                <a:gd name="T36" fmla="*/ 2147483647 w 709"/>
                <a:gd name="T37" fmla="*/ 2147483647 h 629"/>
                <a:gd name="T38" fmla="*/ 2147483647 w 709"/>
                <a:gd name="T39" fmla="*/ 2147483647 h 629"/>
                <a:gd name="T40" fmla="*/ 2147483647 w 709"/>
                <a:gd name="T41" fmla="*/ 2147483647 h 629"/>
                <a:gd name="T42" fmla="*/ 2147483647 w 709"/>
                <a:gd name="T43" fmla="*/ 2147483647 h 629"/>
                <a:gd name="T44" fmla="*/ 2147483647 w 709"/>
                <a:gd name="T45" fmla="*/ 2147483647 h 629"/>
                <a:gd name="T46" fmla="*/ 2147483647 w 709"/>
                <a:gd name="T47" fmla="*/ 2147483647 h 629"/>
                <a:gd name="T48" fmla="*/ 2147483647 w 709"/>
                <a:gd name="T49" fmla="*/ 2147483647 h 629"/>
                <a:gd name="T50" fmla="*/ 2147483647 w 709"/>
                <a:gd name="T51" fmla="*/ 2147483647 h 629"/>
                <a:gd name="T52" fmla="*/ 2147483647 w 709"/>
                <a:gd name="T53" fmla="*/ 2147483647 h 629"/>
                <a:gd name="T54" fmla="*/ 2147483647 w 709"/>
                <a:gd name="T55" fmla="*/ 2147483647 h 629"/>
                <a:gd name="T56" fmla="*/ 2147483647 w 709"/>
                <a:gd name="T57" fmla="*/ 2147483647 h 62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709"/>
                <a:gd name="T88" fmla="*/ 0 h 629"/>
                <a:gd name="T89" fmla="*/ 709 w 709"/>
                <a:gd name="T90" fmla="*/ 629 h 62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709" h="629">
                  <a:moveTo>
                    <a:pt x="0" y="556"/>
                  </a:moveTo>
                  <a:cubicBezTo>
                    <a:pt x="76" y="551"/>
                    <a:pt x="160" y="563"/>
                    <a:pt x="218" y="502"/>
                  </a:cubicBezTo>
                  <a:cubicBezTo>
                    <a:pt x="239" y="480"/>
                    <a:pt x="291" y="447"/>
                    <a:pt x="291" y="447"/>
                  </a:cubicBezTo>
                  <a:cubicBezTo>
                    <a:pt x="309" y="420"/>
                    <a:pt x="335" y="396"/>
                    <a:pt x="345" y="365"/>
                  </a:cubicBezTo>
                  <a:cubicBezTo>
                    <a:pt x="352" y="344"/>
                    <a:pt x="355" y="322"/>
                    <a:pt x="363" y="302"/>
                  </a:cubicBezTo>
                  <a:cubicBezTo>
                    <a:pt x="375" y="274"/>
                    <a:pt x="390" y="250"/>
                    <a:pt x="400" y="220"/>
                  </a:cubicBezTo>
                  <a:cubicBezTo>
                    <a:pt x="397" y="165"/>
                    <a:pt x="402" y="110"/>
                    <a:pt x="391" y="56"/>
                  </a:cubicBezTo>
                  <a:cubicBezTo>
                    <a:pt x="389" y="46"/>
                    <a:pt x="372" y="51"/>
                    <a:pt x="363" y="47"/>
                  </a:cubicBezTo>
                  <a:cubicBezTo>
                    <a:pt x="336" y="34"/>
                    <a:pt x="281" y="11"/>
                    <a:pt x="281" y="11"/>
                  </a:cubicBezTo>
                  <a:cubicBezTo>
                    <a:pt x="201" y="18"/>
                    <a:pt x="164" y="0"/>
                    <a:pt x="145" y="74"/>
                  </a:cubicBezTo>
                  <a:cubicBezTo>
                    <a:pt x="150" y="133"/>
                    <a:pt x="146" y="265"/>
                    <a:pt x="218" y="302"/>
                  </a:cubicBezTo>
                  <a:cubicBezTo>
                    <a:pt x="237" y="312"/>
                    <a:pt x="260" y="313"/>
                    <a:pt x="281" y="320"/>
                  </a:cubicBezTo>
                  <a:cubicBezTo>
                    <a:pt x="314" y="317"/>
                    <a:pt x="349" y="321"/>
                    <a:pt x="381" y="311"/>
                  </a:cubicBezTo>
                  <a:cubicBezTo>
                    <a:pt x="410" y="302"/>
                    <a:pt x="397" y="250"/>
                    <a:pt x="418" y="229"/>
                  </a:cubicBezTo>
                  <a:cubicBezTo>
                    <a:pt x="468" y="178"/>
                    <a:pt x="532" y="96"/>
                    <a:pt x="600" y="74"/>
                  </a:cubicBezTo>
                  <a:cubicBezTo>
                    <a:pt x="660" y="84"/>
                    <a:pt x="659" y="84"/>
                    <a:pt x="691" y="129"/>
                  </a:cubicBezTo>
                  <a:cubicBezTo>
                    <a:pt x="687" y="183"/>
                    <a:pt x="709" y="252"/>
                    <a:pt x="654" y="283"/>
                  </a:cubicBezTo>
                  <a:cubicBezTo>
                    <a:pt x="645" y="288"/>
                    <a:pt x="590" y="305"/>
                    <a:pt x="572" y="311"/>
                  </a:cubicBezTo>
                  <a:cubicBezTo>
                    <a:pt x="563" y="314"/>
                    <a:pt x="545" y="320"/>
                    <a:pt x="545" y="320"/>
                  </a:cubicBezTo>
                  <a:cubicBezTo>
                    <a:pt x="481" y="317"/>
                    <a:pt x="414" y="332"/>
                    <a:pt x="354" y="311"/>
                  </a:cubicBezTo>
                  <a:cubicBezTo>
                    <a:pt x="336" y="305"/>
                    <a:pt x="351" y="270"/>
                    <a:pt x="363" y="256"/>
                  </a:cubicBezTo>
                  <a:cubicBezTo>
                    <a:pt x="376" y="241"/>
                    <a:pt x="418" y="238"/>
                    <a:pt x="418" y="238"/>
                  </a:cubicBezTo>
                  <a:cubicBezTo>
                    <a:pt x="408" y="277"/>
                    <a:pt x="395" y="288"/>
                    <a:pt x="372" y="320"/>
                  </a:cubicBezTo>
                  <a:cubicBezTo>
                    <a:pt x="369" y="329"/>
                    <a:pt x="363" y="338"/>
                    <a:pt x="363" y="347"/>
                  </a:cubicBezTo>
                  <a:cubicBezTo>
                    <a:pt x="363" y="408"/>
                    <a:pt x="360" y="469"/>
                    <a:pt x="372" y="529"/>
                  </a:cubicBezTo>
                  <a:cubicBezTo>
                    <a:pt x="383" y="585"/>
                    <a:pt x="442" y="603"/>
                    <a:pt x="481" y="629"/>
                  </a:cubicBezTo>
                  <a:cubicBezTo>
                    <a:pt x="511" y="626"/>
                    <a:pt x="542" y="625"/>
                    <a:pt x="572" y="620"/>
                  </a:cubicBezTo>
                  <a:cubicBezTo>
                    <a:pt x="582" y="619"/>
                    <a:pt x="593" y="618"/>
                    <a:pt x="600" y="611"/>
                  </a:cubicBezTo>
                  <a:cubicBezTo>
                    <a:pt x="607" y="604"/>
                    <a:pt x="609" y="583"/>
                    <a:pt x="609" y="583"/>
                  </a:cubicBezTo>
                </a:path>
              </a:pathLst>
            </a:custGeom>
            <a:ln>
              <a:headEnd/>
              <a:tailEnd/>
            </a:ln>
            <a:extLst/>
          </p:spPr>
          <p:style>
            <a:lnRef idx="2">
              <a:schemeClr val="accent4"/>
            </a:lnRef>
            <a:fillRef idx="0">
              <a:schemeClr val="accent4"/>
            </a:fillRef>
            <a:effectRef idx="1">
              <a:schemeClr val="accent4"/>
            </a:effectRef>
            <a:fontRef idx="minor">
              <a:schemeClr val="tx1"/>
            </a:fontRef>
          </p:style>
          <p:txBody>
            <a:bodyPr wrap="none" anchor="ctr"/>
            <a:lstStyle/>
            <a:p>
              <a:endParaRPr lang="en-US" dirty="0"/>
            </a:p>
          </p:txBody>
        </p:sp>
      </p:grpSp>
      <p:sp>
        <p:nvSpPr>
          <p:cNvPr id="29702" name="Rectangle 6"/>
          <p:cNvSpPr>
            <a:spLocks noChangeArrowheads="1"/>
          </p:cNvSpPr>
          <p:nvPr/>
        </p:nvSpPr>
        <p:spPr bwMode="auto">
          <a:xfrm>
            <a:off x="6245420" y="4636266"/>
            <a:ext cx="1177954" cy="1131775"/>
          </a:xfrm>
          <a:prstGeom prst="rect">
            <a:avLst/>
          </a:prstGeom>
          <a:ln/>
          <a:extLst/>
        </p:spPr>
        <p:style>
          <a:lnRef idx="1">
            <a:schemeClr val="accent2"/>
          </a:lnRef>
          <a:fillRef idx="3">
            <a:schemeClr val="accent2"/>
          </a:fillRef>
          <a:effectRef idx="2">
            <a:schemeClr val="accent2"/>
          </a:effectRef>
          <a:fontRef idx="minor">
            <a:schemeClr val="lt1"/>
          </a:fontRef>
        </p:style>
        <p:txBody>
          <a:bodyPr wrap="none" anchor="ct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lgn="ctr">
              <a:spcBef>
                <a:spcPct val="0"/>
              </a:spcBef>
              <a:buClrTx/>
              <a:buFontTx/>
              <a:buNone/>
            </a:pPr>
            <a:r>
              <a:rPr lang="en-US" altLang="en-US" sz="2400" i="0" dirty="0"/>
              <a:t>Number</a:t>
            </a:r>
          </a:p>
          <a:p>
            <a:pPr algn="ctr">
              <a:spcBef>
                <a:spcPct val="0"/>
              </a:spcBef>
              <a:buClrTx/>
              <a:buFontTx/>
              <a:buNone/>
            </a:pPr>
            <a:r>
              <a:rPr lang="en-US" altLang="en-US" sz="2400" i="0" dirty="0"/>
              <a:t>Capacity</a:t>
            </a:r>
          </a:p>
          <a:p>
            <a:pPr algn="ctr">
              <a:spcBef>
                <a:spcPct val="0"/>
              </a:spcBef>
              <a:buClrTx/>
              <a:buFontTx/>
              <a:buNone/>
            </a:pPr>
            <a:r>
              <a:rPr lang="en-US" altLang="en-US" sz="2400" i="0" dirty="0"/>
              <a:t>Contents</a:t>
            </a:r>
          </a:p>
        </p:txBody>
      </p:sp>
      <p:grpSp>
        <p:nvGrpSpPr>
          <p:cNvPr id="29705" name="Group 47"/>
          <p:cNvGrpSpPr>
            <a:grpSpLocks/>
          </p:cNvGrpSpPr>
          <p:nvPr/>
        </p:nvGrpSpPr>
        <p:grpSpPr bwMode="auto">
          <a:xfrm rot="422228">
            <a:off x="4095685" y="5270728"/>
            <a:ext cx="1369322" cy="1586712"/>
            <a:chOff x="1536" y="2304"/>
            <a:chExt cx="1167" cy="1621"/>
          </a:xfrm>
        </p:grpSpPr>
        <p:grpSp>
          <p:nvGrpSpPr>
            <p:cNvPr id="29709" name="Group 43"/>
            <p:cNvGrpSpPr>
              <a:grpSpLocks/>
            </p:cNvGrpSpPr>
            <p:nvPr/>
          </p:nvGrpSpPr>
          <p:grpSpPr bwMode="auto">
            <a:xfrm>
              <a:off x="2016" y="2784"/>
              <a:ext cx="141" cy="1141"/>
              <a:chOff x="6521" y="2850"/>
              <a:chExt cx="141" cy="1141"/>
            </a:xfrm>
          </p:grpSpPr>
          <p:sp>
            <p:nvSpPr>
              <p:cNvPr id="29711" name="Rectangle 44"/>
              <p:cNvSpPr>
                <a:spLocks noChangeArrowheads="1"/>
              </p:cNvSpPr>
              <p:nvPr/>
            </p:nvSpPr>
            <p:spPr bwMode="auto">
              <a:xfrm>
                <a:off x="6521" y="2850"/>
                <a:ext cx="141" cy="1141"/>
              </a:xfrm>
              <a:prstGeom prst="rect">
                <a:avLst/>
              </a:prstGeom>
              <a:solidFill>
                <a:srgbClr val="808080"/>
              </a:solidFill>
              <a:ln w="12700">
                <a:solidFill>
                  <a:srgbClr val="000000"/>
                </a:solidFill>
                <a:miter lim="800000"/>
                <a:headEnd/>
                <a:tailEnd/>
              </a:ln>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sp>
            <p:nvSpPr>
              <p:cNvPr id="29712" name="Rectangle 45"/>
              <p:cNvSpPr>
                <a:spLocks noChangeArrowheads="1"/>
              </p:cNvSpPr>
              <p:nvPr/>
            </p:nvSpPr>
            <p:spPr bwMode="auto">
              <a:xfrm>
                <a:off x="6537" y="2850"/>
                <a:ext cx="109" cy="1141"/>
              </a:xfrm>
              <a:prstGeom prst="rect">
                <a:avLst/>
              </a:prstGeom>
              <a:solidFill>
                <a:srgbClr val="C0C0C0"/>
              </a:solidFill>
              <a:ln w="12700">
                <a:solidFill>
                  <a:srgbClr val="000000"/>
                </a:solidFill>
                <a:miter lim="800000"/>
                <a:headEnd/>
                <a:tailEnd/>
              </a:ln>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sp>
            <p:nvSpPr>
              <p:cNvPr id="29713" name="Rectangle 46"/>
              <p:cNvSpPr>
                <a:spLocks noChangeArrowheads="1"/>
              </p:cNvSpPr>
              <p:nvPr/>
            </p:nvSpPr>
            <p:spPr bwMode="auto">
              <a:xfrm>
                <a:off x="6553" y="2850"/>
                <a:ext cx="76" cy="1141"/>
              </a:xfrm>
              <a:prstGeom prst="rect">
                <a:avLst/>
              </a:prstGeom>
              <a:solidFill>
                <a:srgbClr val="808080"/>
              </a:solidFill>
              <a:ln w="12700">
                <a:solidFill>
                  <a:srgbClr val="000000"/>
                </a:solidFill>
                <a:miter lim="800000"/>
                <a:headEnd/>
                <a:tailEnd/>
              </a:ln>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grpSp>
        <p:sp>
          <p:nvSpPr>
            <p:cNvPr id="29710" name="Rectangle 18"/>
            <p:cNvSpPr>
              <a:spLocks noChangeArrowheads="1"/>
            </p:cNvSpPr>
            <p:nvPr/>
          </p:nvSpPr>
          <p:spPr bwMode="auto">
            <a:xfrm>
              <a:off x="1536" y="2304"/>
              <a:ext cx="1167" cy="1228"/>
            </a:xfrm>
            <a:prstGeom prst="rect">
              <a:avLst/>
            </a:prstGeom>
            <a:ln/>
            <a:extLst/>
          </p:spPr>
          <p:style>
            <a:lnRef idx="1">
              <a:schemeClr val="accent2"/>
            </a:lnRef>
            <a:fillRef idx="3">
              <a:schemeClr val="accent2"/>
            </a:fillRef>
            <a:effectRef idx="2">
              <a:schemeClr val="accent2"/>
            </a:effectRef>
            <a:fontRef idx="minor">
              <a:schemeClr val="lt1"/>
            </a:fontRef>
          </p:style>
          <p:txBody>
            <a:bodyPr wrap="none" anchor="ct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r>
                <a:rPr lang="en-US" altLang="en-US" sz="1200" i="0" dirty="0"/>
                <a:t>Owner/Operator</a:t>
              </a:r>
            </a:p>
            <a:p>
              <a:pPr>
                <a:spcBef>
                  <a:spcPct val="0"/>
                </a:spcBef>
                <a:buClrTx/>
                <a:buFontTx/>
                <a:buNone/>
              </a:pPr>
              <a:r>
                <a:rPr lang="en-US" altLang="en-US" sz="1200" i="0" dirty="0"/>
                <a:t>       -Name</a:t>
              </a:r>
            </a:p>
            <a:p>
              <a:pPr>
                <a:spcBef>
                  <a:spcPct val="0"/>
                </a:spcBef>
                <a:buClrTx/>
                <a:buFontTx/>
                <a:buNone/>
              </a:pPr>
              <a:r>
                <a:rPr lang="en-US" altLang="en-US" sz="1200" i="0" dirty="0"/>
                <a:t>       -Address</a:t>
              </a:r>
            </a:p>
            <a:p>
              <a:pPr>
                <a:spcBef>
                  <a:spcPct val="0"/>
                </a:spcBef>
                <a:buClrTx/>
                <a:buFontTx/>
                <a:buNone/>
              </a:pPr>
              <a:r>
                <a:rPr lang="en-US" altLang="en-US" sz="1200" i="0" dirty="0"/>
                <a:t>       -Phone #</a:t>
              </a:r>
            </a:p>
            <a:p>
              <a:pPr>
                <a:spcBef>
                  <a:spcPct val="0"/>
                </a:spcBef>
                <a:buClrTx/>
                <a:buFontTx/>
                <a:buNone/>
              </a:pPr>
              <a:r>
                <a:rPr lang="en-US" altLang="en-US" sz="1200" i="0" dirty="0"/>
                <a:t>OR</a:t>
              </a:r>
            </a:p>
            <a:p>
              <a:pPr>
                <a:spcBef>
                  <a:spcPct val="0"/>
                </a:spcBef>
                <a:buClrTx/>
                <a:buFontTx/>
                <a:buNone/>
              </a:pPr>
              <a:r>
                <a:rPr lang="en-US" altLang="en-US" sz="1200" i="0" dirty="0"/>
                <a:t>Emergency #</a:t>
              </a:r>
            </a:p>
          </p:txBody>
        </p:sp>
      </p:grpSp>
      <p:sp>
        <p:nvSpPr>
          <p:cNvPr id="29706" name="Rectangle 48"/>
          <p:cNvSpPr>
            <a:spLocks noChangeArrowheads="1"/>
          </p:cNvSpPr>
          <p:nvPr/>
        </p:nvSpPr>
        <p:spPr bwMode="auto">
          <a:xfrm>
            <a:off x="299963" y="4827795"/>
            <a:ext cx="3276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endParaRPr lang="en-US" altLang="en-US" sz="2800" i="0" dirty="0">
              <a:solidFill>
                <a:schemeClr val="bg1"/>
              </a:solidFill>
            </a:endParaRPr>
          </a:p>
        </p:txBody>
      </p:sp>
      <p:sp>
        <p:nvSpPr>
          <p:cNvPr id="29707" name="Rectangle 49"/>
          <p:cNvSpPr>
            <a:spLocks noChangeArrowheads="1"/>
          </p:cNvSpPr>
          <p:nvPr/>
        </p:nvSpPr>
        <p:spPr bwMode="auto">
          <a:xfrm>
            <a:off x="269483" y="5492011"/>
            <a:ext cx="3276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endParaRPr lang="en-US" altLang="en-US" sz="2800" i="0" dirty="0">
              <a:solidFill>
                <a:schemeClr val="bg1"/>
              </a:solidFill>
            </a:endParaRPr>
          </a:p>
        </p:txBody>
      </p:sp>
      <p:sp>
        <p:nvSpPr>
          <p:cNvPr id="28684" name="WordArt 51"/>
          <p:cNvSpPr>
            <a:spLocks noChangeArrowheads="1" noChangeShapeType="1" noTextEdit="1"/>
          </p:cNvSpPr>
          <p:nvPr/>
        </p:nvSpPr>
        <p:spPr bwMode="auto">
          <a:xfrm>
            <a:off x="2583656" y="2682413"/>
            <a:ext cx="6477000" cy="1849437"/>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SlantUp">
              <a:avLst>
                <a:gd name="adj" fmla="val 55556"/>
              </a:avLst>
            </a:prstTxWarp>
          </a:bodyPr>
          <a:lstStyle/>
          <a:p>
            <a:pPr algn="ctr"/>
            <a:r>
              <a:rPr lang="en-US" kern="10" dirty="0">
                <a:solidFill>
                  <a:schemeClr val="accent2"/>
                </a:solidFill>
                <a:latin typeface="Arial Black"/>
              </a:rPr>
              <a:t>Petroleum over 500 gallons and all deicer tanks</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68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2"/>
          <p:cNvSpPr>
            <a:spLocks noGrp="1" noChangeArrowheads="1"/>
          </p:cNvSpPr>
          <p:nvPr>
            <p:ph type="title"/>
          </p:nvPr>
        </p:nvSpPr>
        <p:spPr/>
        <p:txBody>
          <a:bodyPr/>
          <a:lstStyle/>
          <a:p>
            <a:r>
              <a:rPr lang="en-US" altLang="en-US" i="1" dirty="0">
                <a:latin typeface="Times New Roman" panose="02020603050405020304" pitchFamily="18" charset="0"/>
                <a:cs typeface="Times New Roman" panose="02020603050405020304" pitchFamily="18" charset="0"/>
              </a:rPr>
              <a:t>Provide secondary containment  </a:t>
            </a:r>
          </a:p>
        </p:txBody>
      </p:sp>
      <p:pic>
        <p:nvPicPr>
          <p:cNvPr id="30725" name="Picture 6" descr="DSCN1514"/>
          <p:cNvPicPr>
            <a:picLocks noGrp="1" noChangeAspect="1" noChangeArrowheads="1"/>
          </p:cNvPicPr>
          <p:nvPr>
            <p:ph sz="quarter" idx="10"/>
          </p:nvPr>
        </p:nvPicPr>
        <p:blipFill>
          <a:blip r:embed="rId3">
            <a:extLst>
              <a:ext uri="{BEBA8EAE-BF5A-486C-A8C5-ECC9F3942E4B}">
                <a14:imgProps xmlns:a14="http://schemas.microsoft.com/office/drawing/2010/main">
                  <a14:imgLayer r:embed="rId4">
                    <a14:imgEffect>
                      <a14:brightnessContrast bright="28000"/>
                    </a14:imgEffect>
                  </a14:imgLayer>
                </a14:imgProps>
              </a:ext>
              <a:ext uri="{28A0092B-C50C-407E-A947-70E740481C1C}">
                <a14:useLocalDpi xmlns:a14="http://schemas.microsoft.com/office/drawing/2010/main" val="0"/>
              </a:ext>
            </a:extLst>
          </a:blip>
          <a:stretch>
            <a:fillRect/>
          </a:stretch>
        </p:blipFill>
        <p:spPr>
          <a:xfrm>
            <a:off x="4572000" y="1752600"/>
            <a:ext cx="4268585" cy="3200400"/>
          </a:xfrm>
        </p:spPr>
      </p:pic>
      <p:sp>
        <p:nvSpPr>
          <p:cNvPr id="30722" name="Slide Number Placeholder 6"/>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defRPr/>
            </a:pPr>
            <a:fld id="{6450827F-F4F2-42DA-BB7C-2D86AE1DDBAE}" type="slidenum">
              <a:rPr lang="en-US" altLang="en-US" sz="1400" smtClean="0">
                <a:solidFill>
                  <a:schemeClr val="folHlink"/>
                </a:solidFill>
                <a:latin typeface="Arial" charset="0"/>
              </a:rPr>
              <a:pPr>
                <a:spcBef>
                  <a:spcPct val="0"/>
                </a:spcBef>
                <a:buClrTx/>
                <a:buFontTx/>
                <a:buNone/>
                <a:defRPr/>
              </a:pPr>
              <a:t>13</a:t>
            </a:fld>
            <a:endParaRPr lang="en-US" altLang="en-US" sz="1400" dirty="0">
              <a:latin typeface="Arial" charset="0"/>
            </a:endParaRPr>
          </a:p>
        </p:txBody>
      </p:sp>
      <p:sp>
        <p:nvSpPr>
          <p:cNvPr id="29700" name="Rectangle 3"/>
          <p:cNvSpPr>
            <a:spLocks noGrp="1" noChangeArrowheads="1"/>
          </p:cNvSpPr>
          <p:nvPr>
            <p:ph type="body" sz="half" idx="4294967295"/>
          </p:nvPr>
        </p:nvSpPr>
        <p:spPr>
          <a:xfrm>
            <a:off x="304800" y="1654176"/>
            <a:ext cx="4114800" cy="4114800"/>
          </a:xfrm>
        </p:spPr>
        <p:txBody>
          <a:bodyPr>
            <a:normAutofit lnSpcReduction="10000"/>
          </a:bodyPr>
          <a:lstStyle/>
          <a:p>
            <a:pPr>
              <a:lnSpc>
                <a:spcPct val="90000"/>
              </a:lnSpc>
              <a:buClr>
                <a:schemeClr val="accent2"/>
              </a:buClr>
            </a:pPr>
            <a:r>
              <a:rPr lang="en-US" altLang="en-US" sz="2000" dirty="0">
                <a:solidFill>
                  <a:schemeClr val="bg1"/>
                </a:solidFill>
                <a:latin typeface="Times New Roman" panose="02020603050405020304" pitchFamily="18" charset="0"/>
                <a:cs typeface="Times New Roman" panose="02020603050405020304" pitchFamily="18" charset="0"/>
              </a:rPr>
              <a:t>Must contain at least 100% containment, 110% if outdoors</a:t>
            </a:r>
          </a:p>
          <a:p>
            <a:pPr>
              <a:lnSpc>
                <a:spcPct val="90000"/>
              </a:lnSpc>
              <a:buClr>
                <a:schemeClr val="accent2"/>
              </a:buClr>
            </a:pPr>
            <a:r>
              <a:rPr lang="en-US" altLang="en-US" sz="2000" dirty="0">
                <a:solidFill>
                  <a:schemeClr val="bg1"/>
                </a:solidFill>
                <a:latin typeface="Times New Roman" panose="02020603050405020304" pitchFamily="18" charset="0"/>
                <a:cs typeface="Times New Roman" panose="02020603050405020304" pitchFamily="18" charset="0"/>
              </a:rPr>
              <a:t>Product and containment must be compatible</a:t>
            </a:r>
          </a:p>
          <a:p>
            <a:pPr>
              <a:lnSpc>
                <a:spcPct val="90000"/>
              </a:lnSpc>
              <a:buClr>
                <a:schemeClr val="accent2"/>
              </a:buClr>
            </a:pPr>
            <a:r>
              <a:rPr lang="en-US" altLang="en-US" sz="2000" dirty="0">
                <a:solidFill>
                  <a:schemeClr val="bg1"/>
                </a:solidFill>
                <a:latin typeface="Times New Roman" panose="02020603050405020304" pitchFamily="18" charset="0"/>
                <a:cs typeface="Times New Roman" panose="02020603050405020304" pitchFamily="18" charset="0"/>
              </a:rPr>
              <a:t>Requires leak detection below the floor of the tank</a:t>
            </a:r>
          </a:p>
          <a:p>
            <a:pPr lvl="1">
              <a:lnSpc>
                <a:spcPct val="90000"/>
              </a:lnSpc>
              <a:buClr>
                <a:schemeClr val="accent2"/>
              </a:buClr>
              <a:buFont typeface="Wingdings" panose="05000000000000000000" pitchFamily="2" charset="2"/>
              <a:buChar char="Ø"/>
            </a:pPr>
            <a:r>
              <a:rPr lang="en-US" altLang="en-US" sz="1800" dirty="0">
                <a:solidFill>
                  <a:schemeClr val="bg1"/>
                </a:solidFill>
                <a:latin typeface="Times New Roman" panose="02020603050405020304" pitchFamily="18" charset="0"/>
                <a:cs typeface="Times New Roman" panose="02020603050405020304" pitchFamily="18" charset="0"/>
              </a:rPr>
              <a:t>Interstitial monitoring or</a:t>
            </a:r>
          </a:p>
          <a:p>
            <a:pPr lvl="1">
              <a:lnSpc>
                <a:spcPct val="90000"/>
              </a:lnSpc>
              <a:buClr>
                <a:schemeClr val="accent2"/>
              </a:buClr>
              <a:buFont typeface="Wingdings" panose="05000000000000000000" pitchFamily="2" charset="2"/>
              <a:buChar char="Ø"/>
            </a:pPr>
            <a:r>
              <a:rPr lang="en-US" altLang="en-US" sz="1800" dirty="0">
                <a:solidFill>
                  <a:schemeClr val="bg1"/>
                </a:solidFill>
                <a:latin typeface="Times New Roman" panose="02020603050405020304" pitchFamily="18" charset="0"/>
                <a:cs typeface="Times New Roman" panose="02020603050405020304" pitchFamily="18" charset="0"/>
              </a:rPr>
              <a:t>Visual</a:t>
            </a:r>
          </a:p>
          <a:p>
            <a:pPr>
              <a:lnSpc>
                <a:spcPct val="90000"/>
              </a:lnSpc>
              <a:buClr>
                <a:schemeClr val="accent2"/>
              </a:buClr>
            </a:pPr>
            <a:r>
              <a:rPr lang="en-US" altLang="en-US" sz="2000" dirty="0">
                <a:solidFill>
                  <a:schemeClr val="bg1"/>
                </a:solidFill>
                <a:latin typeface="Times New Roman" panose="02020603050405020304" pitchFamily="18" charset="0"/>
                <a:cs typeface="Times New Roman" panose="02020603050405020304" pitchFamily="18" charset="0"/>
              </a:rPr>
              <a:t>Needs to be constructed of listed materials and designed, inspected, and certified by a </a:t>
            </a:r>
            <a:r>
              <a:rPr lang="en-US" altLang="en-US" sz="2000" dirty="0"/>
              <a:t>P.E.</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9700">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9700">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9700">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9700">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9700">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29700">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2"/>
          <p:cNvSpPr>
            <a:spLocks noGrp="1" noChangeArrowheads="1"/>
          </p:cNvSpPr>
          <p:nvPr>
            <p:ph type="title"/>
          </p:nvPr>
        </p:nvSpPr>
        <p:spPr/>
        <p:txBody>
          <a:bodyPr/>
          <a:lstStyle/>
          <a:p>
            <a:r>
              <a:rPr lang="en-US" altLang="en-US" i="1" dirty="0">
                <a:latin typeface="Times New Roman" panose="02020603050405020304" pitchFamily="18" charset="0"/>
                <a:cs typeface="Times New Roman" panose="02020603050405020304" pitchFamily="18" charset="0"/>
              </a:rPr>
              <a:t>Provide secondary containment </a:t>
            </a:r>
            <a:endParaRPr lang="en-US" altLang="en-US" i="1" dirty="0">
              <a:solidFill>
                <a:schemeClr val="hlink"/>
              </a:solidFill>
              <a:latin typeface="Times New Roman" panose="02020603050405020304" pitchFamily="18" charset="0"/>
              <a:cs typeface="Times New Roman" panose="02020603050405020304" pitchFamily="18" charset="0"/>
            </a:endParaRPr>
          </a:p>
        </p:txBody>
      </p:sp>
      <p:sp>
        <p:nvSpPr>
          <p:cNvPr id="30724" name="Rectangle 3"/>
          <p:cNvSpPr>
            <a:spLocks noGrp="1" noChangeArrowheads="1"/>
          </p:cNvSpPr>
          <p:nvPr>
            <p:ph sz="quarter" idx="10"/>
          </p:nvPr>
        </p:nvSpPr>
        <p:spPr>
          <a:xfrm>
            <a:off x="4788893" y="1360244"/>
            <a:ext cx="3569152" cy="4788393"/>
          </a:xfrm>
        </p:spPr>
        <p:txBody>
          <a:bodyPr/>
          <a:lstStyle/>
          <a:p>
            <a:r>
              <a:rPr lang="en-US" altLang="en-US" dirty="0">
                <a:latin typeface="Times New Roman" panose="02020603050405020304" pitchFamily="18" charset="0"/>
                <a:cs typeface="Times New Roman" panose="02020603050405020304" pitchFamily="18" charset="0"/>
              </a:rPr>
              <a:t>Double-wall on tank</a:t>
            </a:r>
          </a:p>
          <a:p>
            <a:r>
              <a:rPr lang="en-US" altLang="en-US" dirty="0">
                <a:latin typeface="Times New Roman" panose="02020603050405020304" pitchFamily="18" charset="0"/>
                <a:cs typeface="Times New Roman" panose="02020603050405020304" pitchFamily="18" charset="0"/>
              </a:rPr>
              <a:t>Concrete curb</a:t>
            </a:r>
          </a:p>
          <a:p>
            <a:r>
              <a:rPr lang="en-US" altLang="en-US" dirty="0">
                <a:latin typeface="Times New Roman" panose="02020603050405020304" pitchFamily="18" charset="0"/>
                <a:cs typeface="Times New Roman" panose="02020603050405020304" pitchFamily="18" charset="0"/>
              </a:rPr>
              <a:t>Synthetic membrane or berm</a:t>
            </a:r>
          </a:p>
        </p:txBody>
      </p:sp>
      <p:sp>
        <p:nvSpPr>
          <p:cNvPr id="31746" name="Slide Number Placeholder 6"/>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defRPr/>
            </a:pPr>
            <a:fld id="{56A1A71C-8F6E-4F1C-AB07-939BFC4CD4FE}" type="slidenum">
              <a:rPr lang="en-US" altLang="en-US" sz="1400" smtClean="0">
                <a:solidFill>
                  <a:schemeClr val="folHlink"/>
                </a:solidFill>
                <a:latin typeface="Arial" charset="0"/>
              </a:rPr>
              <a:pPr>
                <a:spcBef>
                  <a:spcPct val="0"/>
                </a:spcBef>
                <a:buClrTx/>
                <a:buFontTx/>
                <a:buNone/>
                <a:defRPr/>
              </a:pPr>
              <a:t>14</a:t>
            </a:fld>
            <a:endParaRPr lang="en-US" altLang="en-US" sz="1400" dirty="0">
              <a:latin typeface="Arial" charset="0"/>
            </a:endParaRPr>
          </a:p>
        </p:txBody>
      </p:sp>
      <p:pic>
        <p:nvPicPr>
          <p:cNvPr id="31750" name="Picture 12" descr="drainseal-installing_new"/>
          <p:cNvPicPr>
            <a:picLocks noGrp="1" noChangeAspect="1" noChangeArrowheads="1"/>
          </p:cNvPicPr>
          <p:nvPr>
            <p:ph type="tbl" sz="quarter" idx="4294967295"/>
          </p:nvPr>
        </p:nvPicPr>
        <p:blipFill>
          <a:blip r:embed="rId3">
            <a:extLst>
              <a:ext uri="{28A0092B-C50C-407E-A947-70E740481C1C}">
                <a14:useLocalDpi xmlns:a14="http://schemas.microsoft.com/office/drawing/2010/main" val="0"/>
              </a:ext>
            </a:extLst>
          </a:blip>
          <a:stretch>
            <a:fillRect/>
          </a:stretch>
        </p:blipFill>
        <p:spPr>
          <a:xfrm>
            <a:off x="457200" y="3581400"/>
            <a:ext cx="4140200" cy="2967037"/>
          </a:xfrm>
        </p:spPr>
      </p:pic>
      <p:pic>
        <p:nvPicPr>
          <p:cNvPr id="31749" name="Picture 7" descr="DCP_1109"/>
          <p:cNvPicPr>
            <a:picLocks noChangeAspect="1" noChangeArrowheads="1"/>
          </p:cNvPicPr>
          <p:nvPr/>
        </p:nvPicPr>
        <p:blipFill>
          <a:blip r:embed="rId4">
            <a:lum bright="24000"/>
            <a:extLst>
              <a:ext uri="{28A0092B-C50C-407E-A947-70E740481C1C}">
                <a14:useLocalDpi xmlns:a14="http://schemas.microsoft.com/office/drawing/2010/main" val="0"/>
              </a:ext>
            </a:extLst>
          </a:blip>
          <a:srcRect/>
          <a:stretch>
            <a:fillRect/>
          </a:stretch>
        </p:blipFill>
        <p:spPr bwMode="auto">
          <a:xfrm>
            <a:off x="850900" y="1206500"/>
            <a:ext cx="3352800" cy="223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5"/>
          <a:stretch>
            <a:fillRect/>
          </a:stretch>
        </p:blipFill>
        <p:spPr>
          <a:xfrm>
            <a:off x="5334000" y="4343400"/>
            <a:ext cx="2667932" cy="2007873"/>
          </a:xfrm>
          <a:prstGeom prst="rect">
            <a:avLst/>
          </a:prstGeom>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072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0724">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072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2"/>
          <p:cNvSpPr>
            <a:spLocks noGrp="1" noChangeArrowheads="1"/>
          </p:cNvSpPr>
          <p:nvPr>
            <p:ph type="title"/>
          </p:nvPr>
        </p:nvSpPr>
        <p:spPr/>
        <p:txBody>
          <a:bodyPr>
            <a:normAutofit fontScale="90000"/>
          </a:bodyPr>
          <a:lstStyle/>
          <a:p>
            <a:r>
              <a:rPr lang="en-US" altLang="en-US" i="1" dirty="0">
                <a:latin typeface="Times New Roman" panose="02020603050405020304" pitchFamily="18" charset="0"/>
                <a:cs typeface="Times New Roman" panose="02020603050405020304" pitchFamily="18" charset="0"/>
              </a:rPr>
              <a:t>Provide substance transfer </a:t>
            </a:r>
            <a:br>
              <a:rPr lang="en-US" altLang="en-US" i="1" dirty="0">
                <a:latin typeface="Times New Roman" panose="02020603050405020304" pitchFamily="18" charset="0"/>
                <a:cs typeface="Times New Roman" panose="02020603050405020304" pitchFamily="18" charset="0"/>
              </a:rPr>
            </a:br>
            <a:r>
              <a:rPr lang="en-US" altLang="en-US" i="1" dirty="0">
                <a:latin typeface="Times New Roman" panose="02020603050405020304" pitchFamily="18" charset="0"/>
                <a:cs typeface="Times New Roman" panose="02020603050405020304" pitchFamily="18" charset="0"/>
              </a:rPr>
              <a:t>safeguards for petroleum</a:t>
            </a:r>
            <a:endParaRPr lang="en-US" altLang="en-US" i="1" dirty="0">
              <a:solidFill>
                <a:schemeClr val="hlink"/>
              </a:solidFill>
              <a:latin typeface="Times New Roman" panose="02020603050405020304" pitchFamily="18" charset="0"/>
              <a:cs typeface="Times New Roman" panose="02020603050405020304" pitchFamily="18" charset="0"/>
            </a:endParaRPr>
          </a:p>
        </p:txBody>
      </p:sp>
      <p:pic>
        <p:nvPicPr>
          <p:cNvPr id="32772" name="Picture 11" descr="Picture 010"/>
          <p:cNvPicPr>
            <a:picLocks noGrp="1" noChangeAspect="1" noChangeArrowheads="1"/>
          </p:cNvPicPr>
          <p:nvPr>
            <p:ph sz="quarter" idx="10"/>
          </p:nvPr>
        </p:nvPicPr>
        <p:blipFill>
          <a:blip r:embed="rId3">
            <a:extLst>
              <a:ext uri="{BEBA8EAE-BF5A-486C-A8C5-ECC9F3942E4B}">
                <a14:imgProps xmlns:a14="http://schemas.microsoft.com/office/drawing/2010/main">
                  <a14:imgLayer r:embed="rId4">
                    <a14:imgEffect>
                      <a14:brightnessContrast bright="29000"/>
                    </a14:imgEffect>
                  </a14:imgLayer>
                </a14:imgProps>
              </a:ext>
              <a:ext uri="{28A0092B-C50C-407E-A947-70E740481C1C}">
                <a14:useLocalDpi xmlns:a14="http://schemas.microsoft.com/office/drawing/2010/main" val="0"/>
              </a:ext>
            </a:extLst>
          </a:blip>
          <a:stretch>
            <a:fillRect/>
          </a:stretch>
        </p:blipFill>
        <p:spPr>
          <a:xfrm>
            <a:off x="304800" y="2612342"/>
            <a:ext cx="5295207" cy="3528753"/>
          </a:xfrm>
        </p:spPr>
      </p:pic>
      <p:sp>
        <p:nvSpPr>
          <p:cNvPr id="32770" name="Slide Number Placeholder 5"/>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defRPr/>
            </a:pPr>
            <a:fld id="{2D14F9D0-C23C-4690-AA2C-328B41069098}" type="slidenum">
              <a:rPr lang="en-US" altLang="en-US" sz="1400" smtClean="0">
                <a:solidFill>
                  <a:schemeClr val="folHlink"/>
                </a:solidFill>
                <a:latin typeface="Arial" charset="0"/>
              </a:rPr>
              <a:pPr>
                <a:spcBef>
                  <a:spcPct val="0"/>
                </a:spcBef>
                <a:buClrTx/>
                <a:buFontTx/>
                <a:buNone/>
                <a:defRPr/>
              </a:pPr>
              <a:t>15</a:t>
            </a:fld>
            <a:endParaRPr lang="en-US" altLang="en-US" sz="1400" dirty="0">
              <a:latin typeface="Arial" charset="0"/>
            </a:endParaRPr>
          </a:p>
        </p:txBody>
      </p:sp>
      <p:sp>
        <p:nvSpPr>
          <p:cNvPr id="31749" name="Rectangle 13"/>
          <p:cNvSpPr>
            <a:spLocks noChangeArrowheads="1"/>
          </p:cNvSpPr>
          <p:nvPr/>
        </p:nvSpPr>
        <p:spPr bwMode="auto">
          <a:xfrm>
            <a:off x="938213" y="1752600"/>
            <a:ext cx="726757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r>
              <a:rPr lang="en-US" altLang="en-US" sz="2800" i="0" dirty="0">
                <a:solidFill>
                  <a:schemeClr val="bg1"/>
                </a:solidFill>
              </a:rPr>
              <a:t>ASTs &gt; 1,100 gallons or all tanks if under SPCC</a:t>
            </a:r>
          </a:p>
        </p:txBody>
      </p:sp>
      <p:pic>
        <p:nvPicPr>
          <p:cNvPr id="58370"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5501" t="5306" r="23483" b="24960"/>
          <a:stretch/>
        </p:blipFill>
        <p:spPr bwMode="auto">
          <a:xfrm>
            <a:off x="5963958" y="2758767"/>
            <a:ext cx="2908784" cy="311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2"/>
          <p:cNvSpPr>
            <a:spLocks noGrp="1" noChangeArrowheads="1"/>
          </p:cNvSpPr>
          <p:nvPr>
            <p:ph type="title"/>
          </p:nvPr>
        </p:nvSpPr>
        <p:spPr>
          <a:xfrm>
            <a:off x="628651" y="322666"/>
            <a:ext cx="7886700" cy="914400"/>
          </a:xfrm>
        </p:spPr>
        <p:txBody>
          <a:bodyPr/>
          <a:lstStyle/>
          <a:p>
            <a:r>
              <a:rPr lang="en-US" altLang="en-US" i="1" dirty="0">
                <a:latin typeface="Times New Roman" panose="02020603050405020304" pitchFamily="18" charset="0"/>
                <a:cs typeface="Times New Roman" panose="02020603050405020304" pitchFamily="18" charset="0"/>
              </a:rPr>
              <a:t>Substance transfer safeguards </a:t>
            </a:r>
            <a:endParaRPr lang="en-US" altLang="en-US" i="1" dirty="0">
              <a:solidFill>
                <a:schemeClr val="hlink"/>
              </a:solidFill>
              <a:latin typeface="Times New Roman" panose="02020603050405020304" pitchFamily="18" charset="0"/>
              <a:cs typeface="Times New Roman" panose="02020603050405020304" pitchFamily="18" charset="0"/>
            </a:endParaRPr>
          </a:p>
        </p:txBody>
      </p:sp>
      <p:sp>
        <p:nvSpPr>
          <p:cNvPr id="32772" name="Rectangle 4"/>
          <p:cNvSpPr>
            <a:spLocks noGrp="1" noChangeArrowheads="1"/>
          </p:cNvSpPr>
          <p:nvPr>
            <p:ph sz="quarter" idx="10"/>
          </p:nvPr>
        </p:nvSpPr>
        <p:spPr>
          <a:xfrm>
            <a:off x="121920" y="2952262"/>
            <a:ext cx="4267200" cy="3586653"/>
          </a:xfrm>
        </p:spPr>
        <p:txBody>
          <a:bodyPr>
            <a:normAutofit/>
          </a:bodyPr>
          <a:lstStyle/>
          <a:p>
            <a:pPr>
              <a:lnSpc>
                <a:spcPct val="80000"/>
              </a:lnSpc>
            </a:pPr>
            <a:endParaRPr lang="en-US" altLang="en-US" sz="2000" dirty="0"/>
          </a:p>
          <a:p>
            <a:pPr>
              <a:lnSpc>
                <a:spcPct val="80000"/>
              </a:lnSpc>
            </a:pPr>
            <a:r>
              <a:rPr lang="en-US" altLang="en-US" sz="2000" dirty="0">
                <a:latin typeface="Times New Roman" panose="02020603050405020304" pitchFamily="18" charset="0"/>
                <a:cs typeface="Times New Roman" panose="02020603050405020304" pitchFamily="18" charset="0"/>
              </a:rPr>
              <a:t>Spill box </a:t>
            </a:r>
            <a:r>
              <a:rPr lang="en-US" altLang="en-US" sz="2000" i="1" dirty="0">
                <a:latin typeface="Times New Roman" panose="02020603050405020304" pitchFamily="18" charset="0"/>
                <a:cs typeface="Times New Roman" panose="02020603050405020304" pitchFamily="18" charset="0"/>
              </a:rPr>
              <a:t>or</a:t>
            </a:r>
          </a:p>
          <a:p>
            <a:pPr>
              <a:lnSpc>
                <a:spcPct val="80000"/>
              </a:lnSpc>
            </a:pPr>
            <a:r>
              <a:rPr lang="en-US" altLang="en-US" sz="2000" dirty="0">
                <a:latin typeface="Times New Roman" panose="02020603050405020304" pitchFamily="18" charset="0"/>
                <a:cs typeface="Times New Roman" panose="02020603050405020304" pitchFamily="18" charset="0"/>
              </a:rPr>
              <a:t>Adequate containment volume area</a:t>
            </a:r>
          </a:p>
          <a:p>
            <a:pPr>
              <a:lnSpc>
                <a:spcPct val="80000"/>
              </a:lnSpc>
            </a:pPr>
            <a:r>
              <a:rPr lang="en-US" altLang="en-US" sz="2000" dirty="0">
                <a:latin typeface="Times New Roman" panose="02020603050405020304" pitchFamily="18" charset="0"/>
                <a:cs typeface="Times New Roman" panose="02020603050405020304" pitchFamily="18" charset="0"/>
              </a:rPr>
              <a:t>If under SPCC, area must contain 100% or 110%  release of largest vehicle compartment </a:t>
            </a:r>
          </a:p>
          <a:p>
            <a:pPr>
              <a:lnSpc>
                <a:spcPct val="80000"/>
              </a:lnSpc>
            </a:pPr>
            <a:r>
              <a:rPr lang="en-US" altLang="en-US" sz="2000" dirty="0">
                <a:latin typeface="Times New Roman" panose="02020603050405020304" pitchFamily="18" charset="0"/>
                <a:cs typeface="Times New Roman" panose="02020603050405020304" pitchFamily="18" charset="0"/>
              </a:rPr>
              <a:t>Designed, inspected, and certified by a P.E.</a:t>
            </a:r>
          </a:p>
        </p:txBody>
      </p:sp>
      <p:sp>
        <p:nvSpPr>
          <p:cNvPr id="33794" name="Slide Number Placeholder 6"/>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defRPr/>
            </a:pPr>
            <a:fld id="{02D3D026-CD3B-4E36-BCB0-A959E3B4CD13}" type="slidenum">
              <a:rPr lang="en-US" altLang="en-US" sz="1400" smtClean="0">
                <a:solidFill>
                  <a:schemeClr val="folHlink"/>
                </a:solidFill>
                <a:latin typeface="Arial" charset="0"/>
              </a:rPr>
              <a:pPr>
                <a:spcBef>
                  <a:spcPct val="0"/>
                </a:spcBef>
                <a:buClrTx/>
                <a:buFontTx/>
                <a:buNone/>
                <a:defRPr/>
              </a:pPr>
              <a:t>16</a:t>
            </a:fld>
            <a:endParaRPr lang="en-US" altLang="en-US" sz="1400" dirty="0">
              <a:latin typeface="Arial" charset="0"/>
            </a:endParaRPr>
          </a:p>
        </p:txBody>
      </p:sp>
      <p:sp>
        <p:nvSpPr>
          <p:cNvPr id="33798" name="WordArt 6"/>
          <p:cNvSpPr>
            <a:spLocks noChangeArrowheads="1" noChangeShapeType="1" noTextEdit="1"/>
          </p:cNvSpPr>
          <p:nvPr/>
        </p:nvSpPr>
        <p:spPr bwMode="auto">
          <a:xfrm>
            <a:off x="1295400" y="1447800"/>
            <a:ext cx="2743200" cy="179705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SlantUp">
              <a:avLst>
                <a:gd name="adj" fmla="val 55556"/>
              </a:avLst>
            </a:prstTxWarp>
          </a:bodyPr>
          <a:lstStyle/>
          <a:p>
            <a:pPr algn="ctr"/>
            <a:r>
              <a:rPr lang="en-US" sz="3600" kern="10" dirty="0">
                <a:solidFill>
                  <a:srgbClr val="FFC000"/>
                </a:solidFill>
                <a:latin typeface="Arial Black"/>
              </a:rPr>
              <a:t>Required</a:t>
            </a:r>
          </a:p>
        </p:txBody>
      </p:sp>
      <p:pic>
        <p:nvPicPr>
          <p:cNvPr id="59394" name="Picture 2"/>
          <p:cNvPicPr>
            <a:picLocks noChangeAspect="1" noChangeArrowheads="1"/>
          </p:cNvPicPr>
          <p:nvPr/>
        </p:nvPicPr>
        <p:blipFill rotWithShape="1">
          <a:blip r:embed="rId3">
            <a:extLst>
              <a:ext uri="{BEBA8EAE-BF5A-486C-A8C5-ECC9F3942E4B}">
                <a14:imgProps xmlns:a14="http://schemas.microsoft.com/office/drawing/2010/main">
                  <a14:imgLayer r:embed="rId4">
                    <a14:imgEffect>
                      <a14:brightnessContrast bright="12000"/>
                    </a14:imgEffect>
                  </a14:imgLayer>
                </a14:imgProps>
              </a:ext>
              <a:ext uri="{28A0092B-C50C-407E-A947-70E740481C1C}">
                <a14:useLocalDpi xmlns:a14="http://schemas.microsoft.com/office/drawing/2010/main" val="0"/>
              </a:ext>
            </a:extLst>
          </a:blip>
          <a:srcRect b="26672"/>
          <a:stretch/>
        </p:blipFill>
        <p:spPr bwMode="auto">
          <a:xfrm>
            <a:off x="4389120" y="1981200"/>
            <a:ext cx="4492625" cy="30976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277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2772">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2772">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277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2"/>
          <p:cNvSpPr>
            <a:spLocks noGrp="1" noChangeArrowheads="1"/>
          </p:cNvSpPr>
          <p:nvPr>
            <p:ph type="title"/>
          </p:nvPr>
        </p:nvSpPr>
        <p:spPr/>
        <p:txBody>
          <a:bodyPr/>
          <a:lstStyle/>
          <a:p>
            <a:r>
              <a:rPr lang="en-US" altLang="en-US" i="1" dirty="0">
                <a:latin typeface="Times New Roman" panose="02020603050405020304" pitchFamily="18" charset="0"/>
                <a:cs typeface="Times New Roman" panose="02020603050405020304" pitchFamily="18" charset="0"/>
              </a:rPr>
              <a:t>Substance transfer safeguards </a:t>
            </a:r>
            <a:endParaRPr lang="en-US" altLang="en-US" i="1" dirty="0">
              <a:solidFill>
                <a:schemeClr val="hlink"/>
              </a:solidFill>
              <a:latin typeface="Times New Roman" panose="02020603050405020304" pitchFamily="18" charset="0"/>
              <a:cs typeface="Times New Roman" panose="02020603050405020304" pitchFamily="18" charset="0"/>
            </a:endParaRPr>
          </a:p>
        </p:txBody>
      </p:sp>
      <p:sp>
        <p:nvSpPr>
          <p:cNvPr id="33797" name="Rectangle 4"/>
          <p:cNvSpPr>
            <a:spLocks noGrp="1" noChangeArrowheads="1"/>
          </p:cNvSpPr>
          <p:nvPr>
            <p:ph sz="quarter" idx="10"/>
          </p:nvPr>
        </p:nvSpPr>
        <p:spPr>
          <a:xfrm>
            <a:off x="3657600" y="1828800"/>
            <a:ext cx="5314950" cy="4788393"/>
          </a:xfrm>
        </p:spPr>
        <p:txBody>
          <a:bodyPr/>
          <a:lstStyle/>
          <a:p>
            <a:r>
              <a:rPr lang="en-US" altLang="en-US" dirty="0">
                <a:latin typeface="Times New Roman" panose="02020603050405020304" pitchFamily="18" charset="0"/>
                <a:cs typeface="Times New Roman" panose="02020603050405020304" pitchFamily="18" charset="0"/>
              </a:rPr>
              <a:t>ASTs: </a:t>
            </a:r>
          </a:p>
          <a:p>
            <a:pPr lvl="1">
              <a:buFont typeface="Wingdings" panose="05000000000000000000" pitchFamily="2" charset="2"/>
              <a:buChar char="Ø"/>
            </a:pPr>
            <a:r>
              <a:rPr lang="en-US" altLang="en-US" dirty="0">
                <a:latin typeface="Times New Roman" panose="02020603050405020304" pitchFamily="18" charset="0"/>
                <a:cs typeface="Times New Roman" panose="02020603050405020304" pitchFamily="18" charset="0"/>
              </a:rPr>
              <a:t>Filled with hand-held nozzles</a:t>
            </a:r>
          </a:p>
          <a:p>
            <a:pPr lvl="1">
              <a:buFont typeface="Wingdings" panose="05000000000000000000" pitchFamily="2" charset="2"/>
              <a:buChar char="Ø"/>
            </a:pPr>
            <a:r>
              <a:rPr lang="en-US" altLang="en-US" dirty="0">
                <a:latin typeface="Times New Roman" panose="02020603050405020304" pitchFamily="18" charset="0"/>
                <a:cs typeface="Times New Roman" panose="02020603050405020304" pitchFamily="18" charset="0"/>
              </a:rPr>
              <a:t>Temporary </a:t>
            </a:r>
          </a:p>
          <a:p>
            <a:pPr lvl="1">
              <a:buFont typeface="Wingdings" panose="05000000000000000000" pitchFamily="2" charset="2"/>
              <a:buChar char="Ø"/>
            </a:pPr>
            <a:r>
              <a:rPr lang="en-US" altLang="en-US" dirty="0">
                <a:latin typeface="Times New Roman" panose="02020603050405020304" pitchFamily="18" charset="0"/>
                <a:cs typeface="Times New Roman" panose="02020603050405020304" pitchFamily="18" charset="0"/>
              </a:rPr>
              <a:t>Transfers through continuous pipelines between tanks at one site</a:t>
            </a:r>
          </a:p>
          <a:p>
            <a:pPr lvl="1">
              <a:buFont typeface="Wingdings" panose="05000000000000000000" pitchFamily="2" charset="2"/>
              <a:buChar char="Ø"/>
            </a:pPr>
            <a:r>
              <a:rPr lang="en-US" altLang="en-US" dirty="0">
                <a:latin typeface="Times New Roman" panose="02020603050405020304" pitchFamily="18" charset="0"/>
                <a:cs typeface="Times New Roman" panose="02020603050405020304" pitchFamily="18" charset="0"/>
              </a:rPr>
              <a:t>Capacity 1,100 gallons or less, unless under Federal Spill Plan (SPCC)</a:t>
            </a:r>
          </a:p>
          <a:p>
            <a:pPr lvl="1">
              <a:buFont typeface="Wingdings" panose="05000000000000000000" pitchFamily="2" charset="2"/>
              <a:buChar char="Ø"/>
            </a:pPr>
            <a:r>
              <a:rPr lang="en-US" altLang="en-US" dirty="0">
                <a:latin typeface="Times New Roman" panose="02020603050405020304" pitchFamily="18" charset="0"/>
                <a:cs typeface="Times New Roman" panose="02020603050405020304" pitchFamily="18" charset="0"/>
              </a:rPr>
              <a:t>Holding deicers</a:t>
            </a:r>
          </a:p>
          <a:p>
            <a:endParaRPr lang="en-US" altLang="en-US" dirty="0"/>
          </a:p>
        </p:txBody>
      </p:sp>
      <p:sp>
        <p:nvSpPr>
          <p:cNvPr id="34818" name="Slide Number Placeholder 5"/>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defRPr/>
            </a:pPr>
            <a:fld id="{F068A379-7974-4DAA-B86B-C089885FEE1E}" type="slidenum">
              <a:rPr lang="en-US" altLang="en-US" sz="1400" smtClean="0">
                <a:solidFill>
                  <a:schemeClr val="folHlink"/>
                </a:solidFill>
                <a:latin typeface="Arial" charset="0"/>
              </a:rPr>
              <a:pPr>
                <a:spcBef>
                  <a:spcPct val="0"/>
                </a:spcBef>
                <a:buClrTx/>
                <a:buFontTx/>
                <a:buNone/>
                <a:defRPr/>
              </a:pPr>
              <a:t>17</a:t>
            </a:fld>
            <a:endParaRPr lang="en-US" altLang="en-US" sz="1400" dirty="0">
              <a:latin typeface="Arial" charset="0"/>
            </a:endParaRPr>
          </a:p>
        </p:txBody>
      </p:sp>
      <p:sp>
        <p:nvSpPr>
          <p:cNvPr id="34820" name="WordArt 3"/>
          <p:cNvSpPr>
            <a:spLocks noChangeArrowheads="1" noChangeShapeType="1" noTextEdit="1"/>
          </p:cNvSpPr>
          <p:nvPr/>
        </p:nvSpPr>
        <p:spPr bwMode="auto">
          <a:xfrm>
            <a:off x="533400" y="1066800"/>
            <a:ext cx="3048000" cy="20574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SlantUp">
              <a:avLst>
                <a:gd name="adj" fmla="val 65458"/>
              </a:avLst>
            </a:prstTxWarp>
          </a:bodyPr>
          <a:lstStyle/>
          <a:p>
            <a:pPr algn="ctr"/>
            <a:r>
              <a:rPr lang="en-US" sz="3600" kern="10" dirty="0">
                <a:solidFill>
                  <a:srgbClr val="FFC000"/>
                </a:solidFill>
                <a:latin typeface="Arial Black"/>
              </a:rPr>
              <a:t>Excluded</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3797">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379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3797">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3797">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379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3"/>
          <p:cNvSpPr>
            <a:spLocks noGrp="1" noChangeArrowheads="1"/>
          </p:cNvSpPr>
          <p:nvPr>
            <p:ph type="title"/>
          </p:nvPr>
        </p:nvSpPr>
        <p:spPr/>
        <p:txBody>
          <a:bodyPr/>
          <a:lstStyle/>
          <a:p>
            <a:r>
              <a:rPr lang="en-US" altLang="en-US" i="1" dirty="0">
                <a:latin typeface="Times New Roman" panose="02020603050405020304" pitchFamily="18" charset="0"/>
                <a:cs typeface="Times New Roman" panose="02020603050405020304" pitchFamily="18" charset="0"/>
              </a:rPr>
              <a:t>Leak detection monitoring </a:t>
            </a:r>
            <a:endParaRPr lang="en-US" altLang="en-US" i="1" dirty="0">
              <a:solidFill>
                <a:schemeClr val="hlink"/>
              </a:solidFill>
              <a:latin typeface="Times New Roman" panose="02020603050405020304" pitchFamily="18" charset="0"/>
              <a:cs typeface="Times New Roman" panose="02020603050405020304" pitchFamily="18" charset="0"/>
            </a:endParaRPr>
          </a:p>
        </p:txBody>
      </p:sp>
      <p:sp>
        <p:nvSpPr>
          <p:cNvPr id="34820" name="Rectangle 6"/>
          <p:cNvSpPr>
            <a:spLocks noGrp="1" noChangeArrowheads="1"/>
          </p:cNvSpPr>
          <p:nvPr>
            <p:ph sz="quarter" idx="10"/>
          </p:nvPr>
        </p:nvSpPr>
        <p:spPr>
          <a:xfrm>
            <a:off x="152400" y="1666508"/>
            <a:ext cx="4328160" cy="4642096"/>
          </a:xfrm>
        </p:spPr>
        <p:txBody>
          <a:bodyPr>
            <a:normAutofit/>
          </a:bodyPr>
          <a:lstStyle/>
          <a:p>
            <a:pPr marL="0" indent="0">
              <a:buNone/>
            </a:pPr>
            <a:r>
              <a:rPr lang="en-US" altLang="en-US" sz="2800" dirty="0">
                <a:latin typeface="Times New Roman" panose="02020603050405020304" pitchFamily="18" charset="0"/>
                <a:cs typeface="Times New Roman" panose="02020603050405020304" pitchFamily="18" charset="0"/>
              </a:rPr>
              <a:t>Over 1100 gallons of any product:</a:t>
            </a:r>
          </a:p>
          <a:p>
            <a:r>
              <a:rPr lang="en-US" altLang="en-US" sz="2800" dirty="0">
                <a:latin typeface="Times New Roman" panose="02020603050405020304" pitchFamily="18" charset="0"/>
                <a:cs typeface="Times New Roman" panose="02020603050405020304" pitchFamily="18" charset="0"/>
              </a:rPr>
              <a:t>Monthly on outdoor double-walled tanks</a:t>
            </a:r>
          </a:p>
          <a:p>
            <a:r>
              <a:rPr lang="en-US" altLang="en-US" sz="2800" dirty="0">
                <a:latin typeface="Times New Roman" panose="02020603050405020304" pitchFamily="18" charset="0"/>
                <a:cs typeface="Times New Roman" panose="02020603050405020304" pitchFamily="18" charset="0"/>
              </a:rPr>
              <a:t>Weekly on outdoor contained single-walled (photo)</a:t>
            </a:r>
          </a:p>
          <a:p>
            <a:r>
              <a:rPr lang="en-US" altLang="en-US" sz="2800" dirty="0">
                <a:latin typeface="Times New Roman" panose="02020603050405020304" pitchFamily="18" charset="0"/>
                <a:cs typeface="Times New Roman" panose="02020603050405020304" pitchFamily="18" charset="0"/>
              </a:rPr>
              <a:t>Keep records</a:t>
            </a:r>
          </a:p>
        </p:txBody>
      </p:sp>
      <p:sp>
        <p:nvSpPr>
          <p:cNvPr id="35842" name="Slide Number Placeholder 7"/>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defRPr/>
            </a:pPr>
            <a:fld id="{87D10814-8990-45D9-9CEC-14925E1A42E4}" type="slidenum">
              <a:rPr lang="en-US" altLang="en-US" sz="1400" smtClean="0">
                <a:solidFill>
                  <a:schemeClr val="folHlink"/>
                </a:solidFill>
                <a:latin typeface="Arial" charset="0"/>
              </a:rPr>
              <a:pPr>
                <a:spcBef>
                  <a:spcPct val="0"/>
                </a:spcBef>
                <a:buClrTx/>
                <a:buFontTx/>
                <a:buNone/>
                <a:defRPr/>
              </a:pPr>
              <a:t>18</a:t>
            </a:fld>
            <a:endParaRPr lang="en-US" altLang="en-US" sz="1400" dirty="0">
              <a:latin typeface="Arial" charset="0"/>
            </a:endParaRPr>
          </a:p>
        </p:txBody>
      </p:sp>
      <p:pic>
        <p:nvPicPr>
          <p:cNvPr id="58370" name="Picture 2" descr="C:\Users\alle1sum\Pictures\work\tanks\106_010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02480" y="1739656"/>
            <a:ext cx="4442771" cy="4495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82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482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482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4820">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20"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3"/>
          <p:cNvSpPr>
            <a:spLocks noGrp="1" noChangeArrowheads="1"/>
          </p:cNvSpPr>
          <p:nvPr>
            <p:ph type="title"/>
          </p:nvPr>
        </p:nvSpPr>
        <p:spPr/>
        <p:txBody>
          <a:bodyPr/>
          <a:lstStyle/>
          <a:p>
            <a:r>
              <a:rPr lang="en-US" altLang="en-US" i="1" dirty="0">
                <a:latin typeface="Times New Roman" panose="02020603050405020304" pitchFamily="18" charset="0"/>
                <a:cs typeface="Times New Roman" panose="02020603050405020304" pitchFamily="18" charset="0"/>
              </a:rPr>
              <a:t>Corrosion Protection for Tanks</a:t>
            </a:r>
          </a:p>
        </p:txBody>
      </p:sp>
      <p:pic>
        <p:nvPicPr>
          <p:cNvPr id="37895" name="Picture 10" descr="DSCN1528"/>
          <p:cNvPicPr>
            <a:picLocks noGrp="1" noChangeAspect="1" noChangeArrowheads="1"/>
          </p:cNvPicPr>
          <p:nvPr>
            <p:ph sz="quarter" idx="10"/>
          </p:nvPr>
        </p:nvPicPr>
        <p:blipFill>
          <a:blip r:embed="rId4">
            <a:extLst>
              <a:ext uri="{BEBA8EAE-BF5A-486C-A8C5-ECC9F3942E4B}">
                <a14:imgProps xmlns:a14="http://schemas.microsoft.com/office/drawing/2010/main">
                  <a14:imgLayer r:embed="rId5">
                    <a14:imgEffect>
                      <a14:brightnessContrast bright="9000"/>
                    </a14:imgEffect>
                  </a14:imgLayer>
                </a14:imgProps>
              </a:ext>
              <a:ext uri="{28A0092B-C50C-407E-A947-70E740481C1C}">
                <a14:useLocalDpi xmlns:a14="http://schemas.microsoft.com/office/drawing/2010/main" val="0"/>
              </a:ext>
            </a:extLst>
          </a:blip>
          <a:stretch>
            <a:fillRect/>
          </a:stretch>
        </p:blipFill>
        <p:spPr>
          <a:xfrm>
            <a:off x="4784090" y="1677785"/>
            <a:ext cx="3503815" cy="2360815"/>
          </a:xfrm>
        </p:spPr>
      </p:pic>
      <p:sp>
        <p:nvSpPr>
          <p:cNvPr id="37890" name="Slide Number Placeholder 6"/>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defRPr/>
            </a:pPr>
            <a:fld id="{318B2FA9-4897-4146-81F2-BBCCAAF65AE9}" type="slidenum">
              <a:rPr lang="en-US" altLang="en-US" sz="1400" smtClean="0">
                <a:solidFill>
                  <a:schemeClr val="folHlink"/>
                </a:solidFill>
                <a:latin typeface="Arial" charset="0"/>
              </a:rPr>
              <a:pPr>
                <a:spcBef>
                  <a:spcPct val="0"/>
                </a:spcBef>
                <a:buClrTx/>
                <a:buFontTx/>
                <a:buNone/>
                <a:defRPr/>
              </a:pPr>
              <a:t>19</a:t>
            </a:fld>
            <a:endParaRPr lang="en-US" altLang="en-US" sz="1400" dirty="0">
              <a:latin typeface="Arial" charset="0"/>
            </a:endParaRPr>
          </a:p>
        </p:txBody>
      </p:sp>
      <p:sp>
        <p:nvSpPr>
          <p:cNvPr id="37893" name="WordArt 5"/>
          <p:cNvSpPr>
            <a:spLocks noChangeArrowheads="1" noChangeShapeType="1" noTextEdit="1"/>
          </p:cNvSpPr>
          <p:nvPr/>
        </p:nvSpPr>
        <p:spPr bwMode="auto">
          <a:xfrm>
            <a:off x="497205" y="1857375"/>
            <a:ext cx="463550" cy="199072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sz="3600" kern="10" dirty="0">
                <a:solidFill>
                  <a:schemeClr val="folHlink"/>
                </a:solidFill>
                <a:latin typeface="Arial Narrow"/>
              </a:rPr>
              <a:t>1</a:t>
            </a:r>
          </a:p>
        </p:txBody>
      </p:sp>
      <p:sp>
        <p:nvSpPr>
          <p:cNvPr id="37894" name="Rectangle 9"/>
          <p:cNvSpPr>
            <a:spLocks noChangeArrowheads="1"/>
          </p:cNvSpPr>
          <p:nvPr/>
        </p:nvSpPr>
        <p:spPr bwMode="auto">
          <a:xfrm>
            <a:off x="1073150" y="2187576"/>
            <a:ext cx="37338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buNone/>
            </a:pPr>
            <a:r>
              <a:rPr lang="en-US" altLang="en-US" sz="2800" i="0" dirty="0"/>
              <a:t> </a:t>
            </a:r>
            <a:r>
              <a:rPr lang="en-US" altLang="en-US" sz="2800" i="0" dirty="0">
                <a:solidFill>
                  <a:srgbClr val="FFC000"/>
                </a:solidFill>
              </a:rPr>
              <a:t>Elevate tank</a:t>
            </a:r>
          </a:p>
          <a:p>
            <a:pPr>
              <a:buFontTx/>
              <a:buNone/>
            </a:pPr>
            <a:r>
              <a:rPr lang="en-US" altLang="en-US" sz="2800" i="0" dirty="0">
                <a:solidFill>
                  <a:srgbClr val="FFC000"/>
                </a:solidFill>
              </a:rPr>
              <a:t>Place on concrete surface</a:t>
            </a:r>
          </a:p>
        </p:txBody>
      </p:sp>
      <p:sp>
        <p:nvSpPr>
          <p:cNvPr id="37896" name="WordArt 12"/>
          <p:cNvSpPr>
            <a:spLocks noChangeArrowheads="1" noChangeShapeType="1" noTextEdit="1"/>
          </p:cNvSpPr>
          <p:nvPr/>
        </p:nvSpPr>
        <p:spPr bwMode="auto">
          <a:xfrm>
            <a:off x="609600" y="4267200"/>
            <a:ext cx="463550" cy="199072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sz="3600" kern="10" dirty="0">
                <a:solidFill>
                  <a:schemeClr val="folHlink"/>
                </a:solidFill>
                <a:latin typeface="Arial Narrow"/>
              </a:rPr>
              <a:t>2</a:t>
            </a:r>
          </a:p>
        </p:txBody>
      </p:sp>
      <p:sp>
        <p:nvSpPr>
          <p:cNvPr id="37897" name="Rectangle 13"/>
          <p:cNvSpPr>
            <a:spLocks noChangeArrowheads="1"/>
          </p:cNvSpPr>
          <p:nvPr/>
        </p:nvSpPr>
        <p:spPr bwMode="auto">
          <a:xfrm>
            <a:off x="1467485" y="4886188"/>
            <a:ext cx="328612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r>
              <a:rPr lang="en-US" altLang="en-US" sz="2800" i="0" dirty="0">
                <a:solidFill>
                  <a:srgbClr val="FFC000"/>
                </a:solidFill>
              </a:rPr>
              <a:t>Double-walled</a:t>
            </a:r>
          </a:p>
        </p:txBody>
      </p:sp>
      <p:graphicFrame>
        <p:nvGraphicFramePr>
          <p:cNvPr id="37898" name="Object 0"/>
          <p:cNvGraphicFramePr>
            <a:graphicFrameLocks noChangeAspect="1"/>
          </p:cNvGraphicFramePr>
          <p:nvPr>
            <p:extLst>
              <p:ext uri="{D42A27DB-BD31-4B8C-83A1-F6EECF244321}">
                <p14:modId xmlns:p14="http://schemas.microsoft.com/office/powerpoint/2010/main" val="4213978058"/>
              </p:ext>
            </p:extLst>
          </p:nvPr>
        </p:nvGraphicFramePr>
        <p:xfrm>
          <a:off x="4858905" y="4279902"/>
          <a:ext cx="3429000" cy="2259013"/>
        </p:xfrm>
        <a:graphic>
          <a:graphicData uri="http://schemas.openxmlformats.org/presentationml/2006/ole">
            <mc:AlternateContent xmlns:mc="http://schemas.openxmlformats.org/markup-compatibility/2006">
              <mc:Choice xmlns:v="urn:schemas-microsoft-com:vml" Requires="v">
                <p:oleObj spid="_x0000_s38013" name="Clip" r:id="rId6" imgW="3961905" imgH="2609524" progId="MS_ClipArt_Gallery.2">
                  <p:embed/>
                </p:oleObj>
              </mc:Choice>
              <mc:Fallback>
                <p:oleObj name="Clip" r:id="rId6" imgW="3961905" imgH="2609524" progId="MS_ClipArt_Gallery.2">
                  <p:embed/>
                  <p:pic>
                    <p:nvPicPr>
                      <p:cNvPr id="0" name="Object 0"/>
                      <p:cNvPicPr>
                        <a:picLocks noChangeAspect="1" noChangeArrowheads="1"/>
                      </p:cNvPicPr>
                      <p:nvPr/>
                    </p:nvPicPr>
                    <p:blipFill>
                      <a:blip r:embed="rId7">
                        <a:extLst>
                          <a:ext uri="{BEBA8EAE-BF5A-486C-A8C5-ECC9F3942E4B}">
                            <a14:imgProps xmlns:a14="http://schemas.microsoft.com/office/drawing/2010/main">
                              <a14:imgLayer r:embed="rId8">
                                <a14:imgEffect>
                                  <a14:brightnessContrast bright="11000"/>
                                </a14:imgEffect>
                              </a14:imgLayer>
                            </a14:imgProps>
                          </a:ext>
                          <a:ext uri="{28A0092B-C50C-407E-A947-70E740481C1C}">
                            <a14:useLocalDpi xmlns:a14="http://schemas.microsoft.com/office/drawing/2010/main" val="0"/>
                          </a:ext>
                        </a:extLst>
                      </a:blip>
                      <a:srcRect/>
                      <a:stretch>
                        <a:fillRect/>
                      </a:stretch>
                    </p:blipFill>
                    <p:spPr bwMode="auto">
                      <a:xfrm>
                        <a:off x="4858905" y="4279902"/>
                        <a:ext cx="3429000" cy="2259013"/>
                      </a:xfrm>
                      <a:prstGeom prst="rect">
                        <a:avLst/>
                      </a:prstGeom>
                      <a:noFill/>
                      <a:ln w="38100">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6" name="Rectangle 3"/>
          <p:cNvSpPr>
            <a:spLocks noGrp="1" noChangeArrowheads="1"/>
          </p:cNvSpPr>
          <p:nvPr>
            <p:ph type="title"/>
          </p:nvPr>
        </p:nvSpPr>
        <p:spPr/>
        <p:txBody>
          <a:bodyPr/>
          <a:lstStyle/>
          <a:p>
            <a:r>
              <a:rPr lang="en-US" altLang="en-US" i="1" dirty="0">
                <a:latin typeface="Times New Roman" panose="02020603050405020304" pitchFamily="18" charset="0"/>
                <a:cs typeface="Times New Roman" panose="02020603050405020304" pitchFamily="18" charset="0"/>
              </a:rPr>
              <a:t>Corrosion Protection for Piping</a:t>
            </a:r>
          </a:p>
        </p:txBody>
      </p:sp>
      <p:sp>
        <p:nvSpPr>
          <p:cNvPr id="38917" name="Rectangle 4"/>
          <p:cNvSpPr>
            <a:spLocks noGrp="1" noChangeArrowheads="1"/>
          </p:cNvSpPr>
          <p:nvPr>
            <p:ph sz="quarter" idx="10"/>
          </p:nvPr>
        </p:nvSpPr>
        <p:spPr>
          <a:xfrm>
            <a:off x="76200" y="3625360"/>
            <a:ext cx="5334000" cy="2730993"/>
          </a:xfrm>
        </p:spPr>
        <p:txBody>
          <a:bodyPr/>
          <a:lstStyle/>
          <a:p>
            <a:r>
              <a:rPr lang="en-US" altLang="en-US" dirty="0">
                <a:latin typeface="Times New Roman" panose="02020603050405020304" pitchFamily="18" charset="0"/>
                <a:cs typeface="Times New Roman" panose="02020603050405020304" pitchFamily="18" charset="0"/>
              </a:rPr>
              <a:t>No soil contact; or</a:t>
            </a:r>
          </a:p>
          <a:p>
            <a:r>
              <a:rPr lang="en-US" altLang="en-US" dirty="0">
                <a:latin typeface="Times New Roman" panose="02020603050405020304" pitchFamily="18" charset="0"/>
                <a:cs typeface="Times New Roman" panose="02020603050405020304" pitchFamily="18" charset="0"/>
              </a:rPr>
              <a:t>Cathodic protection; or</a:t>
            </a:r>
          </a:p>
          <a:p>
            <a:r>
              <a:rPr lang="en-US" altLang="en-US" dirty="0">
                <a:latin typeface="Times New Roman" panose="02020603050405020304" pitchFamily="18" charset="0"/>
                <a:cs typeface="Times New Roman" panose="02020603050405020304" pitchFamily="18" charset="0"/>
              </a:rPr>
              <a:t>Double walled</a:t>
            </a:r>
          </a:p>
        </p:txBody>
      </p:sp>
      <p:sp>
        <p:nvSpPr>
          <p:cNvPr id="38914" name="Slide Number Placeholder 5"/>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defRPr/>
            </a:pPr>
            <a:fld id="{7BE40F31-BB83-4CB4-B81A-4E960DAD7EB4}" type="slidenum">
              <a:rPr lang="en-US" altLang="en-US" sz="1400" smtClean="0">
                <a:solidFill>
                  <a:schemeClr val="folHlink"/>
                </a:solidFill>
                <a:latin typeface="Arial" charset="0"/>
              </a:rPr>
              <a:pPr>
                <a:spcBef>
                  <a:spcPct val="0"/>
                </a:spcBef>
                <a:buClrTx/>
                <a:buFontTx/>
                <a:buNone/>
                <a:defRPr/>
              </a:pPr>
              <a:t>20</a:t>
            </a:fld>
            <a:endParaRPr lang="en-US" altLang="en-US" sz="1400" dirty="0">
              <a:latin typeface="Arial" charset="0"/>
            </a:endParaRPr>
          </a:p>
        </p:txBody>
      </p:sp>
      <p:pic>
        <p:nvPicPr>
          <p:cNvPr id="38915" name="Picture 2" descr="MVC-004F"/>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3810000" y="1600200"/>
            <a:ext cx="53340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8" name="WordArt 5"/>
          <p:cNvSpPr>
            <a:spLocks noChangeArrowheads="1" noChangeShapeType="1" noTextEdit="1"/>
          </p:cNvSpPr>
          <p:nvPr/>
        </p:nvSpPr>
        <p:spPr bwMode="auto">
          <a:xfrm>
            <a:off x="457200" y="1863798"/>
            <a:ext cx="3124200" cy="145732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SlantUp">
              <a:avLst>
                <a:gd name="adj" fmla="val 55556"/>
              </a:avLst>
            </a:prstTxWarp>
          </a:bodyPr>
          <a:lstStyle/>
          <a:p>
            <a:pPr algn="ctr"/>
            <a:r>
              <a:rPr lang="en-US" sz="3600" kern="10" dirty="0">
                <a:solidFill>
                  <a:srgbClr val="FFC000"/>
                </a:solidFill>
                <a:latin typeface="Arial Black"/>
              </a:rPr>
              <a:t>Steel lines</a:t>
            </a: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9939" name="Rectangle 2"/>
          <p:cNvSpPr>
            <a:spLocks noGrp="1" noChangeArrowheads="1"/>
          </p:cNvSpPr>
          <p:nvPr>
            <p:ph type="title"/>
          </p:nvPr>
        </p:nvSpPr>
        <p:spPr>
          <a:xfrm>
            <a:off x="628650" y="152400"/>
            <a:ext cx="7886700" cy="1079496"/>
          </a:xfrm>
        </p:spPr>
        <p:txBody>
          <a:bodyPr>
            <a:normAutofit/>
          </a:bodyPr>
          <a:lstStyle/>
          <a:p>
            <a:r>
              <a:rPr lang="en-US" altLang="en-US" i="1" dirty="0">
                <a:latin typeface="Times New Roman" panose="02020603050405020304" pitchFamily="18" charset="0"/>
                <a:cs typeface="Times New Roman" panose="02020603050405020304" pitchFamily="18" charset="0"/>
              </a:rPr>
              <a:t>Protect from corrosion</a:t>
            </a:r>
            <a:br>
              <a:rPr lang="en-US" altLang="en-US" i="1" dirty="0">
                <a:latin typeface="Times New Roman" panose="02020603050405020304" pitchFamily="18" charset="0"/>
                <a:cs typeface="Times New Roman" panose="02020603050405020304" pitchFamily="18" charset="0"/>
              </a:rPr>
            </a:br>
            <a:r>
              <a:rPr lang="en-US" altLang="en-US" i="1" dirty="0">
                <a:latin typeface="Times New Roman" panose="02020603050405020304" pitchFamily="18" charset="0"/>
                <a:cs typeface="Times New Roman" panose="02020603050405020304" pitchFamily="18" charset="0"/>
              </a:rPr>
              <a:t>if cathodic protection</a:t>
            </a:r>
          </a:p>
        </p:txBody>
      </p:sp>
      <p:sp>
        <p:nvSpPr>
          <p:cNvPr id="39940" name="Rectangle 3"/>
          <p:cNvSpPr>
            <a:spLocks noGrp="1" noChangeArrowheads="1"/>
          </p:cNvSpPr>
          <p:nvPr>
            <p:ph sz="quarter" idx="10"/>
          </p:nvPr>
        </p:nvSpPr>
        <p:spPr>
          <a:xfrm>
            <a:off x="190500" y="3855402"/>
            <a:ext cx="3733800" cy="2267442"/>
          </a:xfrm>
        </p:spPr>
        <p:txBody>
          <a:bodyPr>
            <a:normAutofit/>
          </a:bodyPr>
          <a:lstStyle/>
          <a:p>
            <a:r>
              <a:rPr lang="en-US" altLang="en-US" dirty="0">
                <a:latin typeface="Times New Roman" panose="02020603050405020304" pitchFamily="18" charset="0"/>
                <a:cs typeface="Times New Roman" panose="02020603050405020304" pitchFamily="18" charset="0"/>
              </a:rPr>
              <a:t>Qualified tester</a:t>
            </a:r>
          </a:p>
          <a:p>
            <a:r>
              <a:rPr lang="en-US" altLang="en-US" dirty="0">
                <a:latin typeface="Times New Roman" panose="02020603050405020304" pitchFamily="18" charset="0"/>
                <a:cs typeface="Times New Roman" panose="02020603050405020304" pitchFamily="18" charset="0"/>
              </a:rPr>
              <a:t>Within 6 months of installing &amp; every 3  years after</a:t>
            </a:r>
          </a:p>
          <a:p>
            <a:pPr>
              <a:buFontTx/>
              <a:buNone/>
            </a:pPr>
            <a:endParaRPr lang="en-US" altLang="en-US" dirty="0"/>
          </a:p>
        </p:txBody>
      </p:sp>
      <p:sp>
        <p:nvSpPr>
          <p:cNvPr id="39938" name="Slide Number Placeholder 6"/>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defRPr/>
            </a:pPr>
            <a:fld id="{72042818-EA03-46EC-A4A4-82BB6D5FBB3C}" type="slidenum">
              <a:rPr lang="en-US" altLang="en-US" sz="1400" smtClean="0">
                <a:solidFill>
                  <a:schemeClr val="folHlink"/>
                </a:solidFill>
                <a:latin typeface="Arial" charset="0"/>
              </a:rPr>
              <a:pPr>
                <a:spcBef>
                  <a:spcPct val="0"/>
                </a:spcBef>
                <a:buClrTx/>
                <a:buFontTx/>
                <a:buNone/>
                <a:defRPr/>
              </a:pPr>
              <a:t>21</a:t>
            </a:fld>
            <a:endParaRPr lang="en-US" altLang="en-US" sz="1400" dirty="0">
              <a:latin typeface="Arial" charset="0"/>
            </a:endParaRPr>
          </a:p>
        </p:txBody>
      </p:sp>
      <p:pic>
        <p:nvPicPr>
          <p:cNvPr id="39941" name="Picture 4" descr="fluke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1000" y="2057400"/>
            <a:ext cx="4572000" cy="3597275"/>
          </a:xfrm>
          <a:prstGeom prst="rect">
            <a:avLst/>
          </a:prstGeom>
          <a:noFill/>
          <a:ln w="381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39942" name="WordArt 5"/>
          <p:cNvSpPr>
            <a:spLocks noChangeArrowheads="1" noChangeShapeType="1" noTextEdit="1"/>
          </p:cNvSpPr>
          <p:nvPr/>
        </p:nvSpPr>
        <p:spPr bwMode="auto">
          <a:xfrm>
            <a:off x="604520" y="1933574"/>
            <a:ext cx="2819400" cy="145732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SlantUp">
              <a:avLst>
                <a:gd name="adj" fmla="val 55556"/>
              </a:avLst>
            </a:prstTxWarp>
          </a:bodyPr>
          <a:lstStyle/>
          <a:p>
            <a:pPr algn="ctr"/>
            <a:r>
              <a:rPr lang="en-US" sz="3600" kern="10" dirty="0">
                <a:solidFill>
                  <a:srgbClr val="FFC000"/>
                </a:solidFill>
                <a:latin typeface="Arial Black"/>
              </a:rPr>
              <a:t>Monitor</a:t>
            </a:r>
          </a:p>
        </p:txBody>
      </p:sp>
      <p:sp>
        <p:nvSpPr>
          <p:cNvPr id="39943" name="Text Box 6"/>
          <p:cNvSpPr txBox="1">
            <a:spLocks noChangeArrowheads="1"/>
          </p:cNvSpPr>
          <p:nvPr/>
        </p:nvSpPr>
        <p:spPr bwMode="auto">
          <a:xfrm>
            <a:off x="762000" y="5715000"/>
            <a:ext cx="769620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pPr>
            <a:r>
              <a:rPr lang="en-US" altLang="en-US" sz="2400" dirty="0"/>
              <a:t>  </a:t>
            </a:r>
            <a:r>
              <a:rPr lang="en-US" altLang="en-US" sz="2800" i="0" dirty="0"/>
              <a:t>Impressed current systems need to be </a:t>
            </a:r>
            <a:br>
              <a:rPr lang="en-US" altLang="en-US" sz="2800" i="0" dirty="0"/>
            </a:br>
            <a:r>
              <a:rPr lang="en-US" altLang="en-US" sz="2800" i="0" dirty="0"/>
              <a:t>   inspected every 60 days for proper functioning.</a:t>
            </a:r>
            <a:endParaRPr lang="en-US" altLang="en-US" sz="2800" dirty="0"/>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1026"/>
          <p:cNvSpPr>
            <a:spLocks noGrp="1" noChangeArrowheads="1"/>
          </p:cNvSpPr>
          <p:nvPr>
            <p:ph type="title"/>
          </p:nvPr>
        </p:nvSpPr>
        <p:spPr/>
        <p:txBody>
          <a:bodyPr>
            <a:normAutofit fontScale="90000"/>
          </a:bodyPr>
          <a:lstStyle/>
          <a:p>
            <a:r>
              <a:rPr lang="en-US" altLang="en-US" i="1" dirty="0">
                <a:latin typeface="Times New Roman" panose="02020603050405020304" pitchFamily="18" charset="0"/>
                <a:cs typeface="Times New Roman" panose="02020603050405020304" pitchFamily="18" charset="0"/>
              </a:rPr>
              <a:t>Overfill Protection</a:t>
            </a:r>
            <a:br>
              <a:rPr lang="en-US" altLang="en-US" i="1" dirty="0">
                <a:latin typeface="Times New Roman" panose="02020603050405020304" pitchFamily="18" charset="0"/>
                <a:cs typeface="Times New Roman" panose="02020603050405020304" pitchFamily="18" charset="0"/>
              </a:rPr>
            </a:br>
            <a:r>
              <a:rPr lang="en-US" altLang="en-US" i="1" dirty="0">
                <a:latin typeface="Times New Roman" panose="02020603050405020304" pitchFamily="18" charset="0"/>
                <a:cs typeface="Times New Roman" panose="02020603050405020304" pitchFamily="18" charset="0"/>
              </a:rPr>
              <a:t>on Petroleum Single Wall </a:t>
            </a:r>
          </a:p>
        </p:txBody>
      </p:sp>
      <p:sp>
        <p:nvSpPr>
          <p:cNvPr id="39940" name="Rectangle 1027"/>
          <p:cNvSpPr>
            <a:spLocks noGrp="1" noChangeArrowheads="1"/>
          </p:cNvSpPr>
          <p:nvPr>
            <p:ph sz="quarter" idx="10"/>
          </p:nvPr>
        </p:nvSpPr>
        <p:spPr>
          <a:xfrm>
            <a:off x="244953" y="1567960"/>
            <a:ext cx="4145597" cy="4788393"/>
          </a:xfrm>
        </p:spPr>
        <p:txBody>
          <a:bodyPr>
            <a:normAutofit/>
          </a:bodyPr>
          <a:lstStyle/>
          <a:p>
            <a:r>
              <a:rPr lang="en-US" sz="2400" dirty="0"/>
              <a:t>Automatic shut off or</a:t>
            </a:r>
          </a:p>
          <a:p>
            <a:pPr marL="342900" indent="-342900" eaLnBrk="0" hangingPunct="0">
              <a:spcBef>
                <a:spcPct val="20000"/>
              </a:spcBef>
              <a:buFontTx/>
              <a:buChar char="•"/>
              <a:defRPr/>
            </a:pPr>
            <a:r>
              <a:rPr lang="en-US" altLang="en-US" sz="2400" kern="0" dirty="0"/>
              <a:t>High level alarm or</a:t>
            </a:r>
          </a:p>
          <a:p>
            <a:pPr marL="342900" indent="-342900" eaLnBrk="0" hangingPunct="0">
              <a:spcBef>
                <a:spcPct val="20000"/>
              </a:spcBef>
              <a:buFontTx/>
              <a:buChar char="•"/>
              <a:defRPr/>
            </a:pPr>
            <a:r>
              <a:rPr lang="en-US" altLang="en-US" sz="2400" dirty="0"/>
              <a:t>manual gauge during transfer (most typical)</a:t>
            </a:r>
          </a:p>
          <a:p>
            <a:pPr marL="457200" lvl="0" indent="-457200" eaLnBrk="0" hangingPunct="0">
              <a:spcBef>
                <a:spcPct val="20000"/>
              </a:spcBef>
            </a:pPr>
            <a:endParaRPr lang="en-US" altLang="en-US" sz="2400" kern="0" dirty="0">
              <a:latin typeface="Times New Roman"/>
            </a:endParaRPr>
          </a:p>
          <a:p>
            <a:endParaRPr lang="en-US" altLang="en-US" dirty="0"/>
          </a:p>
        </p:txBody>
      </p:sp>
      <p:sp>
        <p:nvSpPr>
          <p:cNvPr id="40962" name="Slide Number Placeholder 6"/>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defRPr/>
            </a:pPr>
            <a:fld id="{C1B73DE8-046F-4C18-B407-7C33655E3436}" type="slidenum">
              <a:rPr lang="en-US" altLang="en-US" sz="1400" smtClean="0">
                <a:solidFill>
                  <a:schemeClr val="folHlink"/>
                </a:solidFill>
                <a:latin typeface="Arial" charset="0"/>
              </a:rPr>
              <a:pPr>
                <a:spcBef>
                  <a:spcPct val="0"/>
                </a:spcBef>
                <a:buClrTx/>
                <a:buFontTx/>
                <a:buNone/>
                <a:defRPr/>
              </a:pPr>
              <a:t>22</a:t>
            </a:fld>
            <a:endParaRPr lang="en-US" altLang="en-US" sz="1400" dirty="0">
              <a:latin typeface="Arial" charset="0"/>
            </a:endParaRPr>
          </a:p>
        </p:txBody>
      </p:sp>
      <p:grpSp>
        <p:nvGrpSpPr>
          <p:cNvPr id="40967" name="Group 1030"/>
          <p:cNvGrpSpPr>
            <a:grpSpLocks/>
          </p:cNvGrpSpPr>
          <p:nvPr/>
        </p:nvGrpSpPr>
        <p:grpSpPr bwMode="auto">
          <a:xfrm>
            <a:off x="152400" y="2590800"/>
            <a:ext cx="8207375" cy="3733800"/>
            <a:chOff x="96" y="1632"/>
            <a:chExt cx="5170" cy="2352"/>
          </a:xfrm>
        </p:grpSpPr>
        <p:grpSp>
          <p:nvGrpSpPr>
            <p:cNvPr id="40974" name="Group 1031"/>
            <p:cNvGrpSpPr>
              <a:grpSpLocks/>
            </p:cNvGrpSpPr>
            <p:nvPr/>
          </p:nvGrpSpPr>
          <p:grpSpPr bwMode="auto">
            <a:xfrm>
              <a:off x="2880" y="1632"/>
              <a:ext cx="1440" cy="2064"/>
              <a:chOff x="2880" y="1632"/>
              <a:chExt cx="1440" cy="2064"/>
            </a:xfrm>
          </p:grpSpPr>
          <p:sp>
            <p:nvSpPr>
              <p:cNvPr id="41079" name="AutoShape 1032"/>
              <p:cNvSpPr>
                <a:spLocks noChangeArrowheads="1"/>
              </p:cNvSpPr>
              <p:nvPr/>
            </p:nvSpPr>
            <p:spPr bwMode="auto">
              <a:xfrm>
                <a:off x="2880" y="1632"/>
                <a:ext cx="1440" cy="2064"/>
              </a:xfrm>
              <a:prstGeom prst="can">
                <a:avLst>
                  <a:gd name="adj" fmla="val 35833"/>
                </a:avLst>
              </a:prstGeom>
              <a:solidFill>
                <a:srgbClr val="FFC000"/>
              </a:solidFill>
              <a:ln w="9525">
                <a:solidFill>
                  <a:schemeClr val="bg1"/>
                </a:solidFill>
                <a:round/>
                <a:headEnd/>
                <a:tailEnd/>
              </a:ln>
            </p:spPr>
            <p:txBody>
              <a:bodyPr wrap="none" anchor="ct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solidFill>
                    <a:srgbClr val="FFC000"/>
                  </a:solidFill>
                </a:endParaRPr>
              </a:p>
            </p:txBody>
          </p:sp>
          <p:sp>
            <p:nvSpPr>
              <p:cNvPr id="41080" name="Oval 1033"/>
              <p:cNvSpPr>
                <a:spLocks noChangeArrowheads="1"/>
              </p:cNvSpPr>
              <p:nvPr/>
            </p:nvSpPr>
            <p:spPr bwMode="auto">
              <a:xfrm>
                <a:off x="3312" y="1920"/>
                <a:ext cx="240" cy="96"/>
              </a:xfrm>
              <a:prstGeom prst="ellipse">
                <a:avLst/>
              </a:prstGeom>
              <a:solidFill>
                <a:schemeClr val="accent1"/>
              </a:solidFill>
              <a:ln w="9525">
                <a:solidFill>
                  <a:schemeClr val="accent1"/>
                </a:solidFill>
                <a:round/>
                <a:headEnd/>
                <a:tailEnd/>
              </a:ln>
            </p:spPr>
            <p:txBody>
              <a:bodyPr wrap="none" anchor="ct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grpSp>
        <p:grpSp>
          <p:nvGrpSpPr>
            <p:cNvPr id="40975" name="Group 1034"/>
            <p:cNvGrpSpPr>
              <a:grpSpLocks/>
            </p:cNvGrpSpPr>
            <p:nvPr/>
          </p:nvGrpSpPr>
          <p:grpSpPr bwMode="auto">
            <a:xfrm>
              <a:off x="96" y="2688"/>
              <a:ext cx="5170" cy="1296"/>
              <a:chOff x="96" y="2688"/>
              <a:chExt cx="5170" cy="1296"/>
            </a:xfrm>
          </p:grpSpPr>
          <p:sp>
            <p:nvSpPr>
              <p:cNvPr id="40995" name="Line 1035"/>
              <p:cNvSpPr>
                <a:spLocks noChangeShapeType="1"/>
              </p:cNvSpPr>
              <p:nvPr/>
            </p:nvSpPr>
            <p:spPr bwMode="ltGray">
              <a:xfrm>
                <a:off x="96" y="3984"/>
                <a:ext cx="4848" cy="0"/>
              </a:xfrm>
              <a:prstGeom prst="line">
                <a:avLst/>
              </a:prstGeom>
              <a:noFill/>
              <a:ln w="9525">
                <a:solidFill>
                  <a:schemeClr val="bg2"/>
                </a:solidFill>
                <a:round/>
                <a:headEnd/>
                <a:tailEnd/>
              </a:ln>
              <a:scene3d>
                <a:camera prst="legacyObliqueTopRight"/>
                <a:lightRig rig="legacyFlat3" dir="b"/>
              </a:scene3d>
              <a:sp3d extrusionH="3783000" prstMaterial="legacyMatte">
                <a:bevelT w="13500" h="13500" prst="angle"/>
                <a:bevelB w="13500" h="13500" prst="angle"/>
                <a:extrusionClr>
                  <a:schemeClr val="bg2"/>
                </a:extrusionClr>
              </a:sp3d>
              <a:extLst>
                <a:ext uri="{909E8E84-426E-40DD-AFC4-6F175D3DCCD1}">
                  <a14:hiddenFill xmlns:a14="http://schemas.microsoft.com/office/drawing/2010/main">
                    <a:noFill/>
                  </a14:hiddenFill>
                </a:ext>
              </a:extLst>
            </p:spPr>
            <p:txBody>
              <a:bodyPr wrap="none" anchor="ctr">
                <a:flatTx/>
              </a:bodyPr>
              <a:lstStyle/>
              <a:p>
                <a:endParaRPr lang="en-US" dirty="0"/>
              </a:p>
            </p:txBody>
          </p:sp>
          <p:grpSp>
            <p:nvGrpSpPr>
              <p:cNvPr id="40996" name="Group 1036"/>
              <p:cNvGrpSpPr>
                <a:grpSpLocks/>
              </p:cNvGrpSpPr>
              <p:nvPr/>
            </p:nvGrpSpPr>
            <p:grpSpPr bwMode="auto">
              <a:xfrm>
                <a:off x="960" y="2688"/>
                <a:ext cx="4306" cy="1230"/>
                <a:chOff x="960" y="2688"/>
                <a:chExt cx="4306" cy="1230"/>
              </a:xfrm>
            </p:grpSpPr>
            <p:grpSp>
              <p:nvGrpSpPr>
                <p:cNvPr id="40997" name="Group 1037"/>
                <p:cNvGrpSpPr>
                  <a:grpSpLocks/>
                </p:cNvGrpSpPr>
                <p:nvPr/>
              </p:nvGrpSpPr>
              <p:grpSpPr bwMode="auto">
                <a:xfrm flipH="1">
                  <a:off x="1056" y="2943"/>
                  <a:ext cx="4210" cy="975"/>
                  <a:chOff x="254" y="3087"/>
                  <a:chExt cx="4210" cy="975"/>
                </a:xfrm>
              </p:grpSpPr>
              <p:grpSp>
                <p:nvGrpSpPr>
                  <p:cNvPr id="40999" name="Group 1038"/>
                  <p:cNvGrpSpPr>
                    <a:grpSpLocks/>
                  </p:cNvGrpSpPr>
                  <p:nvPr/>
                </p:nvGrpSpPr>
                <p:grpSpPr bwMode="auto">
                  <a:xfrm>
                    <a:off x="2203" y="3684"/>
                    <a:ext cx="2261" cy="377"/>
                    <a:chOff x="2203" y="3684"/>
                    <a:chExt cx="2261" cy="377"/>
                  </a:xfrm>
                </p:grpSpPr>
                <p:grpSp>
                  <p:nvGrpSpPr>
                    <p:cNvPr id="41054" name="Group 1039"/>
                    <p:cNvGrpSpPr>
                      <a:grpSpLocks/>
                    </p:cNvGrpSpPr>
                    <p:nvPr/>
                  </p:nvGrpSpPr>
                  <p:grpSpPr bwMode="auto">
                    <a:xfrm>
                      <a:off x="2203" y="3684"/>
                      <a:ext cx="2261" cy="333"/>
                      <a:chOff x="2203" y="3684"/>
                      <a:chExt cx="2261" cy="333"/>
                    </a:xfrm>
                  </p:grpSpPr>
                  <p:grpSp>
                    <p:nvGrpSpPr>
                      <p:cNvPr id="41063" name="Group 1040"/>
                      <p:cNvGrpSpPr>
                        <a:grpSpLocks/>
                      </p:cNvGrpSpPr>
                      <p:nvPr/>
                    </p:nvGrpSpPr>
                    <p:grpSpPr bwMode="auto">
                      <a:xfrm>
                        <a:off x="2203" y="3684"/>
                        <a:ext cx="274" cy="253"/>
                        <a:chOff x="2203" y="3684"/>
                        <a:chExt cx="274" cy="253"/>
                      </a:xfrm>
                    </p:grpSpPr>
                    <p:sp>
                      <p:nvSpPr>
                        <p:cNvPr id="41076" name="Freeform 1041"/>
                        <p:cNvSpPr>
                          <a:spLocks/>
                        </p:cNvSpPr>
                        <p:nvPr/>
                      </p:nvSpPr>
                      <p:spPr bwMode="gray">
                        <a:xfrm>
                          <a:off x="2203" y="3684"/>
                          <a:ext cx="274" cy="36"/>
                        </a:xfrm>
                        <a:custGeom>
                          <a:avLst/>
                          <a:gdLst>
                            <a:gd name="T0" fmla="*/ 0 w 274"/>
                            <a:gd name="T1" fmla="*/ 2 h 36"/>
                            <a:gd name="T2" fmla="*/ 274 w 274"/>
                            <a:gd name="T3" fmla="*/ 0 h 36"/>
                            <a:gd name="T4" fmla="*/ 238 w 274"/>
                            <a:gd name="T5" fmla="*/ 35 h 36"/>
                            <a:gd name="T6" fmla="*/ 33 w 274"/>
                            <a:gd name="T7" fmla="*/ 36 h 36"/>
                            <a:gd name="T8" fmla="*/ 0 w 274"/>
                            <a:gd name="T9" fmla="*/ 2 h 36"/>
                            <a:gd name="T10" fmla="*/ 0 60000 65536"/>
                            <a:gd name="T11" fmla="*/ 0 60000 65536"/>
                            <a:gd name="T12" fmla="*/ 0 60000 65536"/>
                            <a:gd name="T13" fmla="*/ 0 60000 65536"/>
                            <a:gd name="T14" fmla="*/ 0 60000 65536"/>
                            <a:gd name="T15" fmla="*/ 0 w 274"/>
                            <a:gd name="T16" fmla="*/ 0 h 36"/>
                            <a:gd name="T17" fmla="*/ 274 w 274"/>
                            <a:gd name="T18" fmla="*/ 36 h 36"/>
                          </a:gdLst>
                          <a:ahLst/>
                          <a:cxnLst>
                            <a:cxn ang="T10">
                              <a:pos x="T0" y="T1"/>
                            </a:cxn>
                            <a:cxn ang="T11">
                              <a:pos x="T2" y="T3"/>
                            </a:cxn>
                            <a:cxn ang="T12">
                              <a:pos x="T4" y="T5"/>
                            </a:cxn>
                            <a:cxn ang="T13">
                              <a:pos x="T6" y="T7"/>
                            </a:cxn>
                            <a:cxn ang="T14">
                              <a:pos x="T8" y="T9"/>
                            </a:cxn>
                          </a:cxnLst>
                          <a:rect l="T15" t="T16" r="T17" b="T18"/>
                          <a:pathLst>
                            <a:path w="274" h="36">
                              <a:moveTo>
                                <a:pt x="0" y="2"/>
                              </a:moveTo>
                              <a:lnTo>
                                <a:pt x="274" y="0"/>
                              </a:lnTo>
                              <a:lnTo>
                                <a:pt x="238" y="35"/>
                              </a:lnTo>
                              <a:lnTo>
                                <a:pt x="33" y="36"/>
                              </a:lnTo>
                              <a:lnTo>
                                <a:pt x="0" y="2"/>
                              </a:lnTo>
                              <a:close/>
                            </a:path>
                          </a:pathLst>
                        </a:custGeom>
                        <a:solidFill>
                          <a:srgbClr val="606060"/>
                        </a:solidFill>
                        <a:ln w="12700">
                          <a:solidFill>
                            <a:srgbClr val="404040"/>
                          </a:solidFill>
                          <a:prstDash val="solid"/>
                          <a:round/>
                          <a:headEnd/>
                          <a:tailEnd/>
                        </a:ln>
                      </p:spPr>
                      <p:txBody>
                        <a:bodyPr/>
                        <a:lstStyle/>
                        <a:p>
                          <a:endParaRPr lang="en-US" dirty="0"/>
                        </a:p>
                      </p:txBody>
                    </p:sp>
                    <p:sp>
                      <p:nvSpPr>
                        <p:cNvPr id="41077" name="Freeform 1042"/>
                        <p:cNvSpPr>
                          <a:spLocks/>
                        </p:cNvSpPr>
                        <p:nvPr/>
                      </p:nvSpPr>
                      <p:spPr bwMode="gray">
                        <a:xfrm>
                          <a:off x="2272" y="3720"/>
                          <a:ext cx="136" cy="17"/>
                        </a:xfrm>
                        <a:custGeom>
                          <a:avLst/>
                          <a:gdLst>
                            <a:gd name="T0" fmla="*/ 0 w 136"/>
                            <a:gd name="T1" fmla="*/ 1 h 17"/>
                            <a:gd name="T2" fmla="*/ 136 w 136"/>
                            <a:gd name="T3" fmla="*/ 0 h 17"/>
                            <a:gd name="T4" fmla="*/ 119 w 136"/>
                            <a:gd name="T5" fmla="*/ 16 h 17"/>
                            <a:gd name="T6" fmla="*/ 16 w 136"/>
                            <a:gd name="T7" fmla="*/ 17 h 17"/>
                            <a:gd name="T8" fmla="*/ 0 w 136"/>
                            <a:gd name="T9" fmla="*/ 1 h 17"/>
                            <a:gd name="T10" fmla="*/ 0 60000 65536"/>
                            <a:gd name="T11" fmla="*/ 0 60000 65536"/>
                            <a:gd name="T12" fmla="*/ 0 60000 65536"/>
                            <a:gd name="T13" fmla="*/ 0 60000 65536"/>
                            <a:gd name="T14" fmla="*/ 0 60000 65536"/>
                            <a:gd name="T15" fmla="*/ 0 w 136"/>
                            <a:gd name="T16" fmla="*/ 0 h 17"/>
                            <a:gd name="T17" fmla="*/ 136 w 136"/>
                            <a:gd name="T18" fmla="*/ 17 h 17"/>
                          </a:gdLst>
                          <a:ahLst/>
                          <a:cxnLst>
                            <a:cxn ang="T10">
                              <a:pos x="T0" y="T1"/>
                            </a:cxn>
                            <a:cxn ang="T11">
                              <a:pos x="T2" y="T3"/>
                            </a:cxn>
                            <a:cxn ang="T12">
                              <a:pos x="T4" y="T5"/>
                            </a:cxn>
                            <a:cxn ang="T13">
                              <a:pos x="T6" y="T7"/>
                            </a:cxn>
                            <a:cxn ang="T14">
                              <a:pos x="T8" y="T9"/>
                            </a:cxn>
                          </a:cxnLst>
                          <a:rect l="T15" t="T16" r="T17" b="T18"/>
                          <a:pathLst>
                            <a:path w="136" h="17">
                              <a:moveTo>
                                <a:pt x="0" y="1"/>
                              </a:moveTo>
                              <a:lnTo>
                                <a:pt x="136" y="0"/>
                              </a:lnTo>
                              <a:lnTo>
                                <a:pt x="119" y="16"/>
                              </a:lnTo>
                              <a:lnTo>
                                <a:pt x="16" y="17"/>
                              </a:lnTo>
                              <a:lnTo>
                                <a:pt x="0" y="1"/>
                              </a:lnTo>
                              <a:close/>
                            </a:path>
                          </a:pathLst>
                        </a:custGeom>
                        <a:solidFill>
                          <a:srgbClr val="606060"/>
                        </a:solidFill>
                        <a:ln w="12700">
                          <a:solidFill>
                            <a:srgbClr val="404040"/>
                          </a:solidFill>
                          <a:prstDash val="solid"/>
                          <a:round/>
                          <a:headEnd/>
                          <a:tailEnd/>
                        </a:ln>
                      </p:spPr>
                      <p:txBody>
                        <a:bodyPr/>
                        <a:lstStyle/>
                        <a:p>
                          <a:endParaRPr lang="en-US" dirty="0"/>
                        </a:p>
                      </p:txBody>
                    </p:sp>
                    <p:sp>
                      <p:nvSpPr>
                        <p:cNvPr id="41078" name="Rectangle 1043"/>
                        <p:cNvSpPr>
                          <a:spLocks noChangeArrowheads="1"/>
                        </p:cNvSpPr>
                        <p:nvPr/>
                      </p:nvSpPr>
                      <p:spPr bwMode="gray">
                        <a:xfrm>
                          <a:off x="2326" y="3740"/>
                          <a:ext cx="25" cy="197"/>
                        </a:xfrm>
                        <a:prstGeom prst="rect">
                          <a:avLst/>
                        </a:prstGeom>
                        <a:solidFill>
                          <a:srgbClr val="606060"/>
                        </a:solidFill>
                        <a:ln w="12700">
                          <a:solidFill>
                            <a:srgbClr val="404040"/>
                          </a:solidFill>
                          <a:miter lim="800000"/>
                          <a:headEnd/>
                          <a:tailEnd/>
                        </a:ln>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grpSp>
                  <p:grpSp>
                    <p:nvGrpSpPr>
                      <p:cNvPr id="41064" name="Group 1044"/>
                      <p:cNvGrpSpPr>
                        <a:grpSpLocks/>
                      </p:cNvGrpSpPr>
                      <p:nvPr/>
                    </p:nvGrpSpPr>
                    <p:grpSpPr bwMode="auto">
                      <a:xfrm>
                        <a:off x="3572" y="3684"/>
                        <a:ext cx="430" cy="333"/>
                        <a:chOff x="3572" y="3684"/>
                        <a:chExt cx="430" cy="333"/>
                      </a:xfrm>
                    </p:grpSpPr>
                    <p:sp>
                      <p:nvSpPr>
                        <p:cNvPr id="41071" name="Freeform 1045"/>
                        <p:cNvSpPr>
                          <a:spLocks/>
                        </p:cNvSpPr>
                        <p:nvPr/>
                      </p:nvSpPr>
                      <p:spPr bwMode="gray">
                        <a:xfrm>
                          <a:off x="3572" y="3687"/>
                          <a:ext cx="429" cy="67"/>
                        </a:xfrm>
                        <a:custGeom>
                          <a:avLst/>
                          <a:gdLst>
                            <a:gd name="T0" fmla="*/ 0 w 429"/>
                            <a:gd name="T1" fmla="*/ 0 h 67"/>
                            <a:gd name="T2" fmla="*/ 429 w 429"/>
                            <a:gd name="T3" fmla="*/ 0 h 67"/>
                            <a:gd name="T4" fmla="*/ 429 w 429"/>
                            <a:gd name="T5" fmla="*/ 67 h 67"/>
                            <a:gd name="T6" fmla="*/ 34 w 429"/>
                            <a:gd name="T7" fmla="*/ 67 h 67"/>
                            <a:gd name="T8" fmla="*/ 0 w 429"/>
                            <a:gd name="T9" fmla="*/ 0 h 67"/>
                            <a:gd name="T10" fmla="*/ 0 60000 65536"/>
                            <a:gd name="T11" fmla="*/ 0 60000 65536"/>
                            <a:gd name="T12" fmla="*/ 0 60000 65536"/>
                            <a:gd name="T13" fmla="*/ 0 60000 65536"/>
                            <a:gd name="T14" fmla="*/ 0 60000 65536"/>
                            <a:gd name="T15" fmla="*/ 0 w 429"/>
                            <a:gd name="T16" fmla="*/ 0 h 67"/>
                            <a:gd name="T17" fmla="*/ 429 w 429"/>
                            <a:gd name="T18" fmla="*/ 67 h 67"/>
                          </a:gdLst>
                          <a:ahLst/>
                          <a:cxnLst>
                            <a:cxn ang="T10">
                              <a:pos x="T0" y="T1"/>
                            </a:cxn>
                            <a:cxn ang="T11">
                              <a:pos x="T2" y="T3"/>
                            </a:cxn>
                            <a:cxn ang="T12">
                              <a:pos x="T4" y="T5"/>
                            </a:cxn>
                            <a:cxn ang="T13">
                              <a:pos x="T6" y="T7"/>
                            </a:cxn>
                            <a:cxn ang="T14">
                              <a:pos x="T8" y="T9"/>
                            </a:cxn>
                          </a:cxnLst>
                          <a:rect l="T15" t="T16" r="T17" b="T18"/>
                          <a:pathLst>
                            <a:path w="429" h="67">
                              <a:moveTo>
                                <a:pt x="0" y="0"/>
                              </a:moveTo>
                              <a:lnTo>
                                <a:pt x="429" y="0"/>
                              </a:lnTo>
                              <a:lnTo>
                                <a:pt x="429" y="67"/>
                              </a:lnTo>
                              <a:lnTo>
                                <a:pt x="34" y="67"/>
                              </a:lnTo>
                              <a:lnTo>
                                <a:pt x="0" y="0"/>
                              </a:lnTo>
                              <a:close/>
                            </a:path>
                          </a:pathLst>
                        </a:custGeom>
                        <a:solidFill>
                          <a:srgbClr val="606060"/>
                        </a:solidFill>
                        <a:ln w="12700">
                          <a:solidFill>
                            <a:srgbClr val="404040"/>
                          </a:solidFill>
                          <a:prstDash val="solid"/>
                          <a:round/>
                          <a:headEnd/>
                          <a:tailEnd/>
                        </a:ln>
                      </p:spPr>
                      <p:txBody>
                        <a:bodyPr/>
                        <a:lstStyle/>
                        <a:p>
                          <a:endParaRPr lang="en-US" dirty="0"/>
                        </a:p>
                      </p:txBody>
                    </p:sp>
                    <p:grpSp>
                      <p:nvGrpSpPr>
                        <p:cNvPr id="41072" name="Group 1046"/>
                        <p:cNvGrpSpPr>
                          <a:grpSpLocks/>
                        </p:cNvGrpSpPr>
                        <p:nvPr/>
                      </p:nvGrpSpPr>
                      <p:grpSpPr bwMode="auto">
                        <a:xfrm>
                          <a:off x="3606" y="3684"/>
                          <a:ext cx="362" cy="77"/>
                          <a:chOff x="3606" y="3684"/>
                          <a:chExt cx="362" cy="77"/>
                        </a:xfrm>
                      </p:grpSpPr>
                      <p:sp>
                        <p:nvSpPr>
                          <p:cNvPr id="41074" name="Freeform 1047"/>
                          <p:cNvSpPr>
                            <a:spLocks/>
                          </p:cNvSpPr>
                          <p:nvPr/>
                        </p:nvSpPr>
                        <p:spPr bwMode="gray">
                          <a:xfrm>
                            <a:off x="3606" y="3702"/>
                            <a:ext cx="326" cy="51"/>
                          </a:xfrm>
                          <a:custGeom>
                            <a:avLst/>
                            <a:gdLst>
                              <a:gd name="T0" fmla="*/ 0 w 326"/>
                              <a:gd name="T1" fmla="*/ 51 h 51"/>
                              <a:gd name="T2" fmla="*/ 52 w 326"/>
                              <a:gd name="T3" fmla="*/ 0 h 51"/>
                              <a:gd name="T4" fmla="*/ 326 w 326"/>
                              <a:gd name="T5" fmla="*/ 0 h 51"/>
                              <a:gd name="T6" fmla="*/ 326 w 326"/>
                              <a:gd name="T7" fmla="*/ 51 h 51"/>
                              <a:gd name="T8" fmla="*/ 0 60000 65536"/>
                              <a:gd name="T9" fmla="*/ 0 60000 65536"/>
                              <a:gd name="T10" fmla="*/ 0 60000 65536"/>
                              <a:gd name="T11" fmla="*/ 0 60000 65536"/>
                              <a:gd name="T12" fmla="*/ 0 w 326"/>
                              <a:gd name="T13" fmla="*/ 0 h 51"/>
                              <a:gd name="T14" fmla="*/ 326 w 326"/>
                              <a:gd name="T15" fmla="*/ 51 h 51"/>
                            </a:gdLst>
                            <a:ahLst/>
                            <a:cxnLst>
                              <a:cxn ang="T8">
                                <a:pos x="T0" y="T1"/>
                              </a:cxn>
                              <a:cxn ang="T9">
                                <a:pos x="T2" y="T3"/>
                              </a:cxn>
                              <a:cxn ang="T10">
                                <a:pos x="T4" y="T5"/>
                              </a:cxn>
                              <a:cxn ang="T11">
                                <a:pos x="T6" y="T7"/>
                              </a:cxn>
                            </a:cxnLst>
                            <a:rect l="T12" t="T13" r="T14" b="T15"/>
                            <a:pathLst>
                              <a:path w="326" h="51">
                                <a:moveTo>
                                  <a:pt x="0" y="51"/>
                                </a:moveTo>
                                <a:lnTo>
                                  <a:pt x="52" y="0"/>
                                </a:lnTo>
                                <a:lnTo>
                                  <a:pt x="326" y="0"/>
                                </a:lnTo>
                                <a:lnTo>
                                  <a:pt x="326" y="51"/>
                                </a:lnTo>
                              </a:path>
                            </a:pathLst>
                          </a:custGeom>
                          <a:noFill/>
                          <a:ln w="12700">
                            <a:solidFill>
                              <a:srgbClr val="40404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sp>
                        <p:nvSpPr>
                          <p:cNvPr id="41075" name="Line 1048"/>
                          <p:cNvSpPr>
                            <a:spLocks noChangeShapeType="1"/>
                          </p:cNvSpPr>
                          <p:nvPr/>
                        </p:nvSpPr>
                        <p:spPr bwMode="gray">
                          <a:xfrm>
                            <a:off x="3967" y="3684"/>
                            <a:ext cx="1" cy="77"/>
                          </a:xfrm>
                          <a:prstGeom prst="line">
                            <a:avLst/>
                          </a:prstGeom>
                          <a:noFill/>
                          <a:ln w="12700">
                            <a:solidFill>
                              <a:srgbClr val="404040"/>
                            </a:solidFill>
                            <a:round/>
                            <a:headEnd/>
                            <a:tailEnd/>
                          </a:ln>
                          <a:extLst>
                            <a:ext uri="{909E8E84-426E-40DD-AFC4-6F175D3DCCD1}">
                              <a14:hiddenFill xmlns:a14="http://schemas.microsoft.com/office/drawing/2010/main">
                                <a:noFill/>
                              </a14:hiddenFill>
                            </a:ext>
                          </a:extLst>
                        </p:spPr>
                        <p:txBody>
                          <a:bodyPr/>
                          <a:lstStyle/>
                          <a:p>
                            <a:endParaRPr lang="en-US" dirty="0"/>
                          </a:p>
                        </p:txBody>
                      </p:sp>
                    </p:grpSp>
                    <p:sp>
                      <p:nvSpPr>
                        <p:cNvPr id="41073" name="Line 1049"/>
                        <p:cNvSpPr>
                          <a:spLocks noChangeShapeType="1"/>
                        </p:cNvSpPr>
                        <p:nvPr/>
                      </p:nvSpPr>
                      <p:spPr bwMode="gray">
                        <a:xfrm>
                          <a:off x="4001" y="3753"/>
                          <a:ext cx="1" cy="264"/>
                        </a:xfrm>
                        <a:prstGeom prst="line">
                          <a:avLst/>
                        </a:prstGeom>
                        <a:noFill/>
                        <a:ln w="12700">
                          <a:solidFill>
                            <a:srgbClr val="202020"/>
                          </a:solidFill>
                          <a:round/>
                          <a:headEnd/>
                          <a:tailEnd/>
                        </a:ln>
                        <a:extLst>
                          <a:ext uri="{909E8E84-426E-40DD-AFC4-6F175D3DCCD1}">
                            <a14:hiddenFill xmlns:a14="http://schemas.microsoft.com/office/drawing/2010/main">
                              <a:noFill/>
                            </a14:hiddenFill>
                          </a:ext>
                        </a:extLst>
                      </p:spPr>
                      <p:txBody>
                        <a:bodyPr/>
                        <a:lstStyle/>
                        <a:p>
                          <a:endParaRPr lang="en-US" dirty="0"/>
                        </a:p>
                      </p:txBody>
                    </p:sp>
                  </p:grpSp>
                  <p:grpSp>
                    <p:nvGrpSpPr>
                      <p:cNvPr id="41065" name="Group 1050"/>
                      <p:cNvGrpSpPr>
                        <a:grpSpLocks/>
                      </p:cNvGrpSpPr>
                      <p:nvPr/>
                    </p:nvGrpSpPr>
                    <p:grpSpPr bwMode="auto">
                      <a:xfrm>
                        <a:off x="4036" y="3684"/>
                        <a:ext cx="428" cy="333"/>
                        <a:chOff x="4036" y="3684"/>
                        <a:chExt cx="428" cy="333"/>
                      </a:xfrm>
                    </p:grpSpPr>
                    <p:sp>
                      <p:nvSpPr>
                        <p:cNvPr id="41066" name="Freeform 1051"/>
                        <p:cNvSpPr>
                          <a:spLocks/>
                        </p:cNvSpPr>
                        <p:nvPr/>
                      </p:nvSpPr>
                      <p:spPr bwMode="gray">
                        <a:xfrm>
                          <a:off x="4036" y="3687"/>
                          <a:ext cx="427" cy="67"/>
                        </a:xfrm>
                        <a:custGeom>
                          <a:avLst/>
                          <a:gdLst>
                            <a:gd name="T0" fmla="*/ 0 w 427"/>
                            <a:gd name="T1" fmla="*/ 0 h 67"/>
                            <a:gd name="T2" fmla="*/ 427 w 427"/>
                            <a:gd name="T3" fmla="*/ 0 h 67"/>
                            <a:gd name="T4" fmla="*/ 427 w 427"/>
                            <a:gd name="T5" fmla="*/ 67 h 67"/>
                            <a:gd name="T6" fmla="*/ 33 w 427"/>
                            <a:gd name="T7" fmla="*/ 67 h 67"/>
                            <a:gd name="T8" fmla="*/ 0 w 427"/>
                            <a:gd name="T9" fmla="*/ 0 h 67"/>
                            <a:gd name="T10" fmla="*/ 0 60000 65536"/>
                            <a:gd name="T11" fmla="*/ 0 60000 65536"/>
                            <a:gd name="T12" fmla="*/ 0 60000 65536"/>
                            <a:gd name="T13" fmla="*/ 0 60000 65536"/>
                            <a:gd name="T14" fmla="*/ 0 60000 65536"/>
                            <a:gd name="T15" fmla="*/ 0 w 427"/>
                            <a:gd name="T16" fmla="*/ 0 h 67"/>
                            <a:gd name="T17" fmla="*/ 427 w 427"/>
                            <a:gd name="T18" fmla="*/ 67 h 67"/>
                          </a:gdLst>
                          <a:ahLst/>
                          <a:cxnLst>
                            <a:cxn ang="T10">
                              <a:pos x="T0" y="T1"/>
                            </a:cxn>
                            <a:cxn ang="T11">
                              <a:pos x="T2" y="T3"/>
                            </a:cxn>
                            <a:cxn ang="T12">
                              <a:pos x="T4" y="T5"/>
                            </a:cxn>
                            <a:cxn ang="T13">
                              <a:pos x="T6" y="T7"/>
                            </a:cxn>
                            <a:cxn ang="T14">
                              <a:pos x="T8" y="T9"/>
                            </a:cxn>
                          </a:cxnLst>
                          <a:rect l="T15" t="T16" r="T17" b="T18"/>
                          <a:pathLst>
                            <a:path w="427" h="67">
                              <a:moveTo>
                                <a:pt x="0" y="0"/>
                              </a:moveTo>
                              <a:lnTo>
                                <a:pt x="427" y="0"/>
                              </a:lnTo>
                              <a:lnTo>
                                <a:pt x="427" y="67"/>
                              </a:lnTo>
                              <a:lnTo>
                                <a:pt x="33" y="67"/>
                              </a:lnTo>
                              <a:lnTo>
                                <a:pt x="0" y="0"/>
                              </a:lnTo>
                              <a:close/>
                            </a:path>
                          </a:pathLst>
                        </a:custGeom>
                        <a:solidFill>
                          <a:srgbClr val="606060"/>
                        </a:solidFill>
                        <a:ln w="12700">
                          <a:solidFill>
                            <a:srgbClr val="404040"/>
                          </a:solidFill>
                          <a:prstDash val="solid"/>
                          <a:round/>
                          <a:headEnd/>
                          <a:tailEnd/>
                        </a:ln>
                      </p:spPr>
                      <p:txBody>
                        <a:bodyPr/>
                        <a:lstStyle/>
                        <a:p>
                          <a:endParaRPr lang="en-US" dirty="0"/>
                        </a:p>
                      </p:txBody>
                    </p:sp>
                    <p:grpSp>
                      <p:nvGrpSpPr>
                        <p:cNvPr id="41067" name="Group 1052"/>
                        <p:cNvGrpSpPr>
                          <a:grpSpLocks/>
                        </p:cNvGrpSpPr>
                        <p:nvPr/>
                      </p:nvGrpSpPr>
                      <p:grpSpPr bwMode="auto">
                        <a:xfrm>
                          <a:off x="4069" y="3684"/>
                          <a:ext cx="360" cy="77"/>
                          <a:chOff x="4069" y="3684"/>
                          <a:chExt cx="360" cy="77"/>
                        </a:xfrm>
                      </p:grpSpPr>
                      <p:sp>
                        <p:nvSpPr>
                          <p:cNvPr id="41069" name="Freeform 1053"/>
                          <p:cNvSpPr>
                            <a:spLocks/>
                          </p:cNvSpPr>
                          <p:nvPr/>
                        </p:nvSpPr>
                        <p:spPr bwMode="gray">
                          <a:xfrm>
                            <a:off x="4069" y="3702"/>
                            <a:ext cx="326" cy="51"/>
                          </a:xfrm>
                          <a:custGeom>
                            <a:avLst/>
                            <a:gdLst>
                              <a:gd name="T0" fmla="*/ 0 w 326"/>
                              <a:gd name="T1" fmla="*/ 51 h 51"/>
                              <a:gd name="T2" fmla="*/ 53 w 326"/>
                              <a:gd name="T3" fmla="*/ 0 h 51"/>
                              <a:gd name="T4" fmla="*/ 326 w 326"/>
                              <a:gd name="T5" fmla="*/ 0 h 51"/>
                              <a:gd name="T6" fmla="*/ 326 w 326"/>
                              <a:gd name="T7" fmla="*/ 51 h 51"/>
                              <a:gd name="T8" fmla="*/ 0 60000 65536"/>
                              <a:gd name="T9" fmla="*/ 0 60000 65536"/>
                              <a:gd name="T10" fmla="*/ 0 60000 65536"/>
                              <a:gd name="T11" fmla="*/ 0 60000 65536"/>
                              <a:gd name="T12" fmla="*/ 0 w 326"/>
                              <a:gd name="T13" fmla="*/ 0 h 51"/>
                              <a:gd name="T14" fmla="*/ 326 w 326"/>
                              <a:gd name="T15" fmla="*/ 51 h 51"/>
                            </a:gdLst>
                            <a:ahLst/>
                            <a:cxnLst>
                              <a:cxn ang="T8">
                                <a:pos x="T0" y="T1"/>
                              </a:cxn>
                              <a:cxn ang="T9">
                                <a:pos x="T2" y="T3"/>
                              </a:cxn>
                              <a:cxn ang="T10">
                                <a:pos x="T4" y="T5"/>
                              </a:cxn>
                              <a:cxn ang="T11">
                                <a:pos x="T6" y="T7"/>
                              </a:cxn>
                            </a:cxnLst>
                            <a:rect l="T12" t="T13" r="T14" b="T15"/>
                            <a:pathLst>
                              <a:path w="326" h="51">
                                <a:moveTo>
                                  <a:pt x="0" y="51"/>
                                </a:moveTo>
                                <a:lnTo>
                                  <a:pt x="53" y="0"/>
                                </a:lnTo>
                                <a:lnTo>
                                  <a:pt x="326" y="0"/>
                                </a:lnTo>
                                <a:lnTo>
                                  <a:pt x="326" y="51"/>
                                </a:lnTo>
                              </a:path>
                            </a:pathLst>
                          </a:custGeom>
                          <a:noFill/>
                          <a:ln w="12700">
                            <a:solidFill>
                              <a:srgbClr val="40404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sp>
                        <p:nvSpPr>
                          <p:cNvPr id="41070" name="Line 1054"/>
                          <p:cNvSpPr>
                            <a:spLocks noChangeShapeType="1"/>
                          </p:cNvSpPr>
                          <p:nvPr/>
                        </p:nvSpPr>
                        <p:spPr bwMode="gray">
                          <a:xfrm>
                            <a:off x="4428" y="3684"/>
                            <a:ext cx="1" cy="77"/>
                          </a:xfrm>
                          <a:prstGeom prst="line">
                            <a:avLst/>
                          </a:prstGeom>
                          <a:noFill/>
                          <a:ln w="12700">
                            <a:solidFill>
                              <a:srgbClr val="404040"/>
                            </a:solidFill>
                            <a:round/>
                            <a:headEnd/>
                            <a:tailEnd/>
                          </a:ln>
                          <a:extLst>
                            <a:ext uri="{909E8E84-426E-40DD-AFC4-6F175D3DCCD1}">
                              <a14:hiddenFill xmlns:a14="http://schemas.microsoft.com/office/drawing/2010/main">
                                <a:noFill/>
                              </a14:hiddenFill>
                            </a:ext>
                          </a:extLst>
                        </p:spPr>
                        <p:txBody>
                          <a:bodyPr/>
                          <a:lstStyle/>
                          <a:p>
                            <a:endParaRPr lang="en-US" dirty="0"/>
                          </a:p>
                        </p:txBody>
                      </p:sp>
                    </p:grpSp>
                    <p:sp>
                      <p:nvSpPr>
                        <p:cNvPr id="41068" name="Line 1055"/>
                        <p:cNvSpPr>
                          <a:spLocks noChangeShapeType="1"/>
                        </p:cNvSpPr>
                        <p:nvPr/>
                      </p:nvSpPr>
                      <p:spPr bwMode="gray">
                        <a:xfrm>
                          <a:off x="4463" y="3753"/>
                          <a:ext cx="1" cy="264"/>
                        </a:xfrm>
                        <a:prstGeom prst="line">
                          <a:avLst/>
                        </a:prstGeom>
                        <a:noFill/>
                        <a:ln w="12700">
                          <a:solidFill>
                            <a:srgbClr val="202020"/>
                          </a:solidFill>
                          <a:round/>
                          <a:headEnd/>
                          <a:tailEnd/>
                        </a:ln>
                        <a:extLst>
                          <a:ext uri="{909E8E84-426E-40DD-AFC4-6F175D3DCCD1}">
                            <a14:hiddenFill xmlns:a14="http://schemas.microsoft.com/office/drawing/2010/main">
                              <a:noFill/>
                            </a14:hiddenFill>
                          </a:ext>
                        </a:extLst>
                      </p:spPr>
                      <p:txBody>
                        <a:bodyPr/>
                        <a:lstStyle/>
                        <a:p>
                          <a:endParaRPr lang="en-US" dirty="0"/>
                        </a:p>
                      </p:txBody>
                    </p:sp>
                  </p:grpSp>
                </p:grpSp>
                <p:grpSp>
                  <p:nvGrpSpPr>
                    <p:cNvPr id="41055" name="Group 1056"/>
                    <p:cNvGrpSpPr>
                      <a:grpSpLocks/>
                    </p:cNvGrpSpPr>
                    <p:nvPr/>
                  </p:nvGrpSpPr>
                  <p:grpSpPr bwMode="auto">
                    <a:xfrm>
                      <a:off x="3624" y="3719"/>
                      <a:ext cx="345" cy="342"/>
                      <a:chOff x="3624" y="3719"/>
                      <a:chExt cx="345" cy="342"/>
                    </a:xfrm>
                  </p:grpSpPr>
                  <p:sp>
                    <p:nvSpPr>
                      <p:cNvPr id="41060" name="Oval 1057"/>
                      <p:cNvSpPr>
                        <a:spLocks noChangeArrowheads="1"/>
                      </p:cNvSpPr>
                      <p:nvPr/>
                    </p:nvSpPr>
                    <p:spPr bwMode="gray">
                      <a:xfrm>
                        <a:off x="3624" y="3719"/>
                        <a:ext cx="345" cy="342"/>
                      </a:xfrm>
                      <a:prstGeom prst="ellipse">
                        <a:avLst/>
                      </a:prstGeom>
                      <a:solidFill>
                        <a:srgbClr val="202020"/>
                      </a:solidFill>
                      <a:ln w="12700">
                        <a:solidFill>
                          <a:srgbClr val="000000"/>
                        </a:solidFill>
                        <a:round/>
                        <a:headEnd/>
                        <a:tailEnd/>
                      </a:ln>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sp>
                    <p:nvSpPr>
                      <p:cNvPr id="41061" name="Oval 1058"/>
                      <p:cNvSpPr>
                        <a:spLocks noChangeArrowheads="1"/>
                      </p:cNvSpPr>
                      <p:nvPr/>
                    </p:nvSpPr>
                    <p:spPr bwMode="gray">
                      <a:xfrm>
                        <a:off x="3674" y="3769"/>
                        <a:ext cx="243" cy="241"/>
                      </a:xfrm>
                      <a:prstGeom prst="ellipse">
                        <a:avLst/>
                      </a:prstGeom>
                      <a:solidFill>
                        <a:srgbClr val="A0A0A0"/>
                      </a:solidFill>
                      <a:ln w="12700">
                        <a:solidFill>
                          <a:srgbClr val="000000"/>
                        </a:solidFill>
                        <a:round/>
                        <a:headEnd/>
                        <a:tailEnd/>
                      </a:ln>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sp>
                    <p:nvSpPr>
                      <p:cNvPr id="41062" name="Oval 1059"/>
                      <p:cNvSpPr>
                        <a:spLocks noChangeArrowheads="1"/>
                      </p:cNvSpPr>
                      <p:nvPr/>
                    </p:nvSpPr>
                    <p:spPr bwMode="gray">
                      <a:xfrm>
                        <a:off x="3744" y="3837"/>
                        <a:ext cx="104" cy="106"/>
                      </a:xfrm>
                      <a:prstGeom prst="ellipse">
                        <a:avLst/>
                      </a:prstGeom>
                      <a:solidFill>
                        <a:srgbClr val="606060"/>
                      </a:solidFill>
                      <a:ln w="12700">
                        <a:solidFill>
                          <a:srgbClr val="000000"/>
                        </a:solidFill>
                        <a:round/>
                        <a:headEnd/>
                        <a:tailEnd/>
                      </a:ln>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grpSp>
                <p:grpSp>
                  <p:nvGrpSpPr>
                    <p:cNvPr id="41056" name="Group 1060"/>
                    <p:cNvGrpSpPr>
                      <a:grpSpLocks/>
                    </p:cNvGrpSpPr>
                    <p:nvPr/>
                  </p:nvGrpSpPr>
                  <p:grpSpPr bwMode="auto">
                    <a:xfrm>
                      <a:off x="4087" y="3719"/>
                      <a:ext cx="343" cy="342"/>
                      <a:chOff x="4087" y="3719"/>
                      <a:chExt cx="343" cy="342"/>
                    </a:xfrm>
                  </p:grpSpPr>
                  <p:sp>
                    <p:nvSpPr>
                      <p:cNvPr id="41057" name="Oval 1061"/>
                      <p:cNvSpPr>
                        <a:spLocks noChangeArrowheads="1"/>
                      </p:cNvSpPr>
                      <p:nvPr/>
                    </p:nvSpPr>
                    <p:spPr bwMode="gray">
                      <a:xfrm>
                        <a:off x="4087" y="3719"/>
                        <a:ext cx="343" cy="342"/>
                      </a:xfrm>
                      <a:prstGeom prst="ellipse">
                        <a:avLst/>
                      </a:prstGeom>
                      <a:solidFill>
                        <a:srgbClr val="202020"/>
                      </a:solidFill>
                      <a:ln w="12700">
                        <a:solidFill>
                          <a:srgbClr val="000000"/>
                        </a:solidFill>
                        <a:round/>
                        <a:headEnd/>
                        <a:tailEnd/>
                      </a:ln>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sp>
                    <p:nvSpPr>
                      <p:cNvPr id="41058" name="Oval 1062"/>
                      <p:cNvSpPr>
                        <a:spLocks noChangeArrowheads="1"/>
                      </p:cNvSpPr>
                      <p:nvPr/>
                    </p:nvSpPr>
                    <p:spPr bwMode="gray">
                      <a:xfrm>
                        <a:off x="4138" y="3769"/>
                        <a:ext cx="241" cy="241"/>
                      </a:xfrm>
                      <a:prstGeom prst="ellipse">
                        <a:avLst/>
                      </a:prstGeom>
                      <a:solidFill>
                        <a:srgbClr val="A0A0A0"/>
                      </a:solidFill>
                      <a:ln w="12700">
                        <a:solidFill>
                          <a:srgbClr val="000000"/>
                        </a:solidFill>
                        <a:round/>
                        <a:headEnd/>
                        <a:tailEnd/>
                      </a:ln>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sp>
                    <p:nvSpPr>
                      <p:cNvPr id="41059" name="Oval 1063"/>
                      <p:cNvSpPr>
                        <a:spLocks noChangeArrowheads="1"/>
                      </p:cNvSpPr>
                      <p:nvPr/>
                    </p:nvSpPr>
                    <p:spPr bwMode="gray">
                      <a:xfrm>
                        <a:off x="4206" y="3837"/>
                        <a:ext cx="105" cy="106"/>
                      </a:xfrm>
                      <a:prstGeom prst="ellipse">
                        <a:avLst/>
                      </a:prstGeom>
                      <a:solidFill>
                        <a:srgbClr val="606060"/>
                      </a:solidFill>
                      <a:ln w="12700">
                        <a:solidFill>
                          <a:srgbClr val="000000"/>
                        </a:solidFill>
                        <a:round/>
                        <a:headEnd/>
                        <a:tailEnd/>
                      </a:ln>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grpSp>
              </p:grpSp>
              <p:grpSp>
                <p:nvGrpSpPr>
                  <p:cNvPr id="41000" name="Group 1064"/>
                  <p:cNvGrpSpPr>
                    <a:grpSpLocks/>
                  </p:cNvGrpSpPr>
                  <p:nvPr/>
                </p:nvGrpSpPr>
                <p:grpSpPr bwMode="auto">
                  <a:xfrm>
                    <a:off x="254" y="3087"/>
                    <a:ext cx="693" cy="767"/>
                    <a:chOff x="254" y="3087"/>
                    <a:chExt cx="693" cy="767"/>
                  </a:xfrm>
                </p:grpSpPr>
                <p:sp>
                  <p:nvSpPr>
                    <p:cNvPr id="41032" name="Rectangle 1065"/>
                    <p:cNvSpPr>
                      <a:spLocks noChangeArrowheads="1"/>
                    </p:cNvSpPr>
                    <p:nvPr/>
                  </p:nvSpPr>
                  <p:spPr bwMode="gray">
                    <a:xfrm>
                      <a:off x="920" y="3450"/>
                      <a:ext cx="27" cy="93"/>
                    </a:xfrm>
                    <a:prstGeom prst="rect">
                      <a:avLst/>
                    </a:prstGeom>
                    <a:solidFill>
                      <a:schemeClr val="folHlink"/>
                    </a:solidFill>
                    <a:ln w="12700">
                      <a:solidFill>
                        <a:srgbClr val="000000"/>
                      </a:solidFill>
                      <a:miter lim="800000"/>
                      <a:headEnd/>
                      <a:tailEnd/>
                    </a:ln>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sp>
                  <p:nvSpPr>
                    <p:cNvPr id="41033" name="Freeform 1066"/>
                    <p:cNvSpPr>
                      <a:spLocks/>
                    </p:cNvSpPr>
                    <p:nvPr/>
                  </p:nvSpPr>
                  <p:spPr bwMode="gray">
                    <a:xfrm>
                      <a:off x="266" y="3087"/>
                      <a:ext cx="650" cy="597"/>
                    </a:xfrm>
                    <a:custGeom>
                      <a:avLst/>
                      <a:gdLst>
                        <a:gd name="T0" fmla="*/ 137 w 650"/>
                        <a:gd name="T1" fmla="*/ 18 h 597"/>
                        <a:gd name="T2" fmla="*/ 172 w 650"/>
                        <a:gd name="T3" fmla="*/ 0 h 597"/>
                        <a:gd name="T4" fmla="*/ 599 w 650"/>
                        <a:gd name="T5" fmla="*/ 0 h 597"/>
                        <a:gd name="T6" fmla="*/ 634 w 650"/>
                        <a:gd name="T7" fmla="*/ 16 h 597"/>
                        <a:gd name="T8" fmla="*/ 634 w 650"/>
                        <a:gd name="T9" fmla="*/ 224 h 597"/>
                        <a:gd name="T10" fmla="*/ 650 w 650"/>
                        <a:gd name="T11" fmla="*/ 273 h 597"/>
                        <a:gd name="T12" fmla="*/ 650 w 650"/>
                        <a:gd name="T13" fmla="*/ 597 h 597"/>
                        <a:gd name="T14" fmla="*/ 0 w 650"/>
                        <a:gd name="T15" fmla="*/ 597 h 597"/>
                        <a:gd name="T16" fmla="*/ 0 w 650"/>
                        <a:gd name="T17" fmla="*/ 308 h 597"/>
                        <a:gd name="T18" fmla="*/ 51 w 650"/>
                        <a:gd name="T19" fmla="*/ 273 h 597"/>
                        <a:gd name="T20" fmla="*/ 121 w 650"/>
                        <a:gd name="T21" fmla="*/ 69 h 597"/>
                        <a:gd name="T22" fmla="*/ 137 w 650"/>
                        <a:gd name="T23" fmla="*/ 69 h 597"/>
                        <a:gd name="T24" fmla="*/ 68 w 650"/>
                        <a:gd name="T25" fmla="*/ 273 h 597"/>
                        <a:gd name="T26" fmla="*/ 189 w 650"/>
                        <a:gd name="T27" fmla="*/ 273 h 597"/>
                        <a:gd name="T28" fmla="*/ 137 w 650"/>
                        <a:gd name="T29" fmla="*/ 69 h 597"/>
                        <a:gd name="T30" fmla="*/ 154 w 650"/>
                        <a:gd name="T31" fmla="*/ 69 h 597"/>
                        <a:gd name="T32" fmla="*/ 205 w 650"/>
                        <a:gd name="T33" fmla="*/ 273 h 597"/>
                        <a:gd name="T34" fmla="*/ 427 w 650"/>
                        <a:gd name="T35" fmla="*/ 273 h 597"/>
                        <a:gd name="T36" fmla="*/ 359 w 650"/>
                        <a:gd name="T37" fmla="*/ 69 h 597"/>
                        <a:gd name="T38" fmla="*/ 394 w 650"/>
                        <a:gd name="T39" fmla="*/ 69 h 597"/>
                        <a:gd name="T40" fmla="*/ 462 w 650"/>
                        <a:gd name="T41" fmla="*/ 273 h 597"/>
                        <a:gd name="T42" fmla="*/ 634 w 650"/>
                        <a:gd name="T43" fmla="*/ 273 h 597"/>
                        <a:gd name="T44" fmla="*/ 565 w 650"/>
                        <a:gd name="T45" fmla="*/ 69 h 597"/>
                        <a:gd name="T46" fmla="*/ 394 w 650"/>
                        <a:gd name="T47" fmla="*/ 69 h 597"/>
                        <a:gd name="T48" fmla="*/ 359 w 650"/>
                        <a:gd name="T49" fmla="*/ 69 h 597"/>
                        <a:gd name="T50" fmla="*/ 154 w 650"/>
                        <a:gd name="T51" fmla="*/ 69 h 597"/>
                        <a:gd name="T52" fmla="*/ 137 w 650"/>
                        <a:gd name="T53" fmla="*/ 69 h 597"/>
                        <a:gd name="T54" fmla="*/ 121 w 650"/>
                        <a:gd name="T55" fmla="*/ 69 h 597"/>
                        <a:gd name="T56" fmla="*/ 137 w 650"/>
                        <a:gd name="T57" fmla="*/ 34 h 597"/>
                        <a:gd name="T58" fmla="*/ 137 w 650"/>
                        <a:gd name="T59" fmla="*/ 18 h 59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50"/>
                        <a:gd name="T91" fmla="*/ 0 h 597"/>
                        <a:gd name="T92" fmla="*/ 650 w 650"/>
                        <a:gd name="T93" fmla="*/ 597 h 597"/>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50" h="597">
                          <a:moveTo>
                            <a:pt x="137" y="18"/>
                          </a:moveTo>
                          <a:lnTo>
                            <a:pt x="172" y="0"/>
                          </a:lnTo>
                          <a:lnTo>
                            <a:pt x="599" y="0"/>
                          </a:lnTo>
                          <a:lnTo>
                            <a:pt x="634" y="16"/>
                          </a:lnTo>
                          <a:lnTo>
                            <a:pt x="634" y="224"/>
                          </a:lnTo>
                          <a:lnTo>
                            <a:pt x="650" y="273"/>
                          </a:lnTo>
                          <a:lnTo>
                            <a:pt x="650" y="597"/>
                          </a:lnTo>
                          <a:lnTo>
                            <a:pt x="0" y="597"/>
                          </a:lnTo>
                          <a:lnTo>
                            <a:pt x="0" y="308"/>
                          </a:lnTo>
                          <a:lnTo>
                            <a:pt x="51" y="273"/>
                          </a:lnTo>
                          <a:lnTo>
                            <a:pt x="121" y="69"/>
                          </a:lnTo>
                          <a:lnTo>
                            <a:pt x="137" y="69"/>
                          </a:lnTo>
                          <a:lnTo>
                            <a:pt x="68" y="273"/>
                          </a:lnTo>
                          <a:lnTo>
                            <a:pt x="189" y="273"/>
                          </a:lnTo>
                          <a:lnTo>
                            <a:pt x="137" y="69"/>
                          </a:lnTo>
                          <a:lnTo>
                            <a:pt x="154" y="69"/>
                          </a:lnTo>
                          <a:lnTo>
                            <a:pt x="205" y="273"/>
                          </a:lnTo>
                          <a:lnTo>
                            <a:pt x="427" y="273"/>
                          </a:lnTo>
                          <a:lnTo>
                            <a:pt x="359" y="69"/>
                          </a:lnTo>
                          <a:lnTo>
                            <a:pt x="394" y="69"/>
                          </a:lnTo>
                          <a:lnTo>
                            <a:pt x="462" y="273"/>
                          </a:lnTo>
                          <a:lnTo>
                            <a:pt x="634" y="273"/>
                          </a:lnTo>
                          <a:lnTo>
                            <a:pt x="565" y="69"/>
                          </a:lnTo>
                          <a:lnTo>
                            <a:pt x="394" y="69"/>
                          </a:lnTo>
                          <a:lnTo>
                            <a:pt x="359" y="69"/>
                          </a:lnTo>
                          <a:lnTo>
                            <a:pt x="154" y="69"/>
                          </a:lnTo>
                          <a:lnTo>
                            <a:pt x="137" y="69"/>
                          </a:lnTo>
                          <a:lnTo>
                            <a:pt x="121" y="69"/>
                          </a:lnTo>
                          <a:lnTo>
                            <a:pt x="137" y="34"/>
                          </a:lnTo>
                          <a:lnTo>
                            <a:pt x="137" y="18"/>
                          </a:lnTo>
                          <a:close/>
                        </a:path>
                      </a:pathLst>
                    </a:custGeom>
                    <a:solidFill>
                      <a:schemeClr val="tx2"/>
                    </a:solidFill>
                    <a:ln w="12700">
                      <a:solidFill>
                        <a:srgbClr val="000000"/>
                      </a:solidFill>
                      <a:prstDash val="solid"/>
                      <a:round/>
                      <a:headEnd/>
                      <a:tailEnd/>
                    </a:ln>
                  </p:spPr>
                  <p:txBody>
                    <a:bodyPr/>
                    <a:lstStyle/>
                    <a:p>
                      <a:endParaRPr lang="en-US" dirty="0"/>
                    </a:p>
                  </p:txBody>
                </p:sp>
                <p:sp>
                  <p:nvSpPr>
                    <p:cNvPr id="41034" name="Line 1067"/>
                    <p:cNvSpPr>
                      <a:spLocks noChangeShapeType="1"/>
                    </p:cNvSpPr>
                    <p:nvPr/>
                  </p:nvSpPr>
                  <p:spPr bwMode="gray">
                    <a:xfrm>
                      <a:off x="455" y="3360"/>
                      <a:ext cx="1" cy="316"/>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41035" name="Freeform 1068"/>
                    <p:cNvSpPr>
                      <a:spLocks/>
                    </p:cNvSpPr>
                    <p:nvPr/>
                  </p:nvSpPr>
                  <p:spPr bwMode="gray">
                    <a:xfrm>
                      <a:off x="630" y="3121"/>
                      <a:ext cx="81" cy="479"/>
                    </a:xfrm>
                    <a:custGeom>
                      <a:avLst/>
                      <a:gdLst>
                        <a:gd name="T0" fmla="*/ 0 w 81"/>
                        <a:gd name="T1" fmla="*/ 0 h 479"/>
                        <a:gd name="T2" fmla="*/ 81 w 81"/>
                        <a:gd name="T3" fmla="*/ 239 h 479"/>
                        <a:gd name="T4" fmla="*/ 81 w 81"/>
                        <a:gd name="T5" fmla="*/ 479 h 479"/>
                        <a:gd name="T6" fmla="*/ 0 60000 65536"/>
                        <a:gd name="T7" fmla="*/ 0 60000 65536"/>
                        <a:gd name="T8" fmla="*/ 0 60000 65536"/>
                        <a:gd name="T9" fmla="*/ 0 w 81"/>
                        <a:gd name="T10" fmla="*/ 0 h 479"/>
                        <a:gd name="T11" fmla="*/ 81 w 81"/>
                        <a:gd name="T12" fmla="*/ 479 h 479"/>
                      </a:gdLst>
                      <a:ahLst/>
                      <a:cxnLst>
                        <a:cxn ang="T6">
                          <a:pos x="T0" y="T1"/>
                        </a:cxn>
                        <a:cxn ang="T7">
                          <a:pos x="T2" y="T3"/>
                        </a:cxn>
                        <a:cxn ang="T8">
                          <a:pos x="T4" y="T5"/>
                        </a:cxn>
                      </a:cxnLst>
                      <a:rect l="T9" t="T10" r="T11" b="T12"/>
                      <a:pathLst>
                        <a:path w="81" h="479">
                          <a:moveTo>
                            <a:pt x="0" y="0"/>
                          </a:moveTo>
                          <a:lnTo>
                            <a:pt x="81" y="239"/>
                          </a:lnTo>
                          <a:lnTo>
                            <a:pt x="81" y="479"/>
                          </a:lnTo>
                        </a:path>
                      </a:pathLst>
                    </a:custGeom>
                    <a:solidFill>
                      <a:schemeClr val="folHlink"/>
                    </a:solidFill>
                    <a:ln w="12700">
                      <a:solidFill>
                        <a:srgbClr val="000000"/>
                      </a:solidFill>
                      <a:prstDash val="solid"/>
                      <a:round/>
                      <a:headEnd/>
                      <a:tailEnd/>
                    </a:ln>
                  </p:spPr>
                  <p:txBody>
                    <a:bodyPr/>
                    <a:lstStyle/>
                    <a:p>
                      <a:endParaRPr lang="en-US" dirty="0"/>
                    </a:p>
                  </p:txBody>
                </p:sp>
                <p:grpSp>
                  <p:nvGrpSpPr>
                    <p:cNvPr id="41036" name="Group 1069"/>
                    <p:cNvGrpSpPr>
                      <a:grpSpLocks/>
                    </p:cNvGrpSpPr>
                    <p:nvPr/>
                  </p:nvGrpSpPr>
                  <p:grpSpPr bwMode="auto">
                    <a:xfrm>
                      <a:off x="254" y="3688"/>
                      <a:ext cx="658" cy="166"/>
                      <a:chOff x="254" y="3688"/>
                      <a:chExt cx="658" cy="166"/>
                    </a:xfrm>
                  </p:grpSpPr>
                  <p:sp>
                    <p:nvSpPr>
                      <p:cNvPr id="41050" name="Rectangle 1070"/>
                      <p:cNvSpPr>
                        <a:spLocks noChangeArrowheads="1"/>
                      </p:cNvSpPr>
                      <p:nvPr/>
                    </p:nvSpPr>
                    <p:spPr bwMode="gray">
                      <a:xfrm>
                        <a:off x="254" y="3688"/>
                        <a:ext cx="658" cy="166"/>
                      </a:xfrm>
                      <a:prstGeom prst="rect">
                        <a:avLst/>
                      </a:prstGeom>
                      <a:solidFill>
                        <a:schemeClr val="tx2"/>
                      </a:solidFill>
                      <a:ln w="12700">
                        <a:solidFill>
                          <a:srgbClr val="000000"/>
                        </a:solidFill>
                        <a:miter lim="800000"/>
                        <a:headEnd/>
                        <a:tailEnd/>
                      </a:ln>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grpSp>
                    <p:nvGrpSpPr>
                      <p:cNvPr id="41051" name="Group 1071"/>
                      <p:cNvGrpSpPr>
                        <a:grpSpLocks/>
                      </p:cNvGrpSpPr>
                      <p:nvPr/>
                    </p:nvGrpSpPr>
                    <p:grpSpPr bwMode="auto">
                      <a:xfrm>
                        <a:off x="283" y="3702"/>
                        <a:ext cx="196" cy="18"/>
                        <a:chOff x="283" y="3702"/>
                        <a:chExt cx="196" cy="18"/>
                      </a:xfrm>
                    </p:grpSpPr>
                    <p:sp>
                      <p:nvSpPr>
                        <p:cNvPr id="41052" name="Line 1072"/>
                        <p:cNvSpPr>
                          <a:spLocks noChangeShapeType="1"/>
                        </p:cNvSpPr>
                        <p:nvPr/>
                      </p:nvSpPr>
                      <p:spPr bwMode="gray">
                        <a:xfrm>
                          <a:off x="283" y="3702"/>
                          <a:ext cx="196"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41053" name="Line 1073"/>
                        <p:cNvSpPr>
                          <a:spLocks noChangeShapeType="1"/>
                        </p:cNvSpPr>
                        <p:nvPr/>
                      </p:nvSpPr>
                      <p:spPr bwMode="gray">
                        <a:xfrm>
                          <a:off x="301" y="3719"/>
                          <a:ext cx="17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dirty="0"/>
                        </a:p>
                      </p:txBody>
                    </p:sp>
                  </p:grpSp>
                </p:grpSp>
                <p:grpSp>
                  <p:nvGrpSpPr>
                    <p:cNvPr id="41037" name="Group 1074"/>
                    <p:cNvGrpSpPr>
                      <a:grpSpLocks/>
                    </p:cNvGrpSpPr>
                    <p:nvPr/>
                  </p:nvGrpSpPr>
                  <p:grpSpPr bwMode="auto">
                    <a:xfrm>
                      <a:off x="266" y="3600"/>
                      <a:ext cx="642" cy="18"/>
                      <a:chOff x="266" y="3600"/>
                      <a:chExt cx="642" cy="18"/>
                    </a:xfrm>
                  </p:grpSpPr>
                  <p:sp>
                    <p:nvSpPr>
                      <p:cNvPr id="41048" name="Line 1075"/>
                      <p:cNvSpPr>
                        <a:spLocks noChangeShapeType="1"/>
                      </p:cNvSpPr>
                      <p:nvPr/>
                    </p:nvSpPr>
                    <p:spPr bwMode="gray">
                      <a:xfrm>
                        <a:off x="266" y="3617"/>
                        <a:ext cx="197" cy="1"/>
                      </a:xfrm>
                      <a:prstGeom prst="line">
                        <a:avLst/>
                      </a:prstGeom>
                      <a:noFill/>
                      <a:ln w="12700">
                        <a:solidFill>
                          <a:srgbClr val="202020"/>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41049" name="Line 1076"/>
                      <p:cNvSpPr>
                        <a:spLocks noChangeShapeType="1"/>
                      </p:cNvSpPr>
                      <p:nvPr/>
                    </p:nvSpPr>
                    <p:spPr bwMode="gray">
                      <a:xfrm>
                        <a:off x="266" y="3600"/>
                        <a:ext cx="642" cy="1"/>
                      </a:xfrm>
                      <a:prstGeom prst="line">
                        <a:avLst/>
                      </a:prstGeom>
                      <a:noFill/>
                      <a:ln w="12700">
                        <a:solidFill>
                          <a:srgbClr val="202020"/>
                        </a:solidFill>
                        <a:round/>
                        <a:headEnd/>
                        <a:tailEnd/>
                      </a:ln>
                      <a:extLst>
                        <a:ext uri="{909E8E84-426E-40DD-AFC4-6F175D3DCCD1}">
                          <a14:hiddenFill xmlns:a14="http://schemas.microsoft.com/office/drawing/2010/main">
                            <a:noFill/>
                          </a14:hiddenFill>
                        </a:ext>
                      </a:extLst>
                    </p:spPr>
                    <p:txBody>
                      <a:bodyPr/>
                      <a:lstStyle/>
                      <a:p>
                        <a:endParaRPr lang="en-US" dirty="0"/>
                      </a:p>
                    </p:txBody>
                  </p:sp>
                </p:grpSp>
                <p:sp>
                  <p:nvSpPr>
                    <p:cNvPr id="41038" name="Line 1077"/>
                    <p:cNvSpPr>
                      <a:spLocks noChangeShapeType="1"/>
                    </p:cNvSpPr>
                    <p:nvPr/>
                  </p:nvSpPr>
                  <p:spPr bwMode="gray">
                    <a:xfrm>
                      <a:off x="900" y="3360"/>
                      <a:ext cx="1" cy="33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dirty="0"/>
                    </a:p>
                  </p:txBody>
                </p:sp>
                <p:grpSp>
                  <p:nvGrpSpPr>
                    <p:cNvPr id="41039" name="Group 1078"/>
                    <p:cNvGrpSpPr>
                      <a:grpSpLocks/>
                    </p:cNvGrpSpPr>
                    <p:nvPr/>
                  </p:nvGrpSpPr>
                  <p:grpSpPr bwMode="auto">
                    <a:xfrm>
                      <a:off x="471" y="3224"/>
                      <a:ext cx="79" cy="236"/>
                      <a:chOff x="471" y="3224"/>
                      <a:chExt cx="79" cy="236"/>
                    </a:xfrm>
                  </p:grpSpPr>
                  <p:sp>
                    <p:nvSpPr>
                      <p:cNvPr id="41042" name="AutoShape 1079"/>
                      <p:cNvSpPr>
                        <a:spLocks noChangeArrowheads="1"/>
                      </p:cNvSpPr>
                      <p:nvPr/>
                    </p:nvSpPr>
                    <p:spPr bwMode="gray">
                      <a:xfrm>
                        <a:off x="471" y="3224"/>
                        <a:ext cx="55" cy="173"/>
                      </a:xfrm>
                      <a:prstGeom prst="roundRect">
                        <a:avLst>
                          <a:gd name="adj" fmla="val 48412"/>
                        </a:avLst>
                      </a:prstGeom>
                      <a:solidFill>
                        <a:schemeClr val="folHlink"/>
                      </a:solidFill>
                      <a:ln w="12700">
                        <a:solidFill>
                          <a:srgbClr val="000000"/>
                        </a:solidFill>
                        <a:round/>
                        <a:headEnd/>
                        <a:tailEnd/>
                      </a:ln>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sp>
                    <p:nvSpPr>
                      <p:cNvPr id="41043" name="AutoShape 1080"/>
                      <p:cNvSpPr>
                        <a:spLocks noChangeArrowheads="1"/>
                      </p:cNvSpPr>
                      <p:nvPr/>
                    </p:nvSpPr>
                    <p:spPr bwMode="gray">
                      <a:xfrm>
                        <a:off x="477" y="3434"/>
                        <a:ext cx="26" cy="26"/>
                      </a:xfrm>
                      <a:prstGeom prst="roundRect">
                        <a:avLst>
                          <a:gd name="adj" fmla="val 50000"/>
                        </a:avLst>
                      </a:prstGeom>
                      <a:solidFill>
                        <a:schemeClr val="folHlink"/>
                      </a:solidFill>
                      <a:ln w="12700">
                        <a:solidFill>
                          <a:srgbClr val="000000"/>
                        </a:solidFill>
                        <a:round/>
                        <a:headEnd/>
                        <a:tailEnd/>
                      </a:ln>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sp>
                    <p:nvSpPr>
                      <p:cNvPr id="41044" name="AutoShape 1081"/>
                      <p:cNvSpPr>
                        <a:spLocks noChangeArrowheads="1"/>
                      </p:cNvSpPr>
                      <p:nvPr/>
                    </p:nvSpPr>
                    <p:spPr bwMode="gray">
                      <a:xfrm>
                        <a:off x="531" y="3421"/>
                        <a:ext cx="19" cy="18"/>
                      </a:xfrm>
                      <a:prstGeom prst="roundRect">
                        <a:avLst>
                          <a:gd name="adj" fmla="val 50000"/>
                        </a:avLst>
                      </a:prstGeom>
                      <a:solidFill>
                        <a:schemeClr val="folHlink"/>
                      </a:solidFill>
                      <a:ln w="12700">
                        <a:solidFill>
                          <a:srgbClr val="000000"/>
                        </a:solidFill>
                        <a:round/>
                        <a:headEnd/>
                        <a:tailEnd/>
                      </a:ln>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grpSp>
                    <p:nvGrpSpPr>
                      <p:cNvPr id="41045" name="Group 1082"/>
                      <p:cNvGrpSpPr>
                        <a:grpSpLocks/>
                      </p:cNvGrpSpPr>
                      <p:nvPr/>
                    </p:nvGrpSpPr>
                    <p:grpSpPr bwMode="auto">
                      <a:xfrm>
                        <a:off x="489" y="3325"/>
                        <a:ext cx="60" cy="121"/>
                        <a:chOff x="489" y="3325"/>
                        <a:chExt cx="60" cy="121"/>
                      </a:xfrm>
                    </p:grpSpPr>
                    <p:sp>
                      <p:nvSpPr>
                        <p:cNvPr id="41046" name="Freeform 1083"/>
                        <p:cNvSpPr>
                          <a:spLocks/>
                        </p:cNvSpPr>
                        <p:nvPr/>
                      </p:nvSpPr>
                      <p:spPr bwMode="gray">
                        <a:xfrm>
                          <a:off x="489" y="3325"/>
                          <a:ext cx="1" cy="121"/>
                        </a:xfrm>
                        <a:custGeom>
                          <a:avLst/>
                          <a:gdLst>
                            <a:gd name="T0" fmla="*/ 0 w 1"/>
                            <a:gd name="T1" fmla="*/ 0 h 121"/>
                            <a:gd name="T2" fmla="*/ 0 w 1"/>
                            <a:gd name="T3" fmla="*/ 121 h 121"/>
                            <a:gd name="T4" fmla="*/ 0 w 1"/>
                            <a:gd name="T5" fmla="*/ 104 h 121"/>
                            <a:gd name="T6" fmla="*/ 0 60000 65536"/>
                            <a:gd name="T7" fmla="*/ 0 60000 65536"/>
                            <a:gd name="T8" fmla="*/ 0 60000 65536"/>
                            <a:gd name="T9" fmla="*/ 0 w 1"/>
                            <a:gd name="T10" fmla="*/ 0 h 121"/>
                            <a:gd name="T11" fmla="*/ 1 w 1"/>
                            <a:gd name="T12" fmla="*/ 121 h 121"/>
                          </a:gdLst>
                          <a:ahLst/>
                          <a:cxnLst>
                            <a:cxn ang="T6">
                              <a:pos x="T0" y="T1"/>
                            </a:cxn>
                            <a:cxn ang="T7">
                              <a:pos x="T2" y="T3"/>
                            </a:cxn>
                            <a:cxn ang="T8">
                              <a:pos x="T4" y="T5"/>
                            </a:cxn>
                          </a:cxnLst>
                          <a:rect l="T9" t="T10" r="T11" b="T12"/>
                          <a:pathLst>
                            <a:path w="1" h="121">
                              <a:moveTo>
                                <a:pt x="0" y="0"/>
                              </a:moveTo>
                              <a:lnTo>
                                <a:pt x="0" y="121"/>
                              </a:lnTo>
                              <a:lnTo>
                                <a:pt x="0" y="104"/>
                              </a:lnTo>
                            </a:path>
                          </a:pathLst>
                        </a:custGeom>
                        <a:solidFill>
                          <a:schemeClr val="folHlink"/>
                        </a:solidFill>
                        <a:ln w="12700">
                          <a:solidFill>
                            <a:srgbClr val="000000"/>
                          </a:solidFill>
                          <a:prstDash val="solid"/>
                          <a:round/>
                          <a:headEnd/>
                          <a:tailEnd/>
                        </a:ln>
                      </p:spPr>
                      <p:txBody>
                        <a:bodyPr/>
                        <a:lstStyle/>
                        <a:p>
                          <a:endParaRPr lang="en-US" dirty="0"/>
                        </a:p>
                      </p:txBody>
                    </p:sp>
                    <p:sp>
                      <p:nvSpPr>
                        <p:cNvPr id="41047" name="Line 1084"/>
                        <p:cNvSpPr>
                          <a:spLocks noChangeShapeType="1"/>
                        </p:cNvSpPr>
                        <p:nvPr/>
                      </p:nvSpPr>
                      <p:spPr bwMode="gray">
                        <a:xfrm>
                          <a:off x="489" y="3395"/>
                          <a:ext cx="60" cy="39"/>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dirty="0"/>
                        </a:p>
                      </p:txBody>
                    </p:sp>
                  </p:grpSp>
                </p:grpSp>
                <p:sp>
                  <p:nvSpPr>
                    <p:cNvPr id="41040" name="Freeform 1085"/>
                    <p:cNvSpPr>
                      <a:spLocks/>
                    </p:cNvSpPr>
                    <p:nvPr/>
                  </p:nvSpPr>
                  <p:spPr bwMode="gray">
                    <a:xfrm>
                      <a:off x="625" y="3378"/>
                      <a:ext cx="68" cy="20"/>
                    </a:xfrm>
                    <a:custGeom>
                      <a:avLst/>
                      <a:gdLst>
                        <a:gd name="T0" fmla="*/ 0 w 68"/>
                        <a:gd name="T1" fmla="*/ 0 h 20"/>
                        <a:gd name="T2" fmla="*/ 68 w 68"/>
                        <a:gd name="T3" fmla="*/ 0 h 20"/>
                        <a:gd name="T4" fmla="*/ 68 w 68"/>
                        <a:gd name="T5" fmla="*/ 9 h 20"/>
                        <a:gd name="T6" fmla="*/ 68 w 68"/>
                        <a:gd name="T7" fmla="*/ 20 h 20"/>
                        <a:gd name="T8" fmla="*/ 52 w 68"/>
                        <a:gd name="T9" fmla="*/ 20 h 20"/>
                        <a:gd name="T10" fmla="*/ 52 w 68"/>
                        <a:gd name="T11" fmla="*/ 9 h 20"/>
                        <a:gd name="T12" fmla="*/ 0 w 68"/>
                        <a:gd name="T13" fmla="*/ 9 h 20"/>
                        <a:gd name="T14" fmla="*/ 0 w 68"/>
                        <a:gd name="T15" fmla="*/ 0 h 20"/>
                        <a:gd name="T16" fmla="*/ 0 60000 65536"/>
                        <a:gd name="T17" fmla="*/ 0 60000 65536"/>
                        <a:gd name="T18" fmla="*/ 0 60000 65536"/>
                        <a:gd name="T19" fmla="*/ 0 60000 65536"/>
                        <a:gd name="T20" fmla="*/ 0 60000 65536"/>
                        <a:gd name="T21" fmla="*/ 0 60000 65536"/>
                        <a:gd name="T22" fmla="*/ 0 60000 65536"/>
                        <a:gd name="T23" fmla="*/ 0 60000 65536"/>
                        <a:gd name="T24" fmla="*/ 0 w 68"/>
                        <a:gd name="T25" fmla="*/ 0 h 20"/>
                        <a:gd name="T26" fmla="*/ 68 w 68"/>
                        <a:gd name="T27" fmla="*/ 20 h 2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8" h="20">
                          <a:moveTo>
                            <a:pt x="0" y="0"/>
                          </a:moveTo>
                          <a:lnTo>
                            <a:pt x="68" y="0"/>
                          </a:lnTo>
                          <a:lnTo>
                            <a:pt x="68" y="9"/>
                          </a:lnTo>
                          <a:lnTo>
                            <a:pt x="68" y="20"/>
                          </a:lnTo>
                          <a:lnTo>
                            <a:pt x="52" y="20"/>
                          </a:lnTo>
                          <a:lnTo>
                            <a:pt x="52" y="9"/>
                          </a:lnTo>
                          <a:lnTo>
                            <a:pt x="0" y="9"/>
                          </a:lnTo>
                          <a:lnTo>
                            <a:pt x="0" y="0"/>
                          </a:lnTo>
                          <a:close/>
                        </a:path>
                      </a:pathLst>
                    </a:custGeom>
                    <a:solidFill>
                      <a:schemeClr val="folHlink"/>
                    </a:solidFill>
                    <a:ln w="12700">
                      <a:solidFill>
                        <a:srgbClr val="000000"/>
                      </a:solidFill>
                      <a:prstDash val="solid"/>
                      <a:round/>
                      <a:headEnd/>
                      <a:tailEnd/>
                    </a:ln>
                  </p:spPr>
                  <p:txBody>
                    <a:bodyPr/>
                    <a:lstStyle/>
                    <a:p>
                      <a:endParaRPr lang="en-US" dirty="0"/>
                    </a:p>
                  </p:txBody>
                </p:sp>
                <p:sp>
                  <p:nvSpPr>
                    <p:cNvPr id="41041" name="Freeform 1086"/>
                    <p:cNvSpPr>
                      <a:spLocks/>
                    </p:cNvSpPr>
                    <p:nvPr/>
                  </p:nvSpPr>
                  <p:spPr bwMode="gray">
                    <a:xfrm>
                      <a:off x="405" y="3103"/>
                      <a:ext cx="495" cy="15"/>
                    </a:xfrm>
                    <a:custGeom>
                      <a:avLst/>
                      <a:gdLst>
                        <a:gd name="T0" fmla="*/ 0 w 495"/>
                        <a:gd name="T1" fmla="*/ 0 h 15"/>
                        <a:gd name="T2" fmla="*/ 495 w 495"/>
                        <a:gd name="T3" fmla="*/ 0 h 15"/>
                        <a:gd name="T4" fmla="*/ 495 w 495"/>
                        <a:gd name="T5" fmla="*/ 15 h 15"/>
                        <a:gd name="T6" fmla="*/ 1 w 495"/>
                        <a:gd name="T7" fmla="*/ 15 h 15"/>
                        <a:gd name="T8" fmla="*/ 0 w 495"/>
                        <a:gd name="T9" fmla="*/ 0 h 15"/>
                        <a:gd name="T10" fmla="*/ 0 60000 65536"/>
                        <a:gd name="T11" fmla="*/ 0 60000 65536"/>
                        <a:gd name="T12" fmla="*/ 0 60000 65536"/>
                        <a:gd name="T13" fmla="*/ 0 60000 65536"/>
                        <a:gd name="T14" fmla="*/ 0 60000 65536"/>
                        <a:gd name="T15" fmla="*/ 0 w 495"/>
                        <a:gd name="T16" fmla="*/ 0 h 15"/>
                        <a:gd name="T17" fmla="*/ 495 w 495"/>
                        <a:gd name="T18" fmla="*/ 15 h 15"/>
                      </a:gdLst>
                      <a:ahLst/>
                      <a:cxnLst>
                        <a:cxn ang="T10">
                          <a:pos x="T0" y="T1"/>
                        </a:cxn>
                        <a:cxn ang="T11">
                          <a:pos x="T2" y="T3"/>
                        </a:cxn>
                        <a:cxn ang="T12">
                          <a:pos x="T4" y="T5"/>
                        </a:cxn>
                        <a:cxn ang="T13">
                          <a:pos x="T6" y="T7"/>
                        </a:cxn>
                        <a:cxn ang="T14">
                          <a:pos x="T8" y="T9"/>
                        </a:cxn>
                      </a:cxnLst>
                      <a:rect l="T15" t="T16" r="T17" b="T18"/>
                      <a:pathLst>
                        <a:path w="495" h="15">
                          <a:moveTo>
                            <a:pt x="0" y="0"/>
                          </a:moveTo>
                          <a:lnTo>
                            <a:pt x="495" y="0"/>
                          </a:lnTo>
                          <a:lnTo>
                            <a:pt x="495" y="15"/>
                          </a:lnTo>
                          <a:lnTo>
                            <a:pt x="1" y="15"/>
                          </a:lnTo>
                          <a:lnTo>
                            <a:pt x="0" y="0"/>
                          </a:lnTo>
                          <a:close/>
                        </a:path>
                      </a:pathLst>
                    </a:custGeom>
                    <a:solidFill>
                      <a:schemeClr val="folHlink"/>
                    </a:solidFill>
                    <a:ln w="12700">
                      <a:solidFill>
                        <a:srgbClr val="000000"/>
                      </a:solidFill>
                      <a:prstDash val="solid"/>
                      <a:round/>
                      <a:headEnd/>
                      <a:tailEnd/>
                    </a:ln>
                  </p:spPr>
                  <p:txBody>
                    <a:bodyPr/>
                    <a:lstStyle/>
                    <a:p>
                      <a:endParaRPr lang="en-US" dirty="0"/>
                    </a:p>
                  </p:txBody>
                </p:sp>
              </p:grpSp>
              <p:grpSp>
                <p:nvGrpSpPr>
                  <p:cNvPr id="41001" name="Group 1087"/>
                  <p:cNvGrpSpPr>
                    <a:grpSpLocks/>
                  </p:cNvGrpSpPr>
                  <p:nvPr/>
                </p:nvGrpSpPr>
                <p:grpSpPr bwMode="auto">
                  <a:xfrm>
                    <a:off x="400" y="3617"/>
                    <a:ext cx="549" cy="241"/>
                    <a:chOff x="400" y="3617"/>
                    <a:chExt cx="549" cy="241"/>
                  </a:xfrm>
                </p:grpSpPr>
                <p:sp>
                  <p:nvSpPr>
                    <p:cNvPr id="41030" name="Freeform 1088"/>
                    <p:cNvSpPr>
                      <a:spLocks/>
                    </p:cNvSpPr>
                    <p:nvPr/>
                  </p:nvSpPr>
                  <p:spPr bwMode="gray">
                    <a:xfrm>
                      <a:off x="400" y="3617"/>
                      <a:ext cx="549" cy="240"/>
                    </a:xfrm>
                    <a:custGeom>
                      <a:avLst/>
                      <a:gdLst>
                        <a:gd name="T0" fmla="*/ 0 w 549"/>
                        <a:gd name="T1" fmla="*/ 240 h 240"/>
                        <a:gd name="T2" fmla="*/ 0 w 549"/>
                        <a:gd name="T3" fmla="*/ 214 h 240"/>
                        <a:gd name="T4" fmla="*/ 6 w 549"/>
                        <a:gd name="T5" fmla="*/ 188 h 240"/>
                        <a:gd name="T6" fmla="*/ 15 w 549"/>
                        <a:gd name="T7" fmla="*/ 158 h 240"/>
                        <a:gd name="T8" fmla="*/ 29 w 549"/>
                        <a:gd name="T9" fmla="*/ 131 h 240"/>
                        <a:gd name="T10" fmla="*/ 47 w 549"/>
                        <a:gd name="T11" fmla="*/ 105 h 240"/>
                        <a:gd name="T12" fmla="*/ 66 w 549"/>
                        <a:gd name="T13" fmla="*/ 84 h 240"/>
                        <a:gd name="T14" fmla="*/ 90 w 549"/>
                        <a:gd name="T15" fmla="*/ 62 h 240"/>
                        <a:gd name="T16" fmla="*/ 122 w 549"/>
                        <a:gd name="T17" fmla="*/ 40 h 240"/>
                        <a:gd name="T18" fmla="*/ 152 w 549"/>
                        <a:gd name="T19" fmla="*/ 26 h 240"/>
                        <a:gd name="T20" fmla="*/ 181 w 549"/>
                        <a:gd name="T21" fmla="*/ 15 h 240"/>
                        <a:gd name="T22" fmla="*/ 214 w 549"/>
                        <a:gd name="T23" fmla="*/ 6 h 240"/>
                        <a:gd name="T24" fmla="*/ 252 w 549"/>
                        <a:gd name="T25" fmla="*/ 0 h 240"/>
                        <a:gd name="T26" fmla="*/ 288 w 549"/>
                        <a:gd name="T27" fmla="*/ 0 h 240"/>
                        <a:gd name="T28" fmla="*/ 324 w 549"/>
                        <a:gd name="T29" fmla="*/ 4 h 240"/>
                        <a:gd name="T30" fmla="*/ 358 w 549"/>
                        <a:gd name="T31" fmla="*/ 12 h 240"/>
                        <a:gd name="T32" fmla="*/ 392 w 549"/>
                        <a:gd name="T33" fmla="*/ 24 h 240"/>
                        <a:gd name="T34" fmla="*/ 420 w 549"/>
                        <a:gd name="T35" fmla="*/ 38 h 240"/>
                        <a:gd name="T36" fmla="*/ 442 w 549"/>
                        <a:gd name="T37" fmla="*/ 53 h 240"/>
                        <a:gd name="T38" fmla="*/ 464 w 549"/>
                        <a:gd name="T39" fmla="*/ 69 h 240"/>
                        <a:gd name="T40" fmla="*/ 484 w 549"/>
                        <a:gd name="T41" fmla="*/ 89 h 240"/>
                        <a:gd name="T42" fmla="*/ 505 w 549"/>
                        <a:gd name="T43" fmla="*/ 114 h 240"/>
                        <a:gd name="T44" fmla="*/ 521 w 549"/>
                        <a:gd name="T45" fmla="*/ 137 h 240"/>
                        <a:gd name="T46" fmla="*/ 529 w 549"/>
                        <a:gd name="T47" fmla="*/ 155 h 240"/>
                        <a:gd name="T48" fmla="*/ 537 w 549"/>
                        <a:gd name="T49" fmla="*/ 172 h 240"/>
                        <a:gd name="T50" fmla="*/ 543 w 549"/>
                        <a:gd name="T51" fmla="*/ 193 h 240"/>
                        <a:gd name="T52" fmla="*/ 544 w 549"/>
                        <a:gd name="T53" fmla="*/ 212 h 240"/>
                        <a:gd name="T54" fmla="*/ 546 w 549"/>
                        <a:gd name="T55" fmla="*/ 231 h 240"/>
                        <a:gd name="T56" fmla="*/ 549 w 549"/>
                        <a:gd name="T57" fmla="*/ 240 h 240"/>
                        <a:gd name="T58" fmla="*/ 0 w 549"/>
                        <a:gd name="T59" fmla="*/ 240 h 24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549"/>
                        <a:gd name="T91" fmla="*/ 0 h 240"/>
                        <a:gd name="T92" fmla="*/ 549 w 549"/>
                        <a:gd name="T93" fmla="*/ 240 h 24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549" h="240">
                          <a:moveTo>
                            <a:pt x="0" y="240"/>
                          </a:moveTo>
                          <a:lnTo>
                            <a:pt x="0" y="214"/>
                          </a:lnTo>
                          <a:lnTo>
                            <a:pt x="6" y="188"/>
                          </a:lnTo>
                          <a:lnTo>
                            <a:pt x="15" y="158"/>
                          </a:lnTo>
                          <a:lnTo>
                            <a:pt x="29" y="131"/>
                          </a:lnTo>
                          <a:lnTo>
                            <a:pt x="47" y="105"/>
                          </a:lnTo>
                          <a:lnTo>
                            <a:pt x="66" y="84"/>
                          </a:lnTo>
                          <a:lnTo>
                            <a:pt x="90" y="62"/>
                          </a:lnTo>
                          <a:lnTo>
                            <a:pt x="122" y="40"/>
                          </a:lnTo>
                          <a:lnTo>
                            <a:pt x="152" y="26"/>
                          </a:lnTo>
                          <a:lnTo>
                            <a:pt x="181" y="15"/>
                          </a:lnTo>
                          <a:lnTo>
                            <a:pt x="214" y="6"/>
                          </a:lnTo>
                          <a:lnTo>
                            <a:pt x="252" y="0"/>
                          </a:lnTo>
                          <a:lnTo>
                            <a:pt x="288" y="0"/>
                          </a:lnTo>
                          <a:lnTo>
                            <a:pt x="324" y="4"/>
                          </a:lnTo>
                          <a:lnTo>
                            <a:pt x="358" y="12"/>
                          </a:lnTo>
                          <a:lnTo>
                            <a:pt x="392" y="24"/>
                          </a:lnTo>
                          <a:lnTo>
                            <a:pt x="420" y="38"/>
                          </a:lnTo>
                          <a:lnTo>
                            <a:pt x="442" y="53"/>
                          </a:lnTo>
                          <a:lnTo>
                            <a:pt x="464" y="69"/>
                          </a:lnTo>
                          <a:lnTo>
                            <a:pt x="484" y="89"/>
                          </a:lnTo>
                          <a:lnTo>
                            <a:pt x="505" y="114"/>
                          </a:lnTo>
                          <a:lnTo>
                            <a:pt x="521" y="137"/>
                          </a:lnTo>
                          <a:lnTo>
                            <a:pt x="529" y="155"/>
                          </a:lnTo>
                          <a:lnTo>
                            <a:pt x="537" y="172"/>
                          </a:lnTo>
                          <a:lnTo>
                            <a:pt x="543" y="193"/>
                          </a:lnTo>
                          <a:lnTo>
                            <a:pt x="544" y="212"/>
                          </a:lnTo>
                          <a:lnTo>
                            <a:pt x="546" y="231"/>
                          </a:lnTo>
                          <a:lnTo>
                            <a:pt x="549" y="240"/>
                          </a:lnTo>
                          <a:lnTo>
                            <a:pt x="0" y="240"/>
                          </a:lnTo>
                          <a:close/>
                        </a:path>
                      </a:pathLst>
                    </a:custGeom>
                    <a:solidFill>
                      <a:srgbClr val="FFFFFF"/>
                    </a:solidFill>
                    <a:ln w="12700">
                      <a:solidFill>
                        <a:srgbClr val="000000"/>
                      </a:solidFill>
                      <a:prstDash val="solid"/>
                      <a:round/>
                      <a:headEnd/>
                      <a:tailEnd/>
                    </a:ln>
                  </p:spPr>
                  <p:txBody>
                    <a:bodyPr/>
                    <a:lstStyle/>
                    <a:p>
                      <a:endParaRPr lang="en-US" dirty="0"/>
                    </a:p>
                  </p:txBody>
                </p:sp>
                <p:sp>
                  <p:nvSpPr>
                    <p:cNvPr id="41031" name="Freeform 1089"/>
                    <p:cNvSpPr>
                      <a:spLocks/>
                    </p:cNvSpPr>
                    <p:nvPr/>
                  </p:nvSpPr>
                  <p:spPr bwMode="gray">
                    <a:xfrm>
                      <a:off x="479" y="3685"/>
                      <a:ext cx="392" cy="173"/>
                    </a:xfrm>
                    <a:custGeom>
                      <a:avLst/>
                      <a:gdLst>
                        <a:gd name="T0" fmla="*/ 0 w 392"/>
                        <a:gd name="T1" fmla="*/ 173 h 173"/>
                        <a:gd name="T2" fmla="*/ 0 w 392"/>
                        <a:gd name="T3" fmla="*/ 154 h 173"/>
                        <a:gd name="T4" fmla="*/ 4 w 392"/>
                        <a:gd name="T5" fmla="*/ 136 h 173"/>
                        <a:gd name="T6" fmla="*/ 11 w 392"/>
                        <a:gd name="T7" fmla="*/ 114 h 173"/>
                        <a:gd name="T8" fmla="*/ 21 w 392"/>
                        <a:gd name="T9" fmla="*/ 94 h 173"/>
                        <a:gd name="T10" fmla="*/ 34 w 392"/>
                        <a:gd name="T11" fmla="*/ 74 h 173"/>
                        <a:gd name="T12" fmla="*/ 47 w 392"/>
                        <a:gd name="T13" fmla="*/ 61 h 173"/>
                        <a:gd name="T14" fmla="*/ 64 w 392"/>
                        <a:gd name="T15" fmla="*/ 45 h 173"/>
                        <a:gd name="T16" fmla="*/ 87 w 392"/>
                        <a:gd name="T17" fmla="*/ 29 h 173"/>
                        <a:gd name="T18" fmla="*/ 109 w 392"/>
                        <a:gd name="T19" fmla="*/ 18 h 173"/>
                        <a:gd name="T20" fmla="*/ 129 w 392"/>
                        <a:gd name="T21" fmla="*/ 11 h 173"/>
                        <a:gd name="T22" fmla="*/ 153 w 392"/>
                        <a:gd name="T23" fmla="*/ 4 h 173"/>
                        <a:gd name="T24" fmla="*/ 180 w 392"/>
                        <a:gd name="T25" fmla="*/ 0 h 173"/>
                        <a:gd name="T26" fmla="*/ 206 w 392"/>
                        <a:gd name="T27" fmla="*/ 0 h 173"/>
                        <a:gd name="T28" fmla="*/ 231 w 392"/>
                        <a:gd name="T29" fmla="*/ 3 h 173"/>
                        <a:gd name="T30" fmla="*/ 256 w 392"/>
                        <a:gd name="T31" fmla="*/ 9 h 173"/>
                        <a:gd name="T32" fmla="*/ 280 w 392"/>
                        <a:gd name="T33" fmla="*/ 17 h 173"/>
                        <a:gd name="T34" fmla="*/ 300 w 392"/>
                        <a:gd name="T35" fmla="*/ 27 h 173"/>
                        <a:gd name="T36" fmla="*/ 316 w 392"/>
                        <a:gd name="T37" fmla="*/ 38 h 173"/>
                        <a:gd name="T38" fmla="*/ 334 w 392"/>
                        <a:gd name="T39" fmla="*/ 51 h 173"/>
                        <a:gd name="T40" fmla="*/ 347 w 392"/>
                        <a:gd name="T41" fmla="*/ 64 h 173"/>
                        <a:gd name="T42" fmla="*/ 360 w 392"/>
                        <a:gd name="T43" fmla="*/ 80 h 173"/>
                        <a:gd name="T44" fmla="*/ 372 w 392"/>
                        <a:gd name="T45" fmla="*/ 99 h 173"/>
                        <a:gd name="T46" fmla="*/ 378 w 392"/>
                        <a:gd name="T47" fmla="*/ 112 h 173"/>
                        <a:gd name="T48" fmla="*/ 383 w 392"/>
                        <a:gd name="T49" fmla="*/ 124 h 173"/>
                        <a:gd name="T50" fmla="*/ 388 w 392"/>
                        <a:gd name="T51" fmla="*/ 139 h 173"/>
                        <a:gd name="T52" fmla="*/ 390 w 392"/>
                        <a:gd name="T53" fmla="*/ 153 h 173"/>
                        <a:gd name="T54" fmla="*/ 390 w 392"/>
                        <a:gd name="T55" fmla="*/ 167 h 173"/>
                        <a:gd name="T56" fmla="*/ 392 w 392"/>
                        <a:gd name="T57" fmla="*/ 173 h 173"/>
                        <a:gd name="T58" fmla="*/ 0 w 392"/>
                        <a:gd name="T59" fmla="*/ 173 h 173"/>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92"/>
                        <a:gd name="T91" fmla="*/ 0 h 173"/>
                        <a:gd name="T92" fmla="*/ 392 w 392"/>
                        <a:gd name="T93" fmla="*/ 173 h 173"/>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92" h="173">
                          <a:moveTo>
                            <a:pt x="0" y="173"/>
                          </a:moveTo>
                          <a:lnTo>
                            <a:pt x="0" y="154"/>
                          </a:lnTo>
                          <a:lnTo>
                            <a:pt x="4" y="136"/>
                          </a:lnTo>
                          <a:lnTo>
                            <a:pt x="11" y="114"/>
                          </a:lnTo>
                          <a:lnTo>
                            <a:pt x="21" y="94"/>
                          </a:lnTo>
                          <a:lnTo>
                            <a:pt x="34" y="74"/>
                          </a:lnTo>
                          <a:lnTo>
                            <a:pt x="47" y="61"/>
                          </a:lnTo>
                          <a:lnTo>
                            <a:pt x="64" y="45"/>
                          </a:lnTo>
                          <a:lnTo>
                            <a:pt x="87" y="29"/>
                          </a:lnTo>
                          <a:lnTo>
                            <a:pt x="109" y="18"/>
                          </a:lnTo>
                          <a:lnTo>
                            <a:pt x="129" y="11"/>
                          </a:lnTo>
                          <a:lnTo>
                            <a:pt x="153" y="4"/>
                          </a:lnTo>
                          <a:lnTo>
                            <a:pt x="180" y="0"/>
                          </a:lnTo>
                          <a:lnTo>
                            <a:pt x="206" y="0"/>
                          </a:lnTo>
                          <a:lnTo>
                            <a:pt x="231" y="3"/>
                          </a:lnTo>
                          <a:lnTo>
                            <a:pt x="256" y="9"/>
                          </a:lnTo>
                          <a:lnTo>
                            <a:pt x="280" y="17"/>
                          </a:lnTo>
                          <a:lnTo>
                            <a:pt x="300" y="27"/>
                          </a:lnTo>
                          <a:lnTo>
                            <a:pt x="316" y="38"/>
                          </a:lnTo>
                          <a:lnTo>
                            <a:pt x="334" y="51"/>
                          </a:lnTo>
                          <a:lnTo>
                            <a:pt x="347" y="64"/>
                          </a:lnTo>
                          <a:lnTo>
                            <a:pt x="360" y="80"/>
                          </a:lnTo>
                          <a:lnTo>
                            <a:pt x="372" y="99"/>
                          </a:lnTo>
                          <a:lnTo>
                            <a:pt x="378" y="112"/>
                          </a:lnTo>
                          <a:lnTo>
                            <a:pt x="383" y="124"/>
                          </a:lnTo>
                          <a:lnTo>
                            <a:pt x="388" y="139"/>
                          </a:lnTo>
                          <a:lnTo>
                            <a:pt x="390" y="153"/>
                          </a:lnTo>
                          <a:lnTo>
                            <a:pt x="390" y="167"/>
                          </a:lnTo>
                          <a:lnTo>
                            <a:pt x="392" y="173"/>
                          </a:lnTo>
                          <a:lnTo>
                            <a:pt x="0" y="173"/>
                          </a:lnTo>
                          <a:close/>
                        </a:path>
                      </a:pathLst>
                    </a:custGeom>
                    <a:solidFill>
                      <a:srgbClr val="808080"/>
                    </a:solidFill>
                    <a:ln w="12700">
                      <a:solidFill>
                        <a:srgbClr val="000000"/>
                      </a:solidFill>
                      <a:prstDash val="solid"/>
                      <a:round/>
                      <a:headEnd/>
                      <a:tailEnd/>
                    </a:ln>
                  </p:spPr>
                  <p:txBody>
                    <a:bodyPr/>
                    <a:lstStyle/>
                    <a:p>
                      <a:endParaRPr lang="en-US" dirty="0"/>
                    </a:p>
                  </p:txBody>
                </p:sp>
              </p:grpSp>
              <p:grpSp>
                <p:nvGrpSpPr>
                  <p:cNvPr id="41002" name="Group 1090"/>
                  <p:cNvGrpSpPr>
                    <a:grpSpLocks/>
                  </p:cNvGrpSpPr>
                  <p:nvPr/>
                </p:nvGrpSpPr>
                <p:grpSpPr bwMode="auto">
                  <a:xfrm>
                    <a:off x="951" y="3224"/>
                    <a:ext cx="310" cy="427"/>
                    <a:chOff x="951" y="3224"/>
                    <a:chExt cx="310" cy="427"/>
                  </a:xfrm>
                </p:grpSpPr>
                <p:sp>
                  <p:nvSpPr>
                    <p:cNvPr id="41027" name="Freeform 1091"/>
                    <p:cNvSpPr>
                      <a:spLocks/>
                    </p:cNvSpPr>
                    <p:nvPr/>
                  </p:nvSpPr>
                  <p:spPr bwMode="gray">
                    <a:xfrm>
                      <a:off x="951" y="3309"/>
                      <a:ext cx="309" cy="290"/>
                    </a:xfrm>
                    <a:custGeom>
                      <a:avLst/>
                      <a:gdLst>
                        <a:gd name="T0" fmla="*/ 0 w 309"/>
                        <a:gd name="T1" fmla="*/ 154 h 290"/>
                        <a:gd name="T2" fmla="*/ 14 w 309"/>
                        <a:gd name="T3" fmla="*/ 171 h 290"/>
                        <a:gd name="T4" fmla="*/ 31 w 309"/>
                        <a:gd name="T5" fmla="*/ 192 h 290"/>
                        <a:gd name="T6" fmla="*/ 42 w 309"/>
                        <a:gd name="T7" fmla="*/ 205 h 290"/>
                        <a:gd name="T8" fmla="*/ 55 w 309"/>
                        <a:gd name="T9" fmla="*/ 220 h 290"/>
                        <a:gd name="T10" fmla="*/ 67 w 309"/>
                        <a:gd name="T11" fmla="*/ 234 h 290"/>
                        <a:gd name="T12" fmla="*/ 80 w 309"/>
                        <a:gd name="T13" fmla="*/ 247 h 290"/>
                        <a:gd name="T14" fmla="*/ 89 w 309"/>
                        <a:gd name="T15" fmla="*/ 259 h 290"/>
                        <a:gd name="T16" fmla="*/ 101 w 309"/>
                        <a:gd name="T17" fmla="*/ 269 h 290"/>
                        <a:gd name="T18" fmla="*/ 111 w 309"/>
                        <a:gd name="T19" fmla="*/ 277 h 290"/>
                        <a:gd name="T20" fmla="*/ 119 w 309"/>
                        <a:gd name="T21" fmla="*/ 284 h 290"/>
                        <a:gd name="T22" fmla="*/ 132 w 309"/>
                        <a:gd name="T23" fmla="*/ 287 h 290"/>
                        <a:gd name="T24" fmla="*/ 143 w 309"/>
                        <a:gd name="T25" fmla="*/ 290 h 290"/>
                        <a:gd name="T26" fmla="*/ 159 w 309"/>
                        <a:gd name="T27" fmla="*/ 287 h 290"/>
                        <a:gd name="T28" fmla="*/ 173 w 309"/>
                        <a:gd name="T29" fmla="*/ 284 h 290"/>
                        <a:gd name="T30" fmla="*/ 182 w 309"/>
                        <a:gd name="T31" fmla="*/ 278 h 290"/>
                        <a:gd name="T32" fmla="*/ 191 w 309"/>
                        <a:gd name="T33" fmla="*/ 274 h 290"/>
                        <a:gd name="T34" fmla="*/ 200 w 309"/>
                        <a:gd name="T35" fmla="*/ 266 h 290"/>
                        <a:gd name="T36" fmla="*/ 213 w 309"/>
                        <a:gd name="T37" fmla="*/ 251 h 290"/>
                        <a:gd name="T38" fmla="*/ 223 w 309"/>
                        <a:gd name="T39" fmla="*/ 238 h 290"/>
                        <a:gd name="T40" fmla="*/ 235 w 309"/>
                        <a:gd name="T41" fmla="*/ 223 h 290"/>
                        <a:gd name="T42" fmla="*/ 243 w 309"/>
                        <a:gd name="T43" fmla="*/ 206 h 290"/>
                        <a:gd name="T44" fmla="*/ 252 w 309"/>
                        <a:gd name="T45" fmla="*/ 190 h 290"/>
                        <a:gd name="T46" fmla="*/ 259 w 309"/>
                        <a:gd name="T47" fmla="*/ 170 h 290"/>
                        <a:gd name="T48" fmla="*/ 264 w 309"/>
                        <a:gd name="T49" fmla="*/ 149 h 290"/>
                        <a:gd name="T50" fmla="*/ 265 w 309"/>
                        <a:gd name="T51" fmla="*/ 127 h 290"/>
                        <a:gd name="T52" fmla="*/ 266 w 309"/>
                        <a:gd name="T53" fmla="*/ 107 h 290"/>
                        <a:gd name="T54" fmla="*/ 270 w 309"/>
                        <a:gd name="T55" fmla="*/ 87 h 290"/>
                        <a:gd name="T56" fmla="*/ 274 w 309"/>
                        <a:gd name="T57" fmla="*/ 71 h 290"/>
                        <a:gd name="T58" fmla="*/ 278 w 309"/>
                        <a:gd name="T59" fmla="*/ 61 h 290"/>
                        <a:gd name="T60" fmla="*/ 284 w 309"/>
                        <a:gd name="T61" fmla="*/ 50 h 290"/>
                        <a:gd name="T62" fmla="*/ 291 w 309"/>
                        <a:gd name="T63" fmla="*/ 30 h 290"/>
                        <a:gd name="T64" fmla="*/ 301 w 309"/>
                        <a:gd name="T65" fmla="*/ 12 h 290"/>
                        <a:gd name="T66" fmla="*/ 309 w 309"/>
                        <a:gd name="T67" fmla="*/ 0 h 29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09"/>
                        <a:gd name="T103" fmla="*/ 0 h 290"/>
                        <a:gd name="T104" fmla="*/ 309 w 309"/>
                        <a:gd name="T105" fmla="*/ 290 h 29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09" h="290">
                          <a:moveTo>
                            <a:pt x="0" y="154"/>
                          </a:moveTo>
                          <a:lnTo>
                            <a:pt x="14" y="171"/>
                          </a:lnTo>
                          <a:lnTo>
                            <a:pt x="31" y="192"/>
                          </a:lnTo>
                          <a:lnTo>
                            <a:pt x="42" y="205"/>
                          </a:lnTo>
                          <a:lnTo>
                            <a:pt x="55" y="220"/>
                          </a:lnTo>
                          <a:lnTo>
                            <a:pt x="67" y="234"/>
                          </a:lnTo>
                          <a:lnTo>
                            <a:pt x="80" y="247"/>
                          </a:lnTo>
                          <a:lnTo>
                            <a:pt x="89" y="259"/>
                          </a:lnTo>
                          <a:lnTo>
                            <a:pt x="101" y="269"/>
                          </a:lnTo>
                          <a:lnTo>
                            <a:pt x="111" y="277"/>
                          </a:lnTo>
                          <a:lnTo>
                            <a:pt x="119" y="284"/>
                          </a:lnTo>
                          <a:lnTo>
                            <a:pt x="132" y="287"/>
                          </a:lnTo>
                          <a:lnTo>
                            <a:pt x="143" y="290"/>
                          </a:lnTo>
                          <a:lnTo>
                            <a:pt x="159" y="287"/>
                          </a:lnTo>
                          <a:lnTo>
                            <a:pt x="173" y="284"/>
                          </a:lnTo>
                          <a:lnTo>
                            <a:pt x="182" y="278"/>
                          </a:lnTo>
                          <a:lnTo>
                            <a:pt x="191" y="274"/>
                          </a:lnTo>
                          <a:lnTo>
                            <a:pt x="200" y="266"/>
                          </a:lnTo>
                          <a:lnTo>
                            <a:pt x="213" y="251"/>
                          </a:lnTo>
                          <a:lnTo>
                            <a:pt x="223" y="238"/>
                          </a:lnTo>
                          <a:lnTo>
                            <a:pt x="235" y="223"/>
                          </a:lnTo>
                          <a:lnTo>
                            <a:pt x="243" y="206"/>
                          </a:lnTo>
                          <a:lnTo>
                            <a:pt x="252" y="190"/>
                          </a:lnTo>
                          <a:lnTo>
                            <a:pt x="259" y="170"/>
                          </a:lnTo>
                          <a:lnTo>
                            <a:pt x="264" y="149"/>
                          </a:lnTo>
                          <a:lnTo>
                            <a:pt x="265" y="127"/>
                          </a:lnTo>
                          <a:lnTo>
                            <a:pt x="266" y="107"/>
                          </a:lnTo>
                          <a:lnTo>
                            <a:pt x="270" y="87"/>
                          </a:lnTo>
                          <a:lnTo>
                            <a:pt x="274" y="71"/>
                          </a:lnTo>
                          <a:lnTo>
                            <a:pt x="278" y="61"/>
                          </a:lnTo>
                          <a:lnTo>
                            <a:pt x="284" y="50"/>
                          </a:lnTo>
                          <a:lnTo>
                            <a:pt x="291" y="30"/>
                          </a:lnTo>
                          <a:lnTo>
                            <a:pt x="301" y="12"/>
                          </a:lnTo>
                          <a:lnTo>
                            <a:pt x="309" y="0"/>
                          </a:lnTo>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sp>
                  <p:nvSpPr>
                    <p:cNvPr id="41028" name="Freeform 1092"/>
                    <p:cNvSpPr>
                      <a:spLocks/>
                    </p:cNvSpPr>
                    <p:nvPr/>
                  </p:nvSpPr>
                  <p:spPr bwMode="gray">
                    <a:xfrm>
                      <a:off x="951" y="3224"/>
                      <a:ext cx="309" cy="427"/>
                    </a:xfrm>
                    <a:custGeom>
                      <a:avLst/>
                      <a:gdLst>
                        <a:gd name="T0" fmla="*/ 0 w 309"/>
                        <a:gd name="T1" fmla="*/ 290 h 427"/>
                        <a:gd name="T2" fmla="*/ 8 w 309"/>
                        <a:gd name="T3" fmla="*/ 296 h 427"/>
                        <a:gd name="T4" fmla="*/ 15 w 309"/>
                        <a:gd name="T5" fmla="*/ 303 h 427"/>
                        <a:gd name="T6" fmla="*/ 23 w 309"/>
                        <a:gd name="T7" fmla="*/ 313 h 427"/>
                        <a:gd name="T8" fmla="*/ 32 w 309"/>
                        <a:gd name="T9" fmla="*/ 323 h 427"/>
                        <a:gd name="T10" fmla="*/ 39 w 309"/>
                        <a:gd name="T11" fmla="*/ 333 h 427"/>
                        <a:gd name="T12" fmla="*/ 44 w 309"/>
                        <a:gd name="T13" fmla="*/ 344 h 427"/>
                        <a:gd name="T14" fmla="*/ 54 w 309"/>
                        <a:gd name="T15" fmla="*/ 362 h 427"/>
                        <a:gd name="T16" fmla="*/ 69 w 309"/>
                        <a:gd name="T17" fmla="*/ 383 h 427"/>
                        <a:gd name="T18" fmla="*/ 81 w 309"/>
                        <a:gd name="T19" fmla="*/ 394 h 427"/>
                        <a:gd name="T20" fmla="*/ 93 w 309"/>
                        <a:gd name="T21" fmla="*/ 403 h 427"/>
                        <a:gd name="T22" fmla="*/ 103 w 309"/>
                        <a:gd name="T23" fmla="*/ 409 h 427"/>
                        <a:gd name="T24" fmla="*/ 109 w 309"/>
                        <a:gd name="T25" fmla="*/ 413 h 427"/>
                        <a:gd name="T26" fmla="*/ 117 w 309"/>
                        <a:gd name="T27" fmla="*/ 416 h 427"/>
                        <a:gd name="T28" fmla="*/ 132 w 309"/>
                        <a:gd name="T29" fmla="*/ 421 h 427"/>
                        <a:gd name="T30" fmla="*/ 144 w 309"/>
                        <a:gd name="T31" fmla="*/ 425 h 427"/>
                        <a:gd name="T32" fmla="*/ 155 w 309"/>
                        <a:gd name="T33" fmla="*/ 427 h 427"/>
                        <a:gd name="T34" fmla="*/ 167 w 309"/>
                        <a:gd name="T35" fmla="*/ 425 h 427"/>
                        <a:gd name="T36" fmla="*/ 180 w 309"/>
                        <a:gd name="T37" fmla="*/ 422 h 427"/>
                        <a:gd name="T38" fmla="*/ 191 w 309"/>
                        <a:gd name="T39" fmla="*/ 418 h 427"/>
                        <a:gd name="T40" fmla="*/ 204 w 309"/>
                        <a:gd name="T41" fmla="*/ 413 h 427"/>
                        <a:gd name="T42" fmla="*/ 216 w 309"/>
                        <a:gd name="T43" fmla="*/ 407 h 427"/>
                        <a:gd name="T44" fmla="*/ 224 w 309"/>
                        <a:gd name="T45" fmla="*/ 400 h 427"/>
                        <a:gd name="T46" fmla="*/ 229 w 309"/>
                        <a:gd name="T47" fmla="*/ 395 h 427"/>
                        <a:gd name="T48" fmla="*/ 235 w 309"/>
                        <a:gd name="T49" fmla="*/ 389 h 427"/>
                        <a:gd name="T50" fmla="*/ 242 w 309"/>
                        <a:gd name="T51" fmla="*/ 381 h 427"/>
                        <a:gd name="T52" fmla="*/ 248 w 309"/>
                        <a:gd name="T53" fmla="*/ 372 h 427"/>
                        <a:gd name="T54" fmla="*/ 254 w 309"/>
                        <a:gd name="T55" fmla="*/ 360 h 427"/>
                        <a:gd name="T56" fmla="*/ 261 w 309"/>
                        <a:gd name="T57" fmla="*/ 346 h 427"/>
                        <a:gd name="T58" fmla="*/ 265 w 309"/>
                        <a:gd name="T59" fmla="*/ 332 h 427"/>
                        <a:gd name="T60" fmla="*/ 270 w 309"/>
                        <a:gd name="T61" fmla="*/ 316 h 427"/>
                        <a:gd name="T62" fmla="*/ 273 w 309"/>
                        <a:gd name="T63" fmla="*/ 302 h 427"/>
                        <a:gd name="T64" fmla="*/ 276 w 309"/>
                        <a:gd name="T65" fmla="*/ 285 h 427"/>
                        <a:gd name="T66" fmla="*/ 280 w 309"/>
                        <a:gd name="T67" fmla="*/ 268 h 427"/>
                        <a:gd name="T68" fmla="*/ 285 w 309"/>
                        <a:gd name="T69" fmla="*/ 253 h 427"/>
                        <a:gd name="T70" fmla="*/ 289 w 309"/>
                        <a:gd name="T71" fmla="*/ 239 h 427"/>
                        <a:gd name="T72" fmla="*/ 292 w 309"/>
                        <a:gd name="T73" fmla="*/ 224 h 427"/>
                        <a:gd name="T74" fmla="*/ 293 w 309"/>
                        <a:gd name="T75" fmla="*/ 210 h 427"/>
                        <a:gd name="T76" fmla="*/ 293 w 309"/>
                        <a:gd name="T77" fmla="*/ 194 h 427"/>
                        <a:gd name="T78" fmla="*/ 292 w 309"/>
                        <a:gd name="T79" fmla="*/ 171 h 427"/>
                        <a:gd name="T80" fmla="*/ 292 w 309"/>
                        <a:gd name="T81" fmla="*/ 85 h 427"/>
                        <a:gd name="T82" fmla="*/ 291 w 309"/>
                        <a:gd name="T83" fmla="*/ 45 h 427"/>
                        <a:gd name="T84" fmla="*/ 291 w 309"/>
                        <a:gd name="T85" fmla="*/ 34 h 427"/>
                        <a:gd name="T86" fmla="*/ 291 w 309"/>
                        <a:gd name="T87" fmla="*/ 25 h 427"/>
                        <a:gd name="T88" fmla="*/ 293 w 309"/>
                        <a:gd name="T89" fmla="*/ 14 h 427"/>
                        <a:gd name="T90" fmla="*/ 299 w 309"/>
                        <a:gd name="T91" fmla="*/ 6 h 427"/>
                        <a:gd name="T92" fmla="*/ 309 w 309"/>
                        <a:gd name="T93" fmla="*/ 0 h 42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309"/>
                        <a:gd name="T142" fmla="*/ 0 h 427"/>
                        <a:gd name="T143" fmla="*/ 309 w 309"/>
                        <a:gd name="T144" fmla="*/ 427 h 42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309" h="427">
                          <a:moveTo>
                            <a:pt x="0" y="290"/>
                          </a:moveTo>
                          <a:lnTo>
                            <a:pt x="8" y="296"/>
                          </a:lnTo>
                          <a:lnTo>
                            <a:pt x="15" y="303"/>
                          </a:lnTo>
                          <a:lnTo>
                            <a:pt x="23" y="313"/>
                          </a:lnTo>
                          <a:lnTo>
                            <a:pt x="32" y="323"/>
                          </a:lnTo>
                          <a:lnTo>
                            <a:pt x="39" y="333"/>
                          </a:lnTo>
                          <a:lnTo>
                            <a:pt x="44" y="344"/>
                          </a:lnTo>
                          <a:lnTo>
                            <a:pt x="54" y="362"/>
                          </a:lnTo>
                          <a:lnTo>
                            <a:pt x="69" y="383"/>
                          </a:lnTo>
                          <a:lnTo>
                            <a:pt x="81" y="394"/>
                          </a:lnTo>
                          <a:lnTo>
                            <a:pt x="93" y="403"/>
                          </a:lnTo>
                          <a:lnTo>
                            <a:pt x="103" y="409"/>
                          </a:lnTo>
                          <a:lnTo>
                            <a:pt x="109" y="413"/>
                          </a:lnTo>
                          <a:lnTo>
                            <a:pt x="117" y="416"/>
                          </a:lnTo>
                          <a:lnTo>
                            <a:pt x="132" y="421"/>
                          </a:lnTo>
                          <a:lnTo>
                            <a:pt x="144" y="425"/>
                          </a:lnTo>
                          <a:lnTo>
                            <a:pt x="155" y="427"/>
                          </a:lnTo>
                          <a:lnTo>
                            <a:pt x="167" y="425"/>
                          </a:lnTo>
                          <a:lnTo>
                            <a:pt x="180" y="422"/>
                          </a:lnTo>
                          <a:lnTo>
                            <a:pt x="191" y="418"/>
                          </a:lnTo>
                          <a:lnTo>
                            <a:pt x="204" y="413"/>
                          </a:lnTo>
                          <a:lnTo>
                            <a:pt x="216" y="407"/>
                          </a:lnTo>
                          <a:lnTo>
                            <a:pt x="224" y="400"/>
                          </a:lnTo>
                          <a:lnTo>
                            <a:pt x="229" y="395"/>
                          </a:lnTo>
                          <a:lnTo>
                            <a:pt x="235" y="389"/>
                          </a:lnTo>
                          <a:lnTo>
                            <a:pt x="242" y="381"/>
                          </a:lnTo>
                          <a:lnTo>
                            <a:pt x="248" y="372"/>
                          </a:lnTo>
                          <a:lnTo>
                            <a:pt x="254" y="360"/>
                          </a:lnTo>
                          <a:lnTo>
                            <a:pt x="261" y="346"/>
                          </a:lnTo>
                          <a:lnTo>
                            <a:pt x="265" y="332"/>
                          </a:lnTo>
                          <a:lnTo>
                            <a:pt x="270" y="316"/>
                          </a:lnTo>
                          <a:lnTo>
                            <a:pt x="273" y="302"/>
                          </a:lnTo>
                          <a:lnTo>
                            <a:pt x="276" y="285"/>
                          </a:lnTo>
                          <a:lnTo>
                            <a:pt x="280" y="268"/>
                          </a:lnTo>
                          <a:lnTo>
                            <a:pt x="285" y="253"/>
                          </a:lnTo>
                          <a:lnTo>
                            <a:pt x="289" y="239"/>
                          </a:lnTo>
                          <a:lnTo>
                            <a:pt x="292" y="224"/>
                          </a:lnTo>
                          <a:lnTo>
                            <a:pt x="293" y="210"/>
                          </a:lnTo>
                          <a:lnTo>
                            <a:pt x="293" y="194"/>
                          </a:lnTo>
                          <a:lnTo>
                            <a:pt x="292" y="171"/>
                          </a:lnTo>
                          <a:lnTo>
                            <a:pt x="292" y="85"/>
                          </a:lnTo>
                          <a:lnTo>
                            <a:pt x="291" y="45"/>
                          </a:lnTo>
                          <a:lnTo>
                            <a:pt x="291" y="34"/>
                          </a:lnTo>
                          <a:lnTo>
                            <a:pt x="291" y="25"/>
                          </a:lnTo>
                          <a:lnTo>
                            <a:pt x="293" y="14"/>
                          </a:lnTo>
                          <a:lnTo>
                            <a:pt x="299" y="6"/>
                          </a:lnTo>
                          <a:lnTo>
                            <a:pt x="309" y="0"/>
                          </a:lnTo>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sp>
                  <p:nvSpPr>
                    <p:cNvPr id="41029" name="Arc 1093"/>
                    <p:cNvSpPr>
                      <a:spLocks/>
                    </p:cNvSpPr>
                    <p:nvPr/>
                  </p:nvSpPr>
                  <p:spPr bwMode="gray">
                    <a:xfrm>
                      <a:off x="1209" y="3276"/>
                      <a:ext cx="52" cy="345"/>
                    </a:xfrm>
                    <a:custGeom>
                      <a:avLst/>
                      <a:gdLst>
                        <a:gd name="T0" fmla="*/ 0 w 21600"/>
                        <a:gd name="T1" fmla="*/ 0 h 43192"/>
                        <a:gd name="T2" fmla="*/ 0 w 21600"/>
                        <a:gd name="T3" fmla="*/ 0 h 43192"/>
                        <a:gd name="T4" fmla="*/ 0 w 21600"/>
                        <a:gd name="T5" fmla="*/ 0 h 43192"/>
                        <a:gd name="T6" fmla="*/ 0 60000 65536"/>
                        <a:gd name="T7" fmla="*/ 0 60000 65536"/>
                        <a:gd name="T8" fmla="*/ 0 60000 65536"/>
                        <a:gd name="T9" fmla="*/ 0 w 21600"/>
                        <a:gd name="T10" fmla="*/ 0 h 43192"/>
                        <a:gd name="T11" fmla="*/ 21600 w 21600"/>
                        <a:gd name="T12" fmla="*/ 43192 h 43192"/>
                      </a:gdLst>
                      <a:ahLst/>
                      <a:cxnLst>
                        <a:cxn ang="T6">
                          <a:pos x="T0" y="T1"/>
                        </a:cxn>
                        <a:cxn ang="T7">
                          <a:pos x="T2" y="T3"/>
                        </a:cxn>
                        <a:cxn ang="T8">
                          <a:pos x="T4" y="T5"/>
                        </a:cxn>
                      </a:cxnLst>
                      <a:rect l="T9" t="T10" r="T11" b="T12"/>
                      <a:pathLst>
                        <a:path w="21600" h="43192" fill="none" extrusionOk="0">
                          <a:moveTo>
                            <a:pt x="21190" y="43192"/>
                          </a:moveTo>
                          <a:cubicBezTo>
                            <a:pt x="9423" y="42969"/>
                            <a:pt x="0" y="33365"/>
                            <a:pt x="0" y="21596"/>
                          </a:cubicBezTo>
                          <a:cubicBezTo>
                            <a:pt x="-1" y="9824"/>
                            <a:pt x="9425" y="220"/>
                            <a:pt x="21194" y="-1"/>
                          </a:cubicBezTo>
                        </a:path>
                        <a:path w="21600" h="43192" stroke="0" extrusionOk="0">
                          <a:moveTo>
                            <a:pt x="21190" y="43192"/>
                          </a:moveTo>
                          <a:cubicBezTo>
                            <a:pt x="9423" y="42969"/>
                            <a:pt x="0" y="33365"/>
                            <a:pt x="0" y="21596"/>
                          </a:cubicBezTo>
                          <a:cubicBezTo>
                            <a:pt x="-1" y="9824"/>
                            <a:pt x="9425" y="220"/>
                            <a:pt x="21194" y="-1"/>
                          </a:cubicBezTo>
                          <a:lnTo>
                            <a:pt x="21600" y="21596"/>
                          </a:lnTo>
                          <a:lnTo>
                            <a:pt x="21190" y="43192"/>
                          </a:lnTo>
                          <a:close/>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grpSp>
              <p:grpSp>
                <p:nvGrpSpPr>
                  <p:cNvPr id="41003" name="Group 1094"/>
                  <p:cNvGrpSpPr>
                    <a:grpSpLocks/>
                  </p:cNvGrpSpPr>
                  <p:nvPr/>
                </p:nvGrpSpPr>
                <p:grpSpPr bwMode="auto">
                  <a:xfrm>
                    <a:off x="924" y="3684"/>
                    <a:ext cx="1022" cy="311"/>
                    <a:chOff x="924" y="3684"/>
                    <a:chExt cx="1022" cy="311"/>
                  </a:xfrm>
                </p:grpSpPr>
                <p:sp>
                  <p:nvSpPr>
                    <p:cNvPr id="41017" name="Line 1095"/>
                    <p:cNvSpPr>
                      <a:spLocks noChangeShapeType="1"/>
                    </p:cNvSpPr>
                    <p:nvPr/>
                  </p:nvSpPr>
                  <p:spPr bwMode="gray">
                    <a:xfrm>
                      <a:off x="1945" y="3799"/>
                      <a:ext cx="1" cy="196"/>
                    </a:xfrm>
                    <a:prstGeom prst="line">
                      <a:avLst/>
                    </a:prstGeom>
                    <a:noFill/>
                    <a:ln w="12700">
                      <a:solidFill>
                        <a:srgbClr val="202020"/>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41018" name="Rectangle 1096"/>
                    <p:cNvSpPr>
                      <a:spLocks noChangeArrowheads="1"/>
                    </p:cNvSpPr>
                    <p:nvPr/>
                  </p:nvSpPr>
                  <p:spPr bwMode="gray">
                    <a:xfrm>
                      <a:off x="924" y="3727"/>
                      <a:ext cx="1013" cy="120"/>
                    </a:xfrm>
                    <a:prstGeom prst="rect">
                      <a:avLst/>
                    </a:prstGeom>
                    <a:solidFill>
                      <a:schemeClr val="tx2"/>
                    </a:solidFill>
                    <a:ln w="25400">
                      <a:solidFill>
                        <a:srgbClr val="000000"/>
                      </a:solidFill>
                      <a:miter lim="800000"/>
                      <a:headEnd/>
                      <a:tailEnd/>
                    </a:ln>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grpSp>
                  <p:nvGrpSpPr>
                    <p:cNvPr id="41019" name="Group 1097"/>
                    <p:cNvGrpSpPr>
                      <a:grpSpLocks/>
                    </p:cNvGrpSpPr>
                    <p:nvPr/>
                  </p:nvGrpSpPr>
                  <p:grpSpPr bwMode="auto">
                    <a:xfrm>
                      <a:off x="961" y="3719"/>
                      <a:ext cx="215" cy="179"/>
                      <a:chOff x="961" y="3719"/>
                      <a:chExt cx="215" cy="179"/>
                    </a:xfrm>
                  </p:grpSpPr>
                  <p:sp>
                    <p:nvSpPr>
                      <p:cNvPr id="41021" name="Rectangle 1098"/>
                      <p:cNvSpPr>
                        <a:spLocks noChangeArrowheads="1"/>
                      </p:cNvSpPr>
                      <p:nvPr/>
                    </p:nvSpPr>
                    <p:spPr bwMode="gray">
                      <a:xfrm>
                        <a:off x="961" y="3723"/>
                        <a:ext cx="215" cy="163"/>
                      </a:xfrm>
                      <a:prstGeom prst="rect">
                        <a:avLst/>
                      </a:prstGeom>
                      <a:solidFill>
                        <a:schemeClr val="tx2"/>
                      </a:solidFill>
                      <a:ln w="12700">
                        <a:solidFill>
                          <a:srgbClr val="000000"/>
                        </a:solidFill>
                        <a:miter lim="800000"/>
                        <a:headEnd/>
                        <a:tailEnd/>
                      </a:ln>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grpSp>
                    <p:nvGrpSpPr>
                      <p:cNvPr id="41022" name="Group 1099"/>
                      <p:cNvGrpSpPr>
                        <a:grpSpLocks/>
                      </p:cNvGrpSpPr>
                      <p:nvPr/>
                    </p:nvGrpSpPr>
                    <p:grpSpPr bwMode="auto">
                      <a:xfrm>
                        <a:off x="992" y="3719"/>
                        <a:ext cx="154" cy="179"/>
                        <a:chOff x="992" y="3719"/>
                        <a:chExt cx="154" cy="179"/>
                      </a:xfrm>
                    </p:grpSpPr>
                    <p:sp>
                      <p:nvSpPr>
                        <p:cNvPr id="41023" name="Line 1100"/>
                        <p:cNvSpPr>
                          <a:spLocks noChangeShapeType="1"/>
                        </p:cNvSpPr>
                        <p:nvPr/>
                      </p:nvSpPr>
                      <p:spPr bwMode="gray">
                        <a:xfrm>
                          <a:off x="992" y="3719"/>
                          <a:ext cx="1" cy="179"/>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41024" name="Line 1101"/>
                        <p:cNvSpPr>
                          <a:spLocks noChangeShapeType="1"/>
                        </p:cNvSpPr>
                        <p:nvPr/>
                      </p:nvSpPr>
                      <p:spPr bwMode="gray">
                        <a:xfrm>
                          <a:off x="1008" y="3719"/>
                          <a:ext cx="1" cy="179"/>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41025" name="Line 1102"/>
                        <p:cNvSpPr>
                          <a:spLocks noChangeShapeType="1"/>
                        </p:cNvSpPr>
                        <p:nvPr/>
                      </p:nvSpPr>
                      <p:spPr bwMode="gray">
                        <a:xfrm>
                          <a:off x="1129" y="3719"/>
                          <a:ext cx="1" cy="179"/>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41026" name="Line 1103"/>
                        <p:cNvSpPr>
                          <a:spLocks noChangeShapeType="1"/>
                        </p:cNvSpPr>
                        <p:nvPr/>
                      </p:nvSpPr>
                      <p:spPr bwMode="gray">
                        <a:xfrm>
                          <a:off x="1145" y="3719"/>
                          <a:ext cx="1" cy="179"/>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dirty="0"/>
                        </a:p>
                      </p:txBody>
                    </p:sp>
                  </p:grpSp>
                </p:grpSp>
                <p:sp>
                  <p:nvSpPr>
                    <p:cNvPr id="41020" name="Freeform 1104"/>
                    <p:cNvSpPr>
                      <a:spLocks/>
                    </p:cNvSpPr>
                    <p:nvPr/>
                  </p:nvSpPr>
                  <p:spPr bwMode="gray">
                    <a:xfrm>
                      <a:off x="1396" y="3684"/>
                      <a:ext cx="274" cy="35"/>
                    </a:xfrm>
                    <a:custGeom>
                      <a:avLst/>
                      <a:gdLst>
                        <a:gd name="T0" fmla="*/ 0 w 274"/>
                        <a:gd name="T1" fmla="*/ 0 h 35"/>
                        <a:gd name="T2" fmla="*/ 274 w 274"/>
                        <a:gd name="T3" fmla="*/ 0 h 35"/>
                        <a:gd name="T4" fmla="*/ 274 w 274"/>
                        <a:gd name="T5" fmla="*/ 18 h 35"/>
                        <a:gd name="T6" fmla="*/ 206 w 274"/>
                        <a:gd name="T7" fmla="*/ 18 h 35"/>
                        <a:gd name="T8" fmla="*/ 206 w 274"/>
                        <a:gd name="T9" fmla="*/ 35 h 35"/>
                        <a:gd name="T10" fmla="*/ 69 w 274"/>
                        <a:gd name="T11" fmla="*/ 35 h 35"/>
                        <a:gd name="T12" fmla="*/ 69 w 274"/>
                        <a:gd name="T13" fmla="*/ 18 h 35"/>
                        <a:gd name="T14" fmla="*/ 0 w 274"/>
                        <a:gd name="T15" fmla="*/ 21 h 35"/>
                        <a:gd name="T16" fmla="*/ 0 w 274"/>
                        <a:gd name="T17" fmla="*/ 0 h 3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74"/>
                        <a:gd name="T28" fmla="*/ 0 h 35"/>
                        <a:gd name="T29" fmla="*/ 274 w 274"/>
                        <a:gd name="T30" fmla="*/ 35 h 3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74" h="35">
                          <a:moveTo>
                            <a:pt x="0" y="0"/>
                          </a:moveTo>
                          <a:lnTo>
                            <a:pt x="274" y="0"/>
                          </a:lnTo>
                          <a:lnTo>
                            <a:pt x="274" y="18"/>
                          </a:lnTo>
                          <a:lnTo>
                            <a:pt x="206" y="18"/>
                          </a:lnTo>
                          <a:lnTo>
                            <a:pt x="206" y="35"/>
                          </a:lnTo>
                          <a:lnTo>
                            <a:pt x="69" y="35"/>
                          </a:lnTo>
                          <a:lnTo>
                            <a:pt x="69" y="18"/>
                          </a:lnTo>
                          <a:lnTo>
                            <a:pt x="0" y="21"/>
                          </a:lnTo>
                          <a:lnTo>
                            <a:pt x="0" y="0"/>
                          </a:lnTo>
                          <a:close/>
                        </a:path>
                      </a:pathLst>
                    </a:custGeom>
                    <a:solidFill>
                      <a:schemeClr val="folHlink"/>
                    </a:solidFill>
                    <a:ln w="12700">
                      <a:solidFill>
                        <a:srgbClr val="000000"/>
                      </a:solidFill>
                      <a:prstDash val="solid"/>
                      <a:round/>
                      <a:headEnd/>
                      <a:tailEnd/>
                    </a:ln>
                  </p:spPr>
                  <p:txBody>
                    <a:bodyPr/>
                    <a:lstStyle/>
                    <a:p>
                      <a:endParaRPr lang="en-US" dirty="0"/>
                    </a:p>
                  </p:txBody>
                </p:sp>
              </p:grpSp>
              <p:grpSp>
                <p:nvGrpSpPr>
                  <p:cNvPr id="41004" name="Group 1105"/>
                  <p:cNvGrpSpPr>
                    <a:grpSpLocks/>
                  </p:cNvGrpSpPr>
                  <p:nvPr/>
                </p:nvGrpSpPr>
                <p:grpSpPr bwMode="auto">
                  <a:xfrm>
                    <a:off x="506" y="3719"/>
                    <a:ext cx="1372" cy="343"/>
                    <a:chOff x="506" y="3719"/>
                    <a:chExt cx="1372" cy="343"/>
                  </a:xfrm>
                </p:grpSpPr>
                <p:grpSp>
                  <p:nvGrpSpPr>
                    <p:cNvPr id="41005" name="Group 1106"/>
                    <p:cNvGrpSpPr>
                      <a:grpSpLocks/>
                    </p:cNvGrpSpPr>
                    <p:nvPr/>
                  </p:nvGrpSpPr>
                  <p:grpSpPr bwMode="auto">
                    <a:xfrm>
                      <a:off x="1191" y="3719"/>
                      <a:ext cx="344" cy="342"/>
                      <a:chOff x="1191" y="3719"/>
                      <a:chExt cx="344" cy="342"/>
                    </a:xfrm>
                  </p:grpSpPr>
                  <p:sp>
                    <p:nvSpPr>
                      <p:cNvPr id="41014" name="Oval 1107"/>
                      <p:cNvSpPr>
                        <a:spLocks noChangeArrowheads="1"/>
                      </p:cNvSpPr>
                      <p:nvPr/>
                    </p:nvSpPr>
                    <p:spPr bwMode="gray">
                      <a:xfrm>
                        <a:off x="1191" y="3719"/>
                        <a:ext cx="344" cy="342"/>
                      </a:xfrm>
                      <a:prstGeom prst="ellipse">
                        <a:avLst/>
                      </a:prstGeom>
                      <a:solidFill>
                        <a:srgbClr val="202020"/>
                      </a:solidFill>
                      <a:ln w="12700">
                        <a:solidFill>
                          <a:srgbClr val="000000"/>
                        </a:solidFill>
                        <a:round/>
                        <a:headEnd/>
                        <a:tailEnd/>
                      </a:ln>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sp>
                    <p:nvSpPr>
                      <p:cNvPr id="41015" name="Oval 1108"/>
                      <p:cNvSpPr>
                        <a:spLocks noChangeArrowheads="1"/>
                      </p:cNvSpPr>
                      <p:nvPr/>
                    </p:nvSpPr>
                    <p:spPr bwMode="gray">
                      <a:xfrm>
                        <a:off x="1242" y="3769"/>
                        <a:ext cx="242" cy="241"/>
                      </a:xfrm>
                      <a:prstGeom prst="ellipse">
                        <a:avLst/>
                      </a:prstGeom>
                      <a:solidFill>
                        <a:srgbClr val="A0A0A0"/>
                      </a:solidFill>
                      <a:ln w="12700">
                        <a:solidFill>
                          <a:srgbClr val="000000"/>
                        </a:solidFill>
                        <a:round/>
                        <a:headEnd/>
                        <a:tailEnd/>
                      </a:ln>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sp>
                    <p:nvSpPr>
                      <p:cNvPr id="41016" name="Oval 1109"/>
                      <p:cNvSpPr>
                        <a:spLocks noChangeArrowheads="1"/>
                      </p:cNvSpPr>
                      <p:nvPr/>
                    </p:nvSpPr>
                    <p:spPr bwMode="gray">
                      <a:xfrm>
                        <a:off x="1311" y="3837"/>
                        <a:ext cx="104" cy="106"/>
                      </a:xfrm>
                      <a:prstGeom prst="ellipse">
                        <a:avLst/>
                      </a:prstGeom>
                      <a:solidFill>
                        <a:srgbClr val="606060"/>
                      </a:solidFill>
                      <a:ln w="12700">
                        <a:solidFill>
                          <a:srgbClr val="000000"/>
                        </a:solidFill>
                        <a:round/>
                        <a:headEnd/>
                        <a:tailEnd/>
                      </a:ln>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grpSp>
                <p:grpSp>
                  <p:nvGrpSpPr>
                    <p:cNvPr id="41006" name="Group 1110"/>
                    <p:cNvGrpSpPr>
                      <a:grpSpLocks/>
                    </p:cNvGrpSpPr>
                    <p:nvPr/>
                  </p:nvGrpSpPr>
                  <p:grpSpPr bwMode="auto">
                    <a:xfrm>
                      <a:off x="1533" y="3719"/>
                      <a:ext cx="345" cy="342"/>
                      <a:chOff x="1533" y="3719"/>
                      <a:chExt cx="345" cy="342"/>
                    </a:xfrm>
                  </p:grpSpPr>
                  <p:sp>
                    <p:nvSpPr>
                      <p:cNvPr id="41011" name="Oval 1111"/>
                      <p:cNvSpPr>
                        <a:spLocks noChangeArrowheads="1"/>
                      </p:cNvSpPr>
                      <p:nvPr/>
                    </p:nvSpPr>
                    <p:spPr bwMode="gray">
                      <a:xfrm>
                        <a:off x="1533" y="3719"/>
                        <a:ext cx="345" cy="342"/>
                      </a:xfrm>
                      <a:prstGeom prst="ellipse">
                        <a:avLst/>
                      </a:prstGeom>
                      <a:solidFill>
                        <a:srgbClr val="202020"/>
                      </a:solidFill>
                      <a:ln w="12700">
                        <a:solidFill>
                          <a:srgbClr val="000000"/>
                        </a:solidFill>
                        <a:round/>
                        <a:headEnd/>
                        <a:tailEnd/>
                      </a:ln>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sp>
                    <p:nvSpPr>
                      <p:cNvPr id="41012" name="Oval 1112"/>
                      <p:cNvSpPr>
                        <a:spLocks noChangeArrowheads="1"/>
                      </p:cNvSpPr>
                      <p:nvPr/>
                    </p:nvSpPr>
                    <p:spPr bwMode="gray">
                      <a:xfrm>
                        <a:off x="1585" y="3769"/>
                        <a:ext cx="241" cy="241"/>
                      </a:xfrm>
                      <a:prstGeom prst="ellipse">
                        <a:avLst/>
                      </a:prstGeom>
                      <a:solidFill>
                        <a:srgbClr val="A0A0A0"/>
                      </a:solidFill>
                      <a:ln w="12700">
                        <a:solidFill>
                          <a:srgbClr val="000000"/>
                        </a:solidFill>
                        <a:round/>
                        <a:headEnd/>
                        <a:tailEnd/>
                      </a:ln>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sp>
                    <p:nvSpPr>
                      <p:cNvPr id="41013" name="Oval 1113"/>
                      <p:cNvSpPr>
                        <a:spLocks noChangeArrowheads="1"/>
                      </p:cNvSpPr>
                      <p:nvPr/>
                    </p:nvSpPr>
                    <p:spPr bwMode="gray">
                      <a:xfrm>
                        <a:off x="1652" y="3837"/>
                        <a:ext cx="106" cy="106"/>
                      </a:xfrm>
                      <a:prstGeom prst="ellipse">
                        <a:avLst/>
                      </a:prstGeom>
                      <a:solidFill>
                        <a:srgbClr val="606060"/>
                      </a:solidFill>
                      <a:ln w="12700">
                        <a:solidFill>
                          <a:srgbClr val="000000"/>
                        </a:solidFill>
                        <a:round/>
                        <a:headEnd/>
                        <a:tailEnd/>
                      </a:ln>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grpSp>
                <p:grpSp>
                  <p:nvGrpSpPr>
                    <p:cNvPr id="41007" name="Group 1114"/>
                    <p:cNvGrpSpPr>
                      <a:grpSpLocks/>
                    </p:cNvGrpSpPr>
                    <p:nvPr/>
                  </p:nvGrpSpPr>
                  <p:grpSpPr bwMode="auto">
                    <a:xfrm>
                      <a:off x="506" y="3719"/>
                      <a:ext cx="344" cy="343"/>
                      <a:chOff x="506" y="3719"/>
                      <a:chExt cx="344" cy="343"/>
                    </a:xfrm>
                  </p:grpSpPr>
                  <p:sp>
                    <p:nvSpPr>
                      <p:cNvPr id="41008" name="Oval 1115"/>
                      <p:cNvSpPr>
                        <a:spLocks noChangeArrowheads="1"/>
                      </p:cNvSpPr>
                      <p:nvPr/>
                    </p:nvSpPr>
                    <p:spPr bwMode="gray">
                      <a:xfrm>
                        <a:off x="506" y="3719"/>
                        <a:ext cx="344" cy="343"/>
                      </a:xfrm>
                      <a:prstGeom prst="ellipse">
                        <a:avLst/>
                      </a:prstGeom>
                      <a:solidFill>
                        <a:srgbClr val="202020"/>
                      </a:solidFill>
                      <a:ln w="12700">
                        <a:solidFill>
                          <a:srgbClr val="000000"/>
                        </a:solidFill>
                        <a:round/>
                        <a:headEnd/>
                        <a:tailEnd/>
                      </a:ln>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sp>
                    <p:nvSpPr>
                      <p:cNvPr id="41009" name="Oval 1116"/>
                      <p:cNvSpPr>
                        <a:spLocks noChangeArrowheads="1"/>
                      </p:cNvSpPr>
                      <p:nvPr/>
                    </p:nvSpPr>
                    <p:spPr bwMode="gray">
                      <a:xfrm>
                        <a:off x="557" y="3769"/>
                        <a:ext cx="242" cy="242"/>
                      </a:xfrm>
                      <a:prstGeom prst="ellipse">
                        <a:avLst/>
                      </a:prstGeom>
                      <a:solidFill>
                        <a:srgbClr val="A0A0A0"/>
                      </a:solidFill>
                      <a:ln w="12700">
                        <a:solidFill>
                          <a:srgbClr val="000000"/>
                        </a:solidFill>
                        <a:round/>
                        <a:headEnd/>
                        <a:tailEnd/>
                      </a:ln>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sp>
                    <p:nvSpPr>
                      <p:cNvPr id="41010" name="Oval 1117"/>
                      <p:cNvSpPr>
                        <a:spLocks noChangeArrowheads="1"/>
                      </p:cNvSpPr>
                      <p:nvPr/>
                    </p:nvSpPr>
                    <p:spPr bwMode="gray">
                      <a:xfrm>
                        <a:off x="624" y="3837"/>
                        <a:ext cx="106" cy="106"/>
                      </a:xfrm>
                      <a:prstGeom prst="ellipse">
                        <a:avLst/>
                      </a:prstGeom>
                      <a:solidFill>
                        <a:srgbClr val="606060"/>
                      </a:solidFill>
                      <a:ln w="12700">
                        <a:solidFill>
                          <a:srgbClr val="000000"/>
                        </a:solidFill>
                        <a:round/>
                        <a:headEnd/>
                        <a:tailEnd/>
                      </a:ln>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grpSp>
              </p:grpSp>
            </p:grpSp>
            <p:sp>
              <p:nvSpPr>
                <p:cNvPr id="40998" name="AutoShape 1118"/>
                <p:cNvSpPr>
                  <a:spLocks noChangeArrowheads="1"/>
                </p:cNvSpPr>
                <p:nvPr/>
              </p:nvSpPr>
              <p:spPr bwMode="gray">
                <a:xfrm rot="5400000" flipH="1">
                  <a:off x="2256" y="1392"/>
                  <a:ext cx="864" cy="3456"/>
                </a:xfrm>
                <a:prstGeom prst="can">
                  <a:avLst>
                    <a:gd name="adj" fmla="val 20296"/>
                  </a:avLst>
                </a:prstGeom>
                <a:solidFill>
                  <a:schemeClr val="tx2"/>
                </a:solidFill>
                <a:ln w="9525">
                  <a:solidFill>
                    <a:schemeClr val="accent2"/>
                  </a:solidFill>
                  <a:round/>
                  <a:headEnd/>
                  <a:tailEnd/>
                </a:ln>
              </p:spPr>
              <p:txBody>
                <a:bodyPr rot="10800000" vert="eaVert" wrap="none" anchor="ct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lgn="ctr">
                    <a:spcBef>
                      <a:spcPct val="0"/>
                    </a:spcBef>
                    <a:buClrTx/>
                    <a:buFontTx/>
                    <a:buNone/>
                  </a:pPr>
                  <a:endParaRPr lang="en-US" altLang="en-US" sz="2400" i="0" dirty="0">
                    <a:solidFill>
                      <a:schemeClr val="accent2"/>
                    </a:solidFill>
                  </a:endParaRPr>
                </a:p>
              </p:txBody>
            </p:sp>
          </p:grpSp>
        </p:grpSp>
        <p:grpSp>
          <p:nvGrpSpPr>
            <p:cNvPr id="40976" name="Group 1119"/>
            <p:cNvGrpSpPr>
              <a:grpSpLocks/>
            </p:cNvGrpSpPr>
            <p:nvPr/>
          </p:nvGrpSpPr>
          <p:grpSpPr bwMode="auto">
            <a:xfrm>
              <a:off x="2928" y="1632"/>
              <a:ext cx="528" cy="1182"/>
              <a:chOff x="2928" y="1632"/>
              <a:chExt cx="528" cy="1182"/>
            </a:xfrm>
          </p:grpSpPr>
          <p:grpSp>
            <p:nvGrpSpPr>
              <p:cNvPr id="40977" name="Group 1120"/>
              <p:cNvGrpSpPr>
                <a:grpSpLocks/>
              </p:cNvGrpSpPr>
              <p:nvPr/>
            </p:nvGrpSpPr>
            <p:grpSpPr bwMode="auto">
              <a:xfrm>
                <a:off x="2928" y="1632"/>
                <a:ext cx="308" cy="1182"/>
                <a:chOff x="4608" y="1440"/>
                <a:chExt cx="308" cy="1182"/>
              </a:xfrm>
            </p:grpSpPr>
            <p:sp>
              <p:nvSpPr>
                <p:cNvPr id="40980" name="Freeform 1121"/>
                <p:cNvSpPr>
                  <a:spLocks/>
                </p:cNvSpPr>
                <p:nvPr/>
              </p:nvSpPr>
              <p:spPr bwMode="auto">
                <a:xfrm flipH="1">
                  <a:off x="4630" y="1968"/>
                  <a:ext cx="246" cy="573"/>
                </a:xfrm>
                <a:custGeom>
                  <a:avLst/>
                  <a:gdLst>
                    <a:gd name="T0" fmla="*/ 0 w 982"/>
                    <a:gd name="T1" fmla="*/ 0 h 2293"/>
                    <a:gd name="T2" fmla="*/ 0 w 982"/>
                    <a:gd name="T3" fmla="*/ 0 h 2293"/>
                    <a:gd name="T4" fmla="*/ 0 w 982"/>
                    <a:gd name="T5" fmla="*/ 0 h 2293"/>
                    <a:gd name="T6" fmla="*/ 0 w 982"/>
                    <a:gd name="T7" fmla="*/ 0 h 2293"/>
                    <a:gd name="T8" fmla="*/ 0 w 982"/>
                    <a:gd name="T9" fmla="*/ 0 h 2293"/>
                    <a:gd name="T10" fmla="*/ 0 w 982"/>
                    <a:gd name="T11" fmla="*/ 0 h 2293"/>
                    <a:gd name="T12" fmla="*/ 0 w 982"/>
                    <a:gd name="T13" fmla="*/ 0 h 2293"/>
                    <a:gd name="T14" fmla="*/ 0 w 982"/>
                    <a:gd name="T15" fmla="*/ 0 h 2293"/>
                    <a:gd name="T16" fmla="*/ 0 w 982"/>
                    <a:gd name="T17" fmla="*/ 0 h 2293"/>
                    <a:gd name="T18" fmla="*/ 0 w 982"/>
                    <a:gd name="T19" fmla="*/ 0 h 2293"/>
                    <a:gd name="T20" fmla="*/ 0 w 982"/>
                    <a:gd name="T21" fmla="*/ 0 h 2293"/>
                    <a:gd name="T22" fmla="*/ 0 w 982"/>
                    <a:gd name="T23" fmla="*/ 0 h 2293"/>
                    <a:gd name="T24" fmla="*/ 0 w 982"/>
                    <a:gd name="T25" fmla="*/ 0 h 2293"/>
                    <a:gd name="T26" fmla="*/ 0 w 982"/>
                    <a:gd name="T27" fmla="*/ 0 h 2293"/>
                    <a:gd name="T28" fmla="*/ 0 w 982"/>
                    <a:gd name="T29" fmla="*/ 0 h 2293"/>
                    <a:gd name="T30" fmla="*/ 0 w 982"/>
                    <a:gd name="T31" fmla="*/ 0 h 2293"/>
                    <a:gd name="T32" fmla="*/ 0 w 982"/>
                    <a:gd name="T33" fmla="*/ 0 h 2293"/>
                    <a:gd name="T34" fmla="*/ 0 w 982"/>
                    <a:gd name="T35" fmla="*/ 0 h 2293"/>
                    <a:gd name="T36" fmla="*/ 0 w 982"/>
                    <a:gd name="T37" fmla="*/ 0 h 2293"/>
                    <a:gd name="T38" fmla="*/ 0 w 982"/>
                    <a:gd name="T39" fmla="*/ 0 h 2293"/>
                    <a:gd name="T40" fmla="*/ 0 w 982"/>
                    <a:gd name="T41" fmla="*/ 0 h 2293"/>
                    <a:gd name="T42" fmla="*/ 0 w 982"/>
                    <a:gd name="T43" fmla="*/ 0 h 2293"/>
                    <a:gd name="T44" fmla="*/ 0 w 982"/>
                    <a:gd name="T45" fmla="*/ 0 h 2293"/>
                    <a:gd name="T46" fmla="*/ 0 w 982"/>
                    <a:gd name="T47" fmla="*/ 0 h 2293"/>
                    <a:gd name="T48" fmla="*/ 0 w 982"/>
                    <a:gd name="T49" fmla="*/ 0 h 2293"/>
                    <a:gd name="T50" fmla="*/ 0 w 982"/>
                    <a:gd name="T51" fmla="*/ 0 h 2293"/>
                    <a:gd name="T52" fmla="*/ 0 w 982"/>
                    <a:gd name="T53" fmla="*/ 0 h 2293"/>
                    <a:gd name="T54" fmla="*/ 0 w 982"/>
                    <a:gd name="T55" fmla="*/ 0 h 2293"/>
                    <a:gd name="T56" fmla="*/ 0 w 982"/>
                    <a:gd name="T57" fmla="*/ 0 h 2293"/>
                    <a:gd name="T58" fmla="*/ 0 w 982"/>
                    <a:gd name="T59" fmla="*/ 0 h 2293"/>
                    <a:gd name="T60" fmla="*/ 0 w 982"/>
                    <a:gd name="T61" fmla="*/ 0 h 2293"/>
                    <a:gd name="T62" fmla="*/ 0 w 982"/>
                    <a:gd name="T63" fmla="*/ 0 h 2293"/>
                    <a:gd name="T64" fmla="*/ 0 w 982"/>
                    <a:gd name="T65" fmla="*/ 0 h 2293"/>
                    <a:gd name="T66" fmla="*/ 0 w 982"/>
                    <a:gd name="T67" fmla="*/ 0 h 2293"/>
                    <a:gd name="T68" fmla="*/ 0 w 982"/>
                    <a:gd name="T69" fmla="*/ 0 h 2293"/>
                    <a:gd name="T70" fmla="*/ 0 w 982"/>
                    <a:gd name="T71" fmla="*/ 0 h 2293"/>
                    <a:gd name="T72" fmla="*/ 0 w 982"/>
                    <a:gd name="T73" fmla="*/ 0 h 2293"/>
                    <a:gd name="T74" fmla="*/ 0 w 982"/>
                    <a:gd name="T75" fmla="*/ 0 h 2293"/>
                    <a:gd name="T76" fmla="*/ 0 w 982"/>
                    <a:gd name="T77" fmla="*/ 0 h 2293"/>
                    <a:gd name="T78" fmla="*/ 0 w 982"/>
                    <a:gd name="T79" fmla="*/ 0 h 2293"/>
                    <a:gd name="T80" fmla="*/ 0 w 982"/>
                    <a:gd name="T81" fmla="*/ 0 h 2293"/>
                    <a:gd name="T82" fmla="*/ 0 w 982"/>
                    <a:gd name="T83" fmla="*/ 0 h 2293"/>
                    <a:gd name="T84" fmla="*/ 0 w 982"/>
                    <a:gd name="T85" fmla="*/ 0 h 2293"/>
                    <a:gd name="T86" fmla="*/ 0 w 982"/>
                    <a:gd name="T87" fmla="*/ 0 h 2293"/>
                    <a:gd name="T88" fmla="*/ 0 w 982"/>
                    <a:gd name="T89" fmla="*/ 0 h 2293"/>
                    <a:gd name="T90" fmla="*/ 0 w 982"/>
                    <a:gd name="T91" fmla="*/ 0 h 2293"/>
                    <a:gd name="T92" fmla="*/ 0 w 982"/>
                    <a:gd name="T93" fmla="*/ 0 h 2293"/>
                    <a:gd name="T94" fmla="*/ 0 w 982"/>
                    <a:gd name="T95" fmla="*/ 0 h 2293"/>
                    <a:gd name="T96" fmla="*/ 0 w 982"/>
                    <a:gd name="T97" fmla="*/ 0 h 2293"/>
                    <a:gd name="T98" fmla="*/ 0 w 982"/>
                    <a:gd name="T99" fmla="*/ 0 h 2293"/>
                    <a:gd name="T100" fmla="*/ 0 w 982"/>
                    <a:gd name="T101" fmla="*/ 0 h 2293"/>
                    <a:gd name="T102" fmla="*/ 0 w 982"/>
                    <a:gd name="T103" fmla="*/ 0 h 2293"/>
                    <a:gd name="T104" fmla="*/ 0 w 982"/>
                    <a:gd name="T105" fmla="*/ 0 h 2293"/>
                    <a:gd name="T106" fmla="*/ 0 w 982"/>
                    <a:gd name="T107" fmla="*/ 0 h 2293"/>
                    <a:gd name="T108" fmla="*/ 0 w 982"/>
                    <a:gd name="T109" fmla="*/ 0 h 229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982"/>
                    <a:gd name="T166" fmla="*/ 0 h 2293"/>
                    <a:gd name="T167" fmla="*/ 982 w 982"/>
                    <a:gd name="T168" fmla="*/ 2293 h 229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982" h="2293">
                      <a:moveTo>
                        <a:pt x="3" y="12"/>
                      </a:moveTo>
                      <a:lnTo>
                        <a:pt x="0" y="38"/>
                      </a:lnTo>
                      <a:lnTo>
                        <a:pt x="0" y="75"/>
                      </a:lnTo>
                      <a:lnTo>
                        <a:pt x="1" y="110"/>
                      </a:lnTo>
                      <a:lnTo>
                        <a:pt x="3" y="129"/>
                      </a:lnTo>
                      <a:lnTo>
                        <a:pt x="5" y="159"/>
                      </a:lnTo>
                      <a:lnTo>
                        <a:pt x="8" y="214"/>
                      </a:lnTo>
                      <a:lnTo>
                        <a:pt x="9" y="272"/>
                      </a:lnTo>
                      <a:lnTo>
                        <a:pt x="12" y="304"/>
                      </a:lnTo>
                      <a:lnTo>
                        <a:pt x="14" y="356"/>
                      </a:lnTo>
                      <a:lnTo>
                        <a:pt x="17" y="457"/>
                      </a:lnTo>
                      <a:lnTo>
                        <a:pt x="18" y="553"/>
                      </a:lnTo>
                      <a:lnTo>
                        <a:pt x="19" y="596"/>
                      </a:lnTo>
                      <a:lnTo>
                        <a:pt x="23" y="651"/>
                      </a:lnTo>
                      <a:lnTo>
                        <a:pt x="33" y="776"/>
                      </a:lnTo>
                      <a:lnTo>
                        <a:pt x="43" y="913"/>
                      </a:lnTo>
                      <a:lnTo>
                        <a:pt x="52" y="1002"/>
                      </a:lnTo>
                      <a:lnTo>
                        <a:pt x="55" y="1059"/>
                      </a:lnTo>
                      <a:lnTo>
                        <a:pt x="52" y="1127"/>
                      </a:lnTo>
                      <a:lnTo>
                        <a:pt x="46" y="1188"/>
                      </a:lnTo>
                      <a:lnTo>
                        <a:pt x="43" y="1227"/>
                      </a:lnTo>
                      <a:lnTo>
                        <a:pt x="44" y="1241"/>
                      </a:lnTo>
                      <a:lnTo>
                        <a:pt x="49" y="1257"/>
                      </a:lnTo>
                      <a:lnTo>
                        <a:pt x="56" y="1278"/>
                      </a:lnTo>
                      <a:lnTo>
                        <a:pt x="65" y="1299"/>
                      </a:lnTo>
                      <a:lnTo>
                        <a:pt x="73" y="1321"/>
                      </a:lnTo>
                      <a:lnTo>
                        <a:pt x="79" y="1342"/>
                      </a:lnTo>
                      <a:lnTo>
                        <a:pt x="85" y="1361"/>
                      </a:lnTo>
                      <a:lnTo>
                        <a:pt x="86" y="1375"/>
                      </a:lnTo>
                      <a:lnTo>
                        <a:pt x="86" y="1479"/>
                      </a:lnTo>
                      <a:lnTo>
                        <a:pt x="86" y="1679"/>
                      </a:lnTo>
                      <a:lnTo>
                        <a:pt x="86" y="1878"/>
                      </a:lnTo>
                      <a:lnTo>
                        <a:pt x="86" y="1983"/>
                      </a:lnTo>
                      <a:lnTo>
                        <a:pt x="89" y="1996"/>
                      </a:lnTo>
                      <a:lnTo>
                        <a:pt x="95" y="2010"/>
                      </a:lnTo>
                      <a:lnTo>
                        <a:pt x="103" y="2026"/>
                      </a:lnTo>
                      <a:lnTo>
                        <a:pt x="112" y="2040"/>
                      </a:lnTo>
                      <a:lnTo>
                        <a:pt x="120" y="2054"/>
                      </a:lnTo>
                      <a:lnTo>
                        <a:pt x="126" y="2067"/>
                      </a:lnTo>
                      <a:lnTo>
                        <a:pt x="128" y="2079"/>
                      </a:lnTo>
                      <a:lnTo>
                        <a:pt x="124" y="2087"/>
                      </a:lnTo>
                      <a:lnTo>
                        <a:pt x="116" y="2096"/>
                      </a:lnTo>
                      <a:lnTo>
                        <a:pt x="108" y="2109"/>
                      </a:lnTo>
                      <a:lnTo>
                        <a:pt x="99" y="2125"/>
                      </a:lnTo>
                      <a:lnTo>
                        <a:pt x="92" y="2140"/>
                      </a:lnTo>
                      <a:lnTo>
                        <a:pt x="86" y="2157"/>
                      </a:lnTo>
                      <a:lnTo>
                        <a:pt x="83" y="2170"/>
                      </a:lnTo>
                      <a:lnTo>
                        <a:pt x="82" y="2181"/>
                      </a:lnTo>
                      <a:lnTo>
                        <a:pt x="86" y="2187"/>
                      </a:lnTo>
                      <a:lnTo>
                        <a:pt x="95" y="2195"/>
                      </a:lnTo>
                      <a:lnTo>
                        <a:pt x="107" y="2202"/>
                      </a:lnTo>
                      <a:lnTo>
                        <a:pt x="124" y="2208"/>
                      </a:lnTo>
                      <a:lnTo>
                        <a:pt x="144" y="2215"/>
                      </a:lnTo>
                      <a:lnTo>
                        <a:pt x="167" y="2221"/>
                      </a:lnTo>
                      <a:lnTo>
                        <a:pt x="191" y="2226"/>
                      </a:lnTo>
                      <a:lnTo>
                        <a:pt x="219" y="2230"/>
                      </a:lnTo>
                      <a:lnTo>
                        <a:pt x="247" y="2236"/>
                      </a:lnTo>
                      <a:lnTo>
                        <a:pt x="276" y="2239"/>
                      </a:lnTo>
                      <a:lnTo>
                        <a:pt x="305" y="2242"/>
                      </a:lnTo>
                      <a:lnTo>
                        <a:pt x="333" y="2245"/>
                      </a:lnTo>
                      <a:lnTo>
                        <a:pt x="362" y="2247"/>
                      </a:lnTo>
                      <a:lnTo>
                        <a:pt x="388" y="2249"/>
                      </a:lnTo>
                      <a:lnTo>
                        <a:pt x="413" y="2250"/>
                      </a:lnTo>
                      <a:lnTo>
                        <a:pt x="434" y="2250"/>
                      </a:lnTo>
                      <a:lnTo>
                        <a:pt x="453" y="2250"/>
                      </a:lnTo>
                      <a:lnTo>
                        <a:pt x="496" y="2216"/>
                      </a:lnTo>
                      <a:lnTo>
                        <a:pt x="491" y="2156"/>
                      </a:lnTo>
                      <a:lnTo>
                        <a:pt x="479" y="2020"/>
                      </a:lnTo>
                      <a:lnTo>
                        <a:pt x="467" y="1878"/>
                      </a:lnTo>
                      <a:lnTo>
                        <a:pt x="462" y="1796"/>
                      </a:lnTo>
                      <a:lnTo>
                        <a:pt x="462" y="1706"/>
                      </a:lnTo>
                      <a:lnTo>
                        <a:pt x="460" y="1544"/>
                      </a:lnTo>
                      <a:lnTo>
                        <a:pt x="450" y="1385"/>
                      </a:lnTo>
                      <a:lnTo>
                        <a:pt x="430" y="1303"/>
                      </a:lnTo>
                      <a:lnTo>
                        <a:pt x="419" y="1293"/>
                      </a:lnTo>
                      <a:lnTo>
                        <a:pt x="414" y="1281"/>
                      </a:lnTo>
                      <a:lnTo>
                        <a:pt x="415" y="1267"/>
                      </a:lnTo>
                      <a:lnTo>
                        <a:pt x="419" y="1254"/>
                      </a:lnTo>
                      <a:lnTo>
                        <a:pt x="426" y="1242"/>
                      </a:lnTo>
                      <a:lnTo>
                        <a:pt x="432" y="1231"/>
                      </a:lnTo>
                      <a:lnTo>
                        <a:pt x="436" y="1225"/>
                      </a:lnTo>
                      <a:lnTo>
                        <a:pt x="439" y="1222"/>
                      </a:lnTo>
                      <a:lnTo>
                        <a:pt x="439" y="1170"/>
                      </a:lnTo>
                      <a:lnTo>
                        <a:pt x="440" y="1050"/>
                      </a:lnTo>
                      <a:lnTo>
                        <a:pt x="445" y="918"/>
                      </a:lnTo>
                      <a:lnTo>
                        <a:pt x="453" y="831"/>
                      </a:lnTo>
                      <a:lnTo>
                        <a:pt x="456" y="843"/>
                      </a:lnTo>
                      <a:lnTo>
                        <a:pt x="463" y="873"/>
                      </a:lnTo>
                      <a:lnTo>
                        <a:pt x="475" y="917"/>
                      </a:lnTo>
                      <a:lnTo>
                        <a:pt x="487" y="971"/>
                      </a:lnTo>
                      <a:lnTo>
                        <a:pt x="499" y="1027"/>
                      </a:lnTo>
                      <a:lnTo>
                        <a:pt x="509" y="1080"/>
                      </a:lnTo>
                      <a:lnTo>
                        <a:pt x="514" y="1127"/>
                      </a:lnTo>
                      <a:lnTo>
                        <a:pt x="514" y="1160"/>
                      </a:lnTo>
                      <a:lnTo>
                        <a:pt x="513" y="1187"/>
                      </a:lnTo>
                      <a:lnTo>
                        <a:pt x="514" y="1214"/>
                      </a:lnTo>
                      <a:lnTo>
                        <a:pt x="519" y="1244"/>
                      </a:lnTo>
                      <a:lnTo>
                        <a:pt x="525" y="1272"/>
                      </a:lnTo>
                      <a:lnTo>
                        <a:pt x="532" y="1298"/>
                      </a:lnTo>
                      <a:lnTo>
                        <a:pt x="539" y="1321"/>
                      </a:lnTo>
                      <a:lnTo>
                        <a:pt x="544" y="1340"/>
                      </a:lnTo>
                      <a:lnTo>
                        <a:pt x="547" y="1351"/>
                      </a:lnTo>
                      <a:lnTo>
                        <a:pt x="551" y="1380"/>
                      </a:lnTo>
                      <a:lnTo>
                        <a:pt x="560" y="1444"/>
                      </a:lnTo>
                      <a:lnTo>
                        <a:pt x="570" y="1530"/>
                      </a:lnTo>
                      <a:lnTo>
                        <a:pt x="582" y="1630"/>
                      </a:lnTo>
                      <a:lnTo>
                        <a:pt x="594" y="1733"/>
                      </a:lnTo>
                      <a:lnTo>
                        <a:pt x="603" y="1829"/>
                      </a:lnTo>
                      <a:lnTo>
                        <a:pt x="608" y="1906"/>
                      </a:lnTo>
                      <a:lnTo>
                        <a:pt x="609" y="1954"/>
                      </a:lnTo>
                      <a:lnTo>
                        <a:pt x="607" y="2027"/>
                      </a:lnTo>
                      <a:lnTo>
                        <a:pt x="605" y="2109"/>
                      </a:lnTo>
                      <a:lnTo>
                        <a:pt x="607" y="2182"/>
                      </a:lnTo>
                      <a:lnTo>
                        <a:pt x="609" y="2225"/>
                      </a:lnTo>
                      <a:lnTo>
                        <a:pt x="613" y="2236"/>
                      </a:lnTo>
                      <a:lnTo>
                        <a:pt x="618" y="2243"/>
                      </a:lnTo>
                      <a:lnTo>
                        <a:pt x="626" y="2251"/>
                      </a:lnTo>
                      <a:lnTo>
                        <a:pt x="635" y="2258"/>
                      </a:lnTo>
                      <a:lnTo>
                        <a:pt x="643" y="2262"/>
                      </a:lnTo>
                      <a:lnTo>
                        <a:pt x="650" y="2266"/>
                      </a:lnTo>
                      <a:lnTo>
                        <a:pt x="655" y="2267"/>
                      </a:lnTo>
                      <a:lnTo>
                        <a:pt x="656" y="2268"/>
                      </a:lnTo>
                      <a:lnTo>
                        <a:pt x="667" y="2271"/>
                      </a:lnTo>
                      <a:lnTo>
                        <a:pt x="681" y="2273"/>
                      </a:lnTo>
                      <a:lnTo>
                        <a:pt x="697" y="2276"/>
                      </a:lnTo>
                      <a:lnTo>
                        <a:pt x="715" y="2277"/>
                      </a:lnTo>
                      <a:lnTo>
                        <a:pt x="734" y="2280"/>
                      </a:lnTo>
                      <a:lnTo>
                        <a:pt x="755" y="2283"/>
                      </a:lnTo>
                      <a:lnTo>
                        <a:pt x="776" y="2284"/>
                      </a:lnTo>
                      <a:lnTo>
                        <a:pt x="798" y="2285"/>
                      </a:lnTo>
                      <a:lnTo>
                        <a:pt x="820" y="2286"/>
                      </a:lnTo>
                      <a:lnTo>
                        <a:pt x="842" y="2288"/>
                      </a:lnTo>
                      <a:lnTo>
                        <a:pt x="864" y="2289"/>
                      </a:lnTo>
                      <a:lnTo>
                        <a:pt x="884" y="2290"/>
                      </a:lnTo>
                      <a:lnTo>
                        <a:pt x="904" y="2292"/>
                      </a:lnTo>
                      <a:lnTo>
                        <a:pt x="920" y="2292"/>
                      </a:lnTo>
                      <a:lnTo>
                        <a:pt x="935" y="2293"/>
                      </a:lnTo>
                      <a:lnTo>
                        <a:pt x="948" y="2293"/>
                      </a:lnTo>
                      <a:lnTo>
                        <a:pt x="982" y="2293"/>
                      </a:lnTo>
                      <a:lnTo>
                        <a:pt x="979" y="2266"/>
                      </a:lnTo>
                      <a:lnTo>
                        <a:pt x="974" y="2194"/>
                      </a:lnTo>
                      <a:lnTo>
                        <a:pt x="966" y="2091"/>
                      </a:lnTo>
                      <a:lnTo>
                        <a:pt x="958" y="1972"/>
                      </a:lnTo>
                      <a:lnTo>
                        <a:pt x="949" y="1851"/>
                      </a:lnTo>
                      <a:lnTo>
                        <a:pt x="941" y="1743"/>
                      </a:lnTo>
                      <a:lnTo>
                        <a:pt x="936" y="1660"/>
                      </a:lnTo>
                      <a:lnTo>
                        <a:pt x="933" y="1619"/>
                      </a:lnTo>
                      <a:lnTo>
                        <a:pt x="933" y="1591"/>
                      </a:lnTo>
                      <a:lnTo>
                        <a:pt x="932" y="1547"/>
                      </a:lnTo>
                      <a:lnTo>
                        <a:pt x="928" y="1490"/>
                      </a:lnTo>
                      <a:lnTo>
                        <a:pt x="924" y="1426"/>
                      </a:lnTo>
                      <a:lnTo>
                        <a:pt x="919" y="1362"/>
                      </a:lnTo>
                      <a:lnTo>
                        <a:pt x="911" y="1302"/>
                      </a:lnTo>
                      <a:lnTo>
                        <a:pt x="902" y="1254"/>
                      </a:lnTo>
                      <a:lnTo>
                        <a:pt x="891" y="1222"/>
                      </a:lnTo>
                      <a:lnTo>
                        <a:pt x="881" y="1204"/>
                      </a:lnTo>
                      <a:lnTo>
                        <a:pt x="879" y="1190"/>
                      </a:lnTo>
                      <a:lnTo>
                        <a:pt x="881" y="1181"/>
                      </a:lnTo>
                      <a:lnTo>
                        <a:pt x="888" y="1174"/>
                      </a:lnTo>
                      <a:lnTo>
                        <a:pt x="896" y="1170"/>
                      </a:lnTo>
                      <a:lnTo>
                        <a:pt x="904" y="1166"/>
                      </a:lnTo>
                      <a:lnTo>
                        <a:pt x="910" y="1161"/>
                      </a:lnTo>
                      <a:lnTo>
                        <a:pt x="914" y="1156"/>
                      </a:lnTo>
                      <a:lnTo>
                        <a:pt x="914" y="1148"/>
                      </a:lnTo>
                      <a:lnTo>
                        <a:pt x="909" y="1139"/>
                      </a:lnTo>
                      <a:lnTo>
                        <a:pt x="902" y="1128"/>
                      </a:lnTo>
                      <a:lnTo>
                        <a:pt x="893" y="1115"/>
                      </a:lnTo>
                      <a:lnTo>
                        <a:pt x="885" y="1102"/>
                      </a:lnTo>
                      <a:lnTo>
                        <a:pt x="879" y="1088"/>
                      </a:lnTo>
                      <a:lnTo>
                        <a:pt x="875" y="1072"/>
                      </a:lnTo>
                      <a:lnTo>
                        <a:pt x="876" y="1055"/>
                      </a:lnTo>
                      <a:lnTo>
                        <a:pt x="877" y="959"/>
                      </a:lnTo>
                      <a:lnTo>
                        <a:pt x="871" y="791"/>
                      </a:lnTo>
                      <a:lnTo>
                        <a:pt x="859" y="621"/>
                      </a:lnTo>
                      <a:lnTo>
                        <a:pt x="848" y="519"/>
                      </a:lnTo>
                      <a:lnTo>
                        <a:pt x="842" y="470"/>
                      </a:lnTo>
                      <a:lnTo>
                        <a:pt x="846" y="416"/>
                      </a:lnTo>
                      <a:lnTo>
                        <a:pt x="855" y="368"/>
                      </a:lnTo>
                      <a:lnTo>
                        <a:pt x="867" y="336"/>
                      </a:lnTo>
                      <a:lnTo>
                        <a:pt x="875" y="315"/>
                      </a:lnTo>
                      <a:lnTo>
                        <a:pt x="877" y="298"/>
                      </a:lnTo>
                      <a:lnTo>
                        <a:pt x="876" y="286"/>
                      </a:lnTo>
                      <a:lnTo>
                        <a:pt x="876" y="282"/>
                      </a:lnTo>
                      <a:lnTo>
                        <a:pt x="879" y="255"/>
                      </a:lnTo>
                      <a:lnTo>
                        <a:pt x="880" y="223"/>
                      </a:lnTo>
                      <a:lnTo>
                        <a:pt x="879" y="189"/>
                      </a:lnTo>
                      <a:lnTo>
                        <a:pt x="876" y="154"/>
                      </a:lnTo>
                      <a:lnTo>
                        <a:pt x="871" y="120"/>
                      </a:lnTo>
                      <a:lnTo>
                        <a:pt x="864" y="89"/>
                      </a:lnTo>
                      <a:lnTo>
                        <a:pt x="854" y="62"/>
                      </a:lnTo>
                      <a:lnTo>
                        <a:pt x="841" y="39"/>
                      </a:lnTo>
                      <a:lnTo>
                        <a:pt x="821" y="46"/>
                      </a:lnTo>
                      <a:lnTo>
                        <a:pt x="801" y="51"/>
                      </a:lnTo>
                      <a:lnTo>
                        <a:pt x="779" y="58"/>
                      </a:lnTo>
                      <a:lnTo>
                        <a:pt x="755" y="63"/>
                      </a:lnTo>
                      <a:lnTo>
                        <a:pt x="732" y="68"/>
                      </a:lnTo>
                      <a:lnTo>
                        <a:pt x="707" y="72"/>
                      </a:lnTo>
                      <a:lnTo>
                        <a:pt x="682" y="77"/>
                      </a:lnTo>
                      <a:lnTo>
                        <a:pt x="659" y="81"/>
                      </a:lnTo>
                      <a:lnTo>
                        <a:pt x="634" y="85"/>
                      </a:lnTo>
                      <a:lnTo>
                        <a:pt x="611" y="89"/>
                      </a:lnTo>
                      <a:lnTo>
                        <a:pt x="587" y="92"/>
                      </a:lnTo>
                      <a:lnTo>
                        <a:pt x="565" y="93"/>
                      </a:lnTo>
                      <a:lnTo>
                        <a:pt x="544" y="96"/>
                      </a:lnTo>
                      <a:lnTo>
                        <a:pt x="525" y="97"/>
                      </a:lnTo>
                      <a:lnTo>
                        <a:pt x="508" y="97"/>
                      </a:lnTo>
                      <a:lnTo>
                        <a:pt x="492" y="97"/>
                      </a:lnTo>
                      <a:lnTo>
                        <a:pt x="460" y="94"/>
                      </a:lnTo>
                      <a:lnTo>
                        <a:pt x="426" y="89"/>
                      </a:lnTo>
                      <a:lnTo>
                        <a:pt x="391" y="83"/>
                      </a:lnTo>
                      <a:lnTo>
                        <a:pt x="354" y="73"/>
                      </a:lnTo>
                      <a:lnTo>
                        <a:pt x="318" y="64"/>
                      </a:lnTo>
                      <a:lnTo>
                        <a:pt x="281" y="54"/>
                      </a:lnTo>
                      <a:lnTo>
                        <a:pt x="245" y="43"/>
                      </a:lnTo>
                      <a:lnTo>
                        <a:pt x="210" y="33"/>
                      </a:lnTo>
                      <a:lnTo>
                        <a:pt x="176" y="24"/>
                      </a:lnTo>
                      <a:lnTo>
                        <a:pt x="143" y="15"/>
                      </a:lnTo>
                      <a:lnTo>
                        <a:pt x="113" y="8"/>
                      </a:lnTo>
                      <a:lnTo>
                        <a:pt x="85" y="3"/>
                      </a:lnTo>
                      <a:lnTo>
                        <a:pt x="59" y="0"/>
                      </a:lnTo>
                      <a:lnTo>
                        <a:pt x="36" y="2"/>
                      </a:lnTo>
                      <a:lnTo>
                        <a:pt x="18" y="4"/>
                      </a:lnTo>
                      <a:lnTo>
                        <a:pt x="3" y="12"/>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40981" name="Freeform 1122"/>
                <p:cNvSpPr>
                  <a:spLocks/>
                </p:cNvSpPr>
                <p:nvPr/>
              </p:nvSpPr>
              <p:spPr bwMode="auto">
                <a:xfrm flipH="1">
                  <a:off x="4608" y="1629"/>
                  <a:ext cx="290" cy="363"/>
                </a:xfrm>
                <a:custGeom>
                  <a:avLst/>
                  <a:gdLst>
                    <a:gd name="T0" fmla="*/ 0 w 1161"/>
                    <a:gd name="T1" fmla="*/ 0 h 1453"/>
                    <a:gd name="T2" fmla="*/ 0 w 1161"/>
                    <a:gd name="T3" fmla="*/ 0 h 1453"/>
                    <a:gd name="T4" fmla="*/ 0 w 1161"/>
                    <a:gd name="T5" fmla="*/ 0 h 1453"/>
                    <a:gd name="T6" fmla="*/ 0 w 1161"/>
                    <a:gd name="T7" fmla="*/ 0 h 1453"/>
                    <a:gd name="T8" fmla="*/ 0 w 1161"/>
                    <a:gd name="T9" fmla="*/ 0 h 1453"/>
                    <a:gd name="T10" fmla="*/ 0 w 1161"/>
                    <a:gd name="T11" fmla="*/ 0 h 1453"/>
                    <a:gd name="T12" fmla="*/ 0 w 1161"/>
                    <a:gd name="T13" fmla="*/ 0 h 1453"/>
                    <a:gd name="T14" fmla="*/ 0 w 1161"/>
                    <a:gd name="T15" fmla="*/ 0 h 1453"/>
                    <a:gd name="T16" fmla="*/ 0 w 1161"/>
                    <a:gd name="T17" fmla="*/ 0 h 1453"/>
                    <a:gd name="T18" fmla="*/ 0 w 1161"/>
                    <a:gd name="T19" fmla="*/ 0 h 1453"/>
                    <a:gd name="T20" fmla="*/ 0 w 1161"/>
                    <a:gd name="T21" fmla="*/ 0 h 1453"/>
                    <a:gd name="T22" fmla="*/ 0 w 1161"/>
                    <a:gd name="T23" fmla="*/ 0 h 1453"/>
                    <a:gd name="T24" fmla="*/ 0 w 1161"/>
                    <a:gd name="T25" fmla="*/ 0 h 1453"/>
                    <a:gd name="T26" fmla="*/ 0 w 1161"/>
                    <a:gd name="T27" fmla="*/ 0 h 1453"/>
                    <a:gd name="T28" fmla="*/ 0 w 1161"/>
                    <a:gd name="T29" fmla="*/ 0 h 1453"/>
                    <a:gd name="T30" fmla="*/ 0 w 1161"/>
                    <a:gd name="T31" fmla="*/ 0 h 1453"/>
                    <a:gd name="T32" fmla="*/ 0 w 1161"/>
                    <a:gd name="T33" fmla="*/ 0 h 1453"/>
                    <a:gd name="T34" fmla="*/ 0 w 1161"/>
                    <a:gd name="T35" fmla="*/ 0 h 1453"/>
                    <a:gd name="T36" fmla="*/ 0 w 1161"/>
                    <a:gd name="T37" fmla="*/ 0 h 1453"/>
                    <a:gd name="T38" fmla="*/ 0 w 1161"/>
                    <a:gd name="T39" fmla="*/ 0 h 1453"/>
                    <a:gd name="T40" fmla="*/ 0 w 1161"/>
                    <a:gd name="T41" fmla="*/ 0 h 1453"/>
                    <a:gd name="T42" fmla="*/ 0 w 1161"/>
                    <a:gd name="T43" fmla="*/ 0 h 1453"/>
                    <a:gd name="T44" fmla="*/ 0 w 1161"/>
                    <a:gd name="T45" fmla="*/ 0 h 1453"/>
                    <a:gd name="T46" fmla="*/ 0 w 1161"/>
                    <a:gd name="T47" fmla="*/ 0 h 1453"/>
                    <a:gd name="T48" fmla="*/ 0 w 1161"/>
                    <a:gd name="T49" fmla="*/ 0 h 1453"/>
                    <a:gd name="T50" fmla="*/ 0 w 1161"/>
                    <a:gd name="T51" fmla="*/ 0 h 1453"/>
                    <a:gd name="T52" fmla="*/ 0 w 1161"/>
                    <a:gd name="T53" fmla="*/ 0 h 1453"/>
                    <a:gd name="T54" fmla="*/ 0 w 1161"/>
                    <a:gd name="T55" fmla="*/ 0 h 1453"/>
                    <a:gd name="T56" fmla="*/ 0 w 1161"/>
                    <a:gd name="T57" fmla="*/ 0 h 1453"/>
                    <a:gd name="T58" fmla="*/ 0 w 1161"/>
                    <a:gd name="T59" fmla="*/ 0 h 1453"/>
                    <a:gd name="T60" fmla="*/ 0 w 1161"/>
                    <a:gd name="T61" fmla="*/ 0 h 1453"/>
                    <a:gd name="T62" fmla="*/ 0 w 1161"/>
                    <a:gd name="T63" fmla="*/ 0 h 1453"/>
                    <a:gd name="T64" fmla="*/ 0 w 1161"/>
                    <a:gd name="T65" fmla="*/ 0 h 1453"/>
                    <a:gd name="T66" fmla="*/ 0 w 1161"/>
                    <a:gd name="T67" fmla="*/ 0 h 1453"/>
                    <a:gd name="T68" fmla="*/ 0 w 1161"/>
                    <a:gd name="T69" fmla="*/ 0 h 1453"/>
                    <a:gd name="T70" fmla="*/ 0 w 1161"/>
                    <a:gd name="T71" fmla="*/ 0 h 1453"/>
                    <a:gd name="T72" fmla="*/ 0 w 1161"/>
                    <a:gd name="T73" fmla="*/ 0 h 1453"/>
                    <a:gd name="T74" fmla="*/ 0 w 1161"/>
                    <a:gd name="T75" fmla="*/ 0 h 1453"/>
                    <a:gd name="T76" fmla="*/ 0 w 1161"/>
                    <a:gd name="T77" fmla="*/ 0 h 1453"/>
                    <a:gd name="T78" fmla="*/ 0 w 1161"/>
                    <a:gd name="T79" fmla="*/ 0 h 1453"/>
                    <a:gd name="T80" fmla="*/ 0 w 1161"/>
                    <a:gd name="T81" fmla="*/ 0 h 1453"/>
                    <a:gd name="T82" fmla="*/ 0 w 1161"/>
                    <a:gd name="T83" fmla="*/ 0 h 1453"/>
                    <a:gd name="T84" fmla="*/ 0 w 1161"/>
                    <a:gd name="T85" fmla="*/ 0 h 1453"/>
                    <a:gd name="T86" fmla="*/ 0 w 1161"/>
                    <a:gd name="T87" fmla="*/ 0 h 1453"/>
                    <a:gd name="T88" fmla="*/ 0 w 1161"/>
                    <a:gd name="T89" fmla="*/ 0 h 1453"/>
                    <a:gd name="T90" fmla="*/ 0 w 1161"/>
                    <a:gd name="T91" fmla="*/ 0 h 1453"/>
                    <a:gd name="T92" fmla="*/ 0 w 1161"/>
                    <a:gd name="T93" fmla="*/ 0 h 1453"/>
                    <a:gd name="T94" fmla="*/ 0 w 1161"/>
                    <a:gd name="T95" fmla="*/ 0 h 1453"/>
                    <a:gd name="T96" fmla="*/ 0 w 1161"/>
                    <a:gd name="T97" fmla="*/ 0 h 1453"/>
                    <a:gd name="T98" fmla="*/ 0 w 1161"/>
                    <a:gd name="T99" fmla="*/ 0 h 1453"/>
                    <a:gd name="T100" fmla="*/ 0 w 1161"/>
                    <a:gd name="T101" fmla="*/ 0 h 1453"/>
                    <a:gd name="T102" fmla="*/ 0 w 1161"/>
                    <a:gd name="T103" fmla="*/ 0 h 1453"/>
                    <a:gd name="T104" fmla="*/ 0 w 1161"/>
                    <a:gd name="T105" fmla="*/ 0 h 1453"/>
                    <a:gd name="T106" fmla="*/ 0 w 1161"/>
                    <a:gd name="T107" fmla="*/ 0 h 1453"/>
                    <a:gd name="T108" fmla="*/ 0 w 1161"/>
                    <a:gd name="T109" fmla="*/ 0 h 1453"/>
                    <a:gd name="T110" fmla="*/ 0 w 1161"/>
                    <a:gd name="T111" fmla="*/ 0 h 1453"/>
                    <a:gd name="T112" fmla="*/ 0 w 1161"/>
                    <a:gd name="T113" fmla="*/ 0 h 1453"/>
                    <a:gd name="T114" fmla="*/ 0 w 1161"/>
                    <a:gd name="T115" fmla="*/ 0 h 1453"/>
                    <a:gd name="T116" fmla="*/ 0 w 1161"/>
                    <a:gd name="T117" fmla="*/ 0 h 1453"/>
                    <a:gd name="T118" fmla="*/ 0 w 1161"/>
                    <a:gd name="T119" fmla="*/ 0 h 1453"/>
                    <a:gd name="T120" fmla="*/ 0 w 1161"/>
                    <a:gd name="T121" fmla="*/ 0 h 1453"/>
                    <a:gd name="T122" fmla="*/ 0 w 1161"/>
                    <a:gd name="T123" fmla="*/ 0 h 145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161"/>
                    <a:gd name="T187" fmla="*/ 0 h 1453"/>
                    <a:gd name="T188" fmla="*/ 1161 w 1161"/>
                    <a:gd name="T189" fmla="*/ 1453 h 1453"/>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161" h="1453">
                      <a:moveTo>
                        <a:pt x="699" y="0"/>
                      </a:moveTo>
                      <a:lnTo>
                        <a:pt x="699" y="11"/>
                      </a:lnTo>
                      <a:lnTo>
                        <a:pt x="697" y="20"/>
                      </a:lnTo>
                      <a:lnTo>
                        <a:pt x="689" y="27"/>
                      </a:lnTo>
                      <a:lnTo>
                        <a:pt x="680" y="34"/>
                      </a:lnTo>
                      <a:lnTo>
                        <a:pt x="667" y="42"/>
                      </a:lnTo>
                      <a:lnTo>
                        <a:pt x="651" y="51"/>
                      </a:lnTo>
                      <a:lnTo>
                        <a:pt x="632" y="63"/>
                      </a:lnTo>
                      <a:lnTo>
                        <a:pt x="611" y="78"/>
                      </a:lnTo>
                      <a:lnTo>
                        <a:pt x="586" y="94"/>
                      </a:lnTo>
                      <a:lnTo>
                        <a:pt x="556" y="110"/>
                      </a:lnTo>
                      <a:lnTo>
                        <a:pt x="525" y="121"/>
                      </a:lnTo>
                      <a:lnTo>
                        <a:pt x="494" y="133"/>
                      </a:lnTo>
                      <a:lnTo>
                        <a:pt x="465" y="141"/>
                      </a:lnTo>
                      <a:lnTo>
                        <a:pt x="441" y="147"/>
                      </a:lnTo>
                      <a:lnTo>
                        <a:pt x="425" y="151"/>
                      </a:lnTo>
                      <a:lnTo>
                        <a:pt x="419" y="153"/>
                      </a:lnTo>
                      <a:lnTo>
                        <a:pt x="397" y="231"/>
                      </a:lnTo>
                      <a:lnTo>
                        <a:pt x="359" y="150"/>
                      </a:lnTo>
                      <a:lnTo>
                        <a:pt x="356" y="150"/>
                      </a:lnTo>
                      <a:lnTo>
                        <a:pt x="345" y="149"/>
                      </a:lnTo>
                      <a:lnTo>
                        <a:pt x="333" y="146"/>
                      </a:lnTo>
                      <a:lnTo>
                        <a:pt x="326" y="141"/>
                      </a:lnTo>
                      <a:lnTo>
                        <a:pt x="323" y="128"/>
                      </a:lnTo>
                      <a:lnTo>
                        <a:pt x="323" y="106"/>
                      </a:lnTo>
                      <a:lnTo>
                        <a:pt x="323" y="81"/>
                      </a:lnTo>
                      <a:lnTo>
                        <a:pt x="323" y="57"/>
                      </a:lnTo>
                      <a:lnTo>
                        <a:pt x="322" y="54"/>
                      </a:lnTo>
                      <a:lnTo>
                        <a:pt x="317" y="44"/>
                      </a:lnTo>
                      <a:lnTo>
                        <a:pt x="309" y="39"/>
                      </a:lnTo>
                      <a:lnTo>
                        <a:pt x="294" y="41"/>
                      </a:lnTo>
                      <a:lnTo>
                        <a:pt x="287" y="46"/>
                      </a:lnTo>
                      <a:lnTo>
                        <a:pt x="280" y="52"/>
                      </a:lnTo>
                      <a:lnTo>
                        <a:pt x="274" y="61"/>
                      </a:lnTo>
                      <a:lnTo>
                        <a:pt x="266" y="71"/>
                      </a:lnTo>
                      <a:lnTo>
                        <a:pt x="258" y="80"/>
                      </a:lnTo>
                      <a:lnTo>
                        <a:pt x="248" y="89"/>
                      </a:lnTo>
                      <a:lnTo>
                        <a:pt x="236" y="97"/>
                      </a:lnTo>
                      <a:lnTo>
                        <a:pt x="221" y="102"/>
                      </a:lnTo>
                      <a:lnTo>
                        <a:pt x="212" y="104"/>
                      </a:lnTo>
                      <a:lnTo>
                        <a:pt x="201" y="107"/>
                      </a:lnTo>
                      <a:lnTo>
                        <a:pt x="186" y="111"/>
                      </a:lnTo>
                      <a:lnTo>
                        <a:pt x="172" y="115"/>
                      </a:lnTo>
                      <a:lnTo>
                        <a:pt x="155" y="119"/>
                      </a:lnTo>
                      <a:lnTo>
                        <a:pt x="138" y="124"/>
                      </a:lnTo>
                      <a:lnTo>
                        <a:pt x="121" y="129"/>
                      </a:lnTo>
                      <a:lnTo>
                        <a:pt x="104" y="136"/>
                      </a:lnTo>
                      <a:lnTo>
                        <a:pt x="87" y="142"/>
                      </a:lnTo>
                      <a:lnTo>
                        <a:pt x="72" y="150"/>
                      </a:lnTo>
                      <a:lnTo>
                        <a:pt x="56" y="158"/>
                      </a:lnTo>
                      <a:lnTo>
                        <a:pt x="43" y="167"/>
                      </a:lnTo>
                      <a:lnTo>
                        <a:pt x="31" y="177"/>
                      </a:lnTo>
                      <a:lnTo>
                        <a:pt x="22" y="187"/>
                      </a:lnTo>
                      <a:lnTo>
                        <a:pt x="16" y="198"/>
                      </a:lnTo>
                      <a:lnTo>
                        <a:pt x="13" y="210"/>
                      </a:lnTo>
                      <a:lnTo>
                        <a:pt x="9" y="275"/>
                      </a:lnTo>
                      <a:lnTo>
                        <a:pt x="5" y="356"/>
                      </a:lnTo>
                      <a:lnTo>
                        <a:pt x="4" y="432"/>
                      </a:lnTo>
                      <a:lnTo>
                        <a:pt x="1" y="475"/>
                      </a:lnTo>
                      <a:lnTo>
                        <a:pt x="0" y="526"/>
                      </a:lnTo>
                      <a:lnTo>
                        <a:pt x="1" y="610"/>
                      </a:lnTo>
                      <a:lnTo>
                        <a:pt x="8" y="689"/>
                      </a:lnTo>
                      <a:lnTo>
                        <a:pt x="21" y="721"/>
                      </a:lnTo>
                      <a:lnTo>
                        <a:pt x="34" y="720"/>
                      </a:lnTo>
                      <a:lnTo>
                        <a:pt x="46" y="720"/>
                      </a:lnTo>
                      <a:lnTo>
                        <a:pt x="56" y="720"/>
                      </a:lnTo>
                      <a:lnTo>
                        <a:pt x="65" y="720"/>
                      </a:lnTo>
                      <a:lnTo>
                        <a:pt x="72" y="720"/>
                      </a:lnTo>
                      <a:lnTo>
                        <a:pt x="77" y="721"/>
                      </a:lnTo>
                      <a:lnTo>
                        <a:pt x="80" y="721"/>
                      </a:lnTo>
                      <a:lnTo>
                        <a:pt x="81" y="721"/>
                      </a:lnTo>
                      <a:lnTo>
                        <a:pt x="124" y="814"/>
                      </a:lnTo>
                      <a:lnTo>
                        <a:pt x="120" y="839"/>
                      </a:lnTo>
                      <a:lnTo>
                        <a:pt x="109" y="897"/>
                      </a:lnTo>
                      <a:lnTo>
                        <a:pt x="99" y="965"/>
                      </a:lnTo>
                      <a:lnTo>
                        <a:pt x="91" y="1016"/>
                      </a:lnTo>
                      <a:lnTo>
                        <a:pt x="96" y="1080"/>
                      </a:lnTo>
                      <a:lnTo>
                        <a:pt x="102" y="1161"/>
                      </a:lnTo>
                      <a:lnTo>
                        <a:pt x="102" y="1256"/>
                      </a:lnTo>
                      <a:lnTo>
                        <a:pt x="93" y="1368"/>
                      </a:lnTo>
                      <a:lnTo>
                        <a:pt x="108" y="1360"/>
                      </a:lnTo>
                      <a:lnTo>
                        <a:pt x="126" y="1358"/>
                      </a:lnTo>
                      <a:lnTo>
                        <a:pt x="149" y="1356"/>
                      </a:lnTo>
                      <a:lnTo>
                        <a:pt x="175" y="1359"/>
                      </a:lnTo>
                      <a:lnTo>
                        <a:pt x="203" y="1364"/>
                      </a:lnTo>
                      <a:lnTo>
                        <a:pt x="233" y="1371"/>
                      </a:lnTo>
                      <a:lnTo>
                        <a:pt x="266" y="1380"/>
                      </a:lnTo>
                      <a:lnTo>
                        <a:pt x="300" y="1389"/>
                      </a:lnTo>
                      <a:lnTo>
                        <a:pt x="335" y="1399"/>
                      </a:lnTo>
                      <a:lnTo>
                        <a:pt x="371" y="1410"/>
                      </a:lnTo>
                      <a:lnTo>
                        <a:pt x="408" y="1420"/>
                      </a:lnTo>
                      <a:lnTo>
                        <a:pt x="444" y="1429"/>
                      </a:lnTo>
                      <a:lnTo>
                        <a:pt x="481" y="1439"/>
                      </a:lnTo>
                      <a:lnTo>
                        <a:pt x="516" y="1445"/>
                      </a:lnTo>
                      <a:lnTo>
                        <a:pt x="550" y="1450"/>
                      </a:lnTo>
                      <a:lnTo>
                        <a:pt x="582" y="1453"/>
                      </a:lnTo>
                      <a:lnTo>
                        <a:pt x="598" y="1453"/>
                      </a:lnTo>
                      <a:lnTo>
                        <a:pt x="615" y="1453"/>
                      </a:lnTo>
                      <a:lnTo>
                        <a:pt x="634" y="1452"/>
                      </a:lnTo>
                      <a:lnTo>
                        <a:pt x="655" y="1449"/>
                      </a:lnTo>
                      <a:lnTo>
                        <a:pt x="677" y="1448"/>
                      </a:lnTo>
                      <a:lnTo>
                        <a:pt x="701" y="1445"/>
                      </a:lnTo>
                      <a:lnTo>
                        <a:pt x="724" y="1441"/>
                      </a:lnTo>
                      <a:lnTo>
                        <a:pt x="749" y="1437"/>
                      </a:lnTo>
                      <a:lnTo>
                        <a:pt x="772" y="1433"/>
                      </a:lnTo>
                      <a:lnTo>
                        <a:pt x="797" y="1428"/>
                      </a:lnTo>
                      <a:lnTo>
                        <a:pt x="822" y="1424"/>
                      </a:lnTo>
                      <a:lnTo>
                        <a:pt x="845" y="1419"/>
                      </a:lnTo>
                      <a:lnTo>
                        <a:pt x="869" y="1414"/>
                      </a:lnTo>
                      <a:lnTo>
                        <a:pt x="891" y="1407"/>
                      </a:lnTo>
                      <a:lnTo>
                        <a:pt x="911" y="1402"/>
                      </a:lnTo>
                      <a:lnTo>
                        <a:pt x="931" y="1395"/>
                      </a:lnTo>
                      <a:lnTo>
                        <a:pt x="932" y="1395"/>
                      </a:lnTo>
                      <a:lnTo>
                        <a:pt x="935" y="1394"/>
                      </a:lnTo>
                      <a:lnTo>
                        <a:pt x="940" y="1392"/>
                      </a:lnTo>
                      <a:lnTo>
                        <a:pt x="945" y="1389"/>
                      </a:lnTo>
                      <a:lnTo>
                        <a:pt x="952" y="1386"/>
                      </a:lnTo>
                      <a:lnTo>
                        <a:pt x="958" y="1382"/>
                      </a:lnTo>
                      <a:lnTo>
                        <a:pt x="965" y="1379"/>
                      </a:lnTo>
                      <a:lnTo>
                        <a:pt x="970" y="1375"/>
                      </a:lnTo>
                      <a:lnTo>
                        <a:pt x="952" y="1334"/>
                      </a:lnTo>
                      <a:lnTo>
                        <a:pt x="935" y="1278"/>
                      </a:lnTo>
                      <a:lnTo>
                        <a:pt x="921" y="1212"/>
                      </a:lnTo>
                      <a:lnTo>
                        <a:pt x="910" y="1140"/>
                      </a:lnTo>
                      <a:lnTo>
                        <a:pt x="901" y="1068"/>
                      </a:lnTo>
                      <a:lnTo>
                        <a:pt x="896" y="1003"/>
                      </a:lnTo>
                      <a:lnTo>
                        <a:pt x="893" y="947"/>
                      </a:lnTo>
                      <a:lnTo>
                        <a:pt x="893" y="909"/>
                      </a:lnTo>
                      <a:lnTo>
                        <a:pt x="893" y="900"/>
                      </a:lnTo>
                      <a:lnTo>
                        <a:pt x="892" y="892"/>
                      </a:lnTo>
                      <a:lnTo>
                        <a:pt x="889" y="886"/>
                      </a:lnTo>
                      <a:lnTo>
                        <a:pt x="889" y="883"/>
                      </a:lnTo>
                      <a:lnTo>
                        <a:pt x="896" y="883"/>
                      </a:lnTo>
                      <a:lnTo>
                        <a:pt x="905" y="883"/>
                      </a:lnTo>
                      <a:lnTo>
                        <a:pt x="917" y="883"/>
                      </a:lnTo>
                      <a:lnTo>
                        <a:pt x="930" y="883"/>
                      </a:lnTo>
                      <a:lnTo>
                        <a:pt x="944" y="882"/>
                      </a:lnTo>
                      <a:lnTo>
                        <a:pt x="958" y="879"/>
                      </a:lnTo>
                      <a:lnTo>
                        <a:pt x="973" y="875"/>
                      </a:lnTo>
                      <a:lnTo>
                        <a:pt x="986" y="869"/>
                      </a:lnTo>
                      <a:lnTo>
                        <a:pt x="1000" y="861"/>
                      </a:lnTo>
                      <a:lnTo>
                        <a:pt x="1017" y="850"/>
                      </a:lnTo>
                      <a:lnTo>
                        <a:pt x="1036" y="840"/>
                      </a:lnTo>
                      <a:lnTo>
                        <a:pt x="1057" y="828"/>
                      </a:lnTo>
                      <a:lnTo>
                        <a:pt x="1078" y="818"/>
                      </a:lnTo>
                      <a:lnTo>
                        <a:pt x="1099" y="809"/>
                      </a:lnTo>
                      <a:lnTo>
                        <a:pt x="1116" y="802"/>
                      </a:lnTo>
                      <a:lnTo>
                        <a:pt x="1132" y="798"/>
                      </a:lnTo>
                      <a:lnTo>
                        <a:pt x="1161" y="797"/>
                      </a:lnTo>
                      <a:lnTo>
                        <a:pt x="1147" y="730"/>
                      </a:lnTo>
                      <a:lnTo>
                        <a:pt x="1150" y="723"/>
                      </a:lnTo>
                      <a:lnTo>
                        <a:pt x="1154" y="706"/>
                      </a:lnTo>
                      <a:lnTo>
                        <a:pt x="1155" y="682"/>
                      </a:lnTo>
                      <a:lnTo>
                        <a:pt x="1152" y="659"/>
                      </a:lnTo>
                      <a:lnTo>
                        <a:pt x="1145" y="633"/>
                      </a:lnTo>
                      <a:lnTo>
                        <a:pt x="1129" y="580"/>
                      </a:lnTo>
                      <a:lnTo>
                        <a:pt x="1109" y="511"/>
                      </a:lnTo>
                      <a:lnTo>
                        <a:pt x="1086" y="434"/>
                      </a:lnTo>
                      <a:lnTo>
                        <a:pt x="1064" y="357"/>
                      </a:lnTo>
                      <a:lnTo>
                        <a:pt x="1044" y="288"/>
                      </a:lnTo>
                      <a:lnTo>
                        <a:pt x="1030" y="236"/>
                      </a:lnTo>
                      <a:lnTo>
                        <a:pt x="1023" y="210"/>
                      </a:lnTo>
                      <a:lnTo>
                        <a:pt x="1021" y="198"/>
                      </a:lnTo>
                      <a:lnTo>
                        <a:pt x="1017" y="187"/>
                      </a:lnTo>
                      <a:lnTo>
                        <a:pt x="1010" y="175"/>
                      </a:lnTo>
                      <a:lnTo>
                        <a:pt x="1004" y="163"/>
                      </a:lnTo>
                      <a:lnTo>
                        <a:pt x="997" y="153"/>
                      </a:lnTo>
                      <a:lnTo>
                        <a:pt x="988" y="142"/>
                      </a:lnTo>
                      <a:lnTo>
                        <a:pt x="981" y="134"/>
                      </a:lnTo>
                      <a:lnTo>
                        <a:pt x="971" y="128"/>
                      </a:lnTo>
                      <a:lnTo>
                        <a:pt x="965" y="125"/>
                      </a:lnTo>
                      <a:lnTo>
                        <a:pt x="954" y="120"/>
                      </a:lnTo>
                      <a:lnTo>
                        <a:pt x="941" y="116"/>
                      </a:lnTo>
                      <a:lnTo>
                        <a:pt x="925" y="110"/>
                      </a:lnTo>
                      <a:lnTo>
                        <a:pt x="908" y="104"/>
                      </a:lnTo>
                      <a:lnTo>
                        <a:pt x="888" y="98"/>
                      </a:lnTo>
                      <a:lnTo>
                        <a:pt x="869" y="91"/>
                      </a:lnTo>
                      <a:lnTo>
                        <a:pt x="848" y="85"/>
                      </a:lnTo>
                      <a:lnTo>
                        <a:pt x="827" y="78"/>
                      </a:lnTo>
                      <a:lnTo>
                        <a:pt x="809" y="72"/>
                      </a:lnTo>
                      <a:lnTo>
                        <a:pt x="790" y="67"/>
                      </a:lnTo>
                      <a:lnTo>
                        <a:pt x="775" y="63"/>
                      </a:lnTo>
                      <a:lnTo>
                        <a:pt x="762" y="57"/>
                      </a:lnTo>
                      <a:lnTo>
                        <a:pt x="751" y="55"/>
                      </a:lnTo>
                      <a:lnTo>
                        <a:pt x="745" y="54"/>
                      </a:lnTo>
                      <a:lnTo>
                        <a:pt x="742" y="52"/>
                      </a:lnTo>
                      <a:lnTo>
                        <a:pt x="728" y="0"/>
                      </a:lnTo>
                      <a:lnTo>
                        <a:pt x="699"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40982" name="Freeform 1123"/>
                <p:cNvSpPr>
                  <a:spLocks/>
                </p:cNvSpPr>
                <p:nvPr/>
              </p:nvSpPr>
              <p:spPr bwMode="auto">
                <a:xfrm flipH="1">
                  <a:off x="4759" y="2515"/>
                  <a:ext cx="157" cy="79"/>
                </a:xfrm>
                <a:custGeom>
                  <a:avLst/>
                  <a:gdLst>
                    <a:gd name="T0" fmla="*/ 0 w 628"/>
                    <a:gd name="T1" fmla="*/ 0 h 317"/>
                    <a:gd name="T2" fmla="*/ 0 w 628"/>
                    <a:gd name="T3" fmla="*/ 0 h 317"/>
                    <a:gd name="T4" fmla="*/ 0 w 628"/>
                    <a:gd name="T5" fmla="*/ 0 h 317"/>
                    <a:gd name="T6" fmla="*/ 0 w 628"/>
                    <a:gd name="T7" fmla="*/ 0 h 317"/>
                    <a:gd name="T8" fmla="*/ 0 w 628"/>
                    <a:gd name="T9" fmla="*/ 0 h 317"/>
                    <a:gd name="T10" fmla="*/ 0 w 628"/>
                    <a:gd name="T11" fmla="*/ 0 h 317"/>
                    <a:gd name="T12" fmla="*/ 0 w 628"/>
                    <a:gd name="T13" fmla="*/ 0 h 317"/>
                    <a:gd name="T14" fmla="*/ 0 w 628"/>
                    <a:gd name="T15" fmla="*/ 0 h 317"/>
                    <a:gd name="T16" fmla="*/ 0 w 628"/>
                    <a:gd name="T17" fmla="*/ 0 h 317"/>
                    <a:gd name="T18" fmla="*/ 0 w 628"/>
                    <a:gd name="T19" fmla="*/ 0 h 317"/>
                    <a:gd name="T20" fmla="*/ 0 w 628"/>
                    <a:gd name="T21" fmla="*/ 0 h 317"/>
                    <a:gd name="T22" fmla="*/ 0 w 628"/>
                    <a:gd name="T23" fmla="*/ 0 h 317"/>
                    <a:gd name="T24" fmla="*/ 0 w 628"/>
                    <a:gd name="T25" fmla="*/ 0 h 317"/>
                    <a:gd name="T26" fmla="*/ 0 w 628"/>
                    <a:gd name="T27" fmla="*/ 0 h 317"/>
                    <a:gd name="T28" fmla="*/ 0 w 628"/>
                    <a:gd name="T29" fmla="*/ 0 h 317"/>
                    <a:gd name="T30" fmla="*/ 0 w 628"/>
                    <a:gd name="T31" fmla="*/ 0 h 317"/>
                    <a:gd name="T32" fmla="*/ 0 w 628"/>
                    <a:gd name="T33" fmla="*/ 0 h 317"/>
                    <a:gd name="T34" fmla="*/ 0 w 628"/>
                    <a:gd name="T35" fmla="*/ 0 h 317"/>
                    <a:gd name="T36" fmla="*/ 0 w 628"/>
                    <a:gd name="T37" fmla="*/ 0 h 317"/>
                    <a:gd name="T38" fmla="*/ 0 w 628"/>
                    <a:gd name="T39" fmla="*/ 0 h 317"/>
                    <a:gd name="T40" fmla="*/ 0 w 628"/>
                    <a:gd name="T41" fmla="*/ 0 h 317"/>
                    <a:gd name="T42" fmla="*/ 0 w 628"/>
                    <a:gd name="T43" fmla="*/ 0 h 317"/>
                    <a:gd name="T44" fmla="*/ 0 w 628"/>
                    <a:gd name="T45" fmla="*/ 0 h 317"/>
                    <a:gd name="T46" fmla="*/ 0 w 628"/>
                    <a:gd name="T47" fmla="*/ 0 h 317"/>
                    <a:gd name="T48" fmla="*/ 0 w 628"/>
                    <a:gd name="T49" fmla="*/ 0 h 317"/>
                    <a:gd name="T50" fmla="*/ 0 w 628"/>
                    <a:gd name="T51" fmla="*/ 0 h 317"/>
                    <a:gd name="T52" fmla="*/ 0 w 628"/>
                    <a:gd name="T53" fmla="*/ 0 h 317"/>
                    <a:gd name="T54" fmla="*/ 0 w 628"/>
                    <a:gd name="T55" fmla="*/ 0 h 317"/>
                    <a:gd name="T56" fmla="*/ 0 w 628"/>
                    <a:gd name="T57" fmla="*/ 0 h 317"/>
                    <a:gd name="T58" fmla="*/ 0 w 628"/>
                    <a:gd name="T59" fmla="*/ 0 h 317"/>
                    <a:gd name="T60" fmla="*/ 0 w 628"/>
                    <a:gd name="T61" fmla="*/ 0 h 317"/>
                    <a:gd name="T62" fmla="*/ 0 w 628"/>
                    <a:gd name="T63" fmla="*/ 0 h 317"/>
                    <a:gd name="T64" fmla="*/ 0 w 628"/>
                    <a:gd name="T65" fmla="*/ 0 h 317"/>
                    <a:gd name="T66" fmla="*/ 0 w 628"/>
                    <a:gd name="T67" fmla="*/ 0 h 317"/>
                    <a:gd name="T68" fmla="*/ 0 w 628"/>
                    <a:gd name="T69" fmla="*/ 0 h 317"/>
                    <a:gd name="T70" fmla="*/ 0 w 628"/>
                    <a:gd name="T71" fmla="*/ 0 h 317"/>
                    <a:gd name="T72" fmla="*/ 0 w 628"/>
                    <a:gd name="T73" fmla="*/ 0 h 317"/>
                    <a:gd name="T74" fmla="*/ 0 w 628"/>
                    <a:gd name="T75" fmla="*/ 0 h 317"/>
                    <a:gd name="T76" fmla="*/ 0 w 628"/>
                    <a:gd name="T77" fmla="*/ 0 h 317"/>
                    <a:gd name="T78" fmla="*/ 0 w 628"/>
                    <a:gd name="T79" fmla="*/ 0 h 317"/>
                    <a:gd name="T80" fmla="*/ 0 w 628"/>
                    <a:gd name="T81" fmla="*/ 0 h 317"/>
                    <a:gd name="T82" fmla="*/ 0 w 628"/>
                    <a:gd name="T83" fmla="*/ 0 h 317"/>
                    <a:gd name="T84" fmla="*/ 0 w 628"/>
                    <a:gd name="T85" fmla="*/ 0 h 317"/>
                    <a:gd name="T86" fmla="*/ 0 w 628"/>
                    <a:gd name="T87" fmla="*/ 0 h 317"/>
                    <a:gd name="T88" fmla="*/ 0 w 628"/>
                    <a:gd name="T89" fmla="*/ 0 h 317"/>
                    <a:gd name="T90" fmla="*/ 0 w 628"/>
                    <a:gd name="T91" fmla="*/ 0 h 317"/>
                    <a:gd name="T92" fmla="*/ 0 w 628"/>
                    <a:gd name="T93" fmla="*/ 0 h 317"/>
                    <a:gd name="T94" fmla="*/ 0 w 628"/>
                    <a:gd name="T95" fmla="*/ 0 h 317"/>
                    <a:gd name="T96" fmla="*/ 0 w 628"/>
                    <a:gd name="T97" fmla="*/ 0 h 317"/>
                    <a:gd name="T98" fmla="*/ 0 w 628"/>
                    <a:gd name="T99" fmla="*/ 0 h 317"/>
                    <a:gd name="T100" fmla="*/ 0 w 628"/>
                    <a:gd name="T101" fmla="*/ 0 h 317"/>
                    <a:gd name="T102" fmla="*/ 0 w 628"/>
                    <a:gd name="T103" fmla="*/ 0 h 317"/>
                    <a:gd name="T104" fmla="*/ 0 w 628"/>
                    <a:gd name="T105" fmla="*/ 0 h 317"/>
                    <a:gd name="T106" fmla="*/ 0 w 628"/>
                    <a:gd name="T107" fmla="*/ 0 h 317"/>
                    <a:gd name="T108" fmla="*/ 0 w 628"/>
                    <a:gd name="T109" fmla="*/ 0 h 317"/>
                    <a:gd name="T110" fmla="*/ 0 w 628"/>
                    <a:gd name="T111" fmla="*/ 0 h 317"/>
                    <a:gd name="T112" fmla="*/ 0 w 628"/>
                    <a:gd name="T113" fmla="*/ 0 h 317"/>
                    <a:gd name="T114" fmla="*/ 0 w 628"/>
                    <a:gd name="T115" fmla="*/ 0 h 317"/>
                    <a:gd name="T116" fmla="*/ 0 w 628"/>
                    <a:gd name="T117" fmla="*/ 0 h 317"/>
                    <a:gd name="T118" fmla="*/ 0 w 628"/>
                    <a:gd name="T119" fmla="*/ 0 h 317"/>
                    <a:gd name="T120" fmla="*/ 0 w 628"/>
                    <a:gd name="T121" fmla="*/ 0 h 3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628"/>
                    <a:gd name="T184" fmla="*/ 0 h 317"/>
                    <a:gd name="T185" fmla="*/ 628 w 628"/>
                    <a:gd name="T186" fmla="*/ 317 h 3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628" h="317">
                      <a:moveTo>
                        <a:pt x="247" y="0"/>
                      </a:moveTo>
                      <a:lnTo>
                        <a:pt x="247" y="7"/>
                      </a:lnTo>
                      <a:lnTo>
                        <a:pt x="243" y="25"/>
                      </a:lnTo>
                      <a:lnTo>
                        <a:pt x="233" y="49"/>
                      </a:lnTo>
                      <a:lnTo>
                        <a:pt x="213" y="72"/>
                      </a:lnTo>
                      <a:lnTo>
                        <a:pt x="196" y="85"/>
                      </a:lnTo>
                      <a:lnTo>
                        <a:pt x="173" y="101"/>
                      </a:lnTo>
                      <a:lnTo>
                        <a:pt x="144" y="118"/>
                      </a:lnTo>
                      <a:lnTo>
                        <a:pt x="113" y="135"/>
                      </a:lnTo>
                      <a:lnTo>
                        <a:pt x="82" y="153"/>
                      </a:lnTo>
                      <a:lnTo>
                        <a:pt x="54" y="167"/>
                      </a:lnTo>
                      <a:lnTo>
                        <a:pt x="32" y="179"/>
                      </a:lnTo>
                      <a:lnTo>
                        <a:pt x="18" y="187"/>
                      </a:lnTo>
                      <a:lnTo>
                        <a:pt x="6" y="199"/>
                      </a:lnTo>
                      <a:lnTo>
                        <a:pt x="0" y="218"/>
                      </a:lnTo>
                      <a:lnTo>
                        <a:pt x="0" y="242"/>
                      </a:lnTo>
                      <a:lnTo>
                        <a:pt x="10" y="266"/>
                      </a:lnTo>
                      <a:lnTo>
                        <a:pt x="29" y="289"/>
                      </a:lnTo>
                      <a:lnTo>
                        <a:pt x="61" y="307"/>
                      </a:lnTo>
                      <a:lnTo>
                        <a:pt x="106" y="317"/>
                      </a:lnTo>
                      <a:lnTo>
                        <a:pt x="166" y="316"/>
                      </a:lnTo>
                      <a:lnTo>
                        <a:pt x="199" y="311"/>
                      </a:lnTo>
                      <a:lnTo>
                        <a:pt x="226" y="304"/>
                      </a:lnTo>
                      <a:lnTo>
                        <a:pt x="252" y="296"/>
                      </a:lnTo>
                      <a:lnTo>
                        <a:pt x="274" y="287"/>
                      </a:lnTo>
                      <a:lnTo>
                        <a:pt x="294" y="275"/>
                      </a:lnTo>
                      <a:lnTo>
                        <a:pt x="313" y="265"/>
                      </a:lnTo>
                      <a:lnTo>
                        <a:pt x="330" y="253"/>
                      </a:lnTo>
                      <a:lnTo>
                        <a:pt x="347" y="240"/>
                      </a:lnTo>
                      <a:lnTo>
                        <a:pt x="364" y="230"/>
                      </a:lnTo>
                      <a:lnTo>
                        <a:pt x="381" y="218"/>
                      </a:lnTo>
                      <a:lnTo>
                        <a:pt x="399" y="208"/>
                      </a:lnTo>
                      <a:lnTo>
                        <a:pt x="419" y="199"/>
                      </a:lnTo>
                      <a:lnTo>
                        <a:pt x="440" y="191"/>
                      </a:lnTo>
                      <a:lnTo>
                        <a:pt x="463" y="184"/>
                      </a:lnTo>
                      <a:lnTo>
                        <a:pt x="489" y="180"/>
                      </a:lnTo>
                      <a:lnTo>
                        <a:pt x="519" y="178"/>
                      </a:lnTo>
                      <a:lnTo>
                        <a:pt x="571" y="171"/>
                      </a:lnTo>
                      <a:lnTo>
                        <a:pt x="604" y="158"/>
                      </a:lnTo>
                      <a:lnTo>
                        <a:pt x="622" y="139"/>
                      </a:lnTo>
                      <a:lnTo>
                        <a:pt x="628" y="118"/>
                      </a:lnTo>
                      <a:lnTo>
                        <a:pt x="627" y="98"/>
                      </a:lnTo>
                      <a:lnTo>
                        <a:pt x="622" y="80"/>
                      </a:lnTo>
                      <a:lnTo>
                        <a:pt x="617" y="68"/>
                      </a:lnTo>
                      <a:lnTo>
                        <a:pt x="614" y="63"/>
                      </a:lnTo>
                      <a:lnTo>
                        <a:pt x="595" y="63"/>
                      </a:lnTo>
                      <a:lnTo>
                        <a:pt x="574" y="63"/>
                      </a:lnTo>
                      <a:lnTo>
                        <a:pt x="549" y="62"/>
                      </a:lnTo>
                      <a:lnTo>
                        <a:pt x="523" y="60"/>
                      </a:lnTo>
                      <a:lnTo>
                        <a:pt x="494" y="58"/>
                      </a:lnTo>
                      <a:lnTo>
                        <a:pt x="466" y="55"/>
                      </a:lnTo>
                      <a:lnTo>
                        <a:pt x="437" y="52"/>
                      </a:lnTo>
                      <a:lnTo>
                        <a:pt x="408" y="49"/>
                      </a:lnTo>
                      <a:lnTo>
                        <a:pt x="380" y="43"/>
                      </a:lnTo>
                      <a:lnTo>
                        <a:pt x="352" y="39"/>
                      </a:lnTo>
                      <a:lnTo>
                        <a:pt x="328" y="34"/>
                      </a:lnTo>
                      <a:lnTo>
                        <a:pt x="305" y="28"/>
                      </a:lnTo>
                      <a:lnTo>
                        <a:pt x="285" y="21"/>
                      </a:lnTo>
                      <a:lnTo>
                        <a:pt x="268" y="15"/>
                      </a:lnTo>
                      <a:lnTo>
                        <a:pt x="256" y="8"/>
                      </a:lnTo>
                      <a:lnTo>
                        <a:pt x="24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40983" name="Freeform 1124"/>
                <p:cNvSpPr>
                  <a:spLocks/>
                </p:cNvSpPr>
                <p:nvPr/>
              </p:nvSpPr>
              <p:spPr bwMode="auto">
                <a:xfrm flipH="1">
                  <a:off x="4638" y="2535"/>
                  <a:ext cx="124" cy="87"/>
                </a:xfrm>
                <a:custGeom>
                  <a:avLst/>
                  <a:gdLst>
                    <a:gd name="T0" fmla="*/ 0 w 496"/>
                    <a:gd name="T1" fmla="*/ 0 h 348"/>
                    <a:gd name="T2" fmla="*/ 0 w 496"/>
                    <a:gd name="T3" fmla="*/ 0 h 348"/>
                    <a:gd name="T4" fmla="*/ 0 w 496"/>
                    <a:gd name="T5" fmla="*/ 0 h 348"/>
                    <a:gd name="T6" fmla="*/ 0 w 496"/>
                    <a:gd name="T7" fmla="*/ 0 h 348"/>
                    <a:gd name="T8" fmla="*/ 0 w 496"/>
                    <a:gd name="T9" fmla="*/ 0 h 348"/>
                    <a:gd name="T10" fmla="*/ 0 w 496"/>
                    <a:gd name="T11" fmla="*/ 0 h 348"/>
                    <a:gd name="T12" fmla="*/ 0 w 496"/>
                    <a:gd name="T13" fmla="*/ 0 h 348"/>
                    <a:gd name="T14" fmla="*/ 0 w 496"/>
                    <a:gd name="T15" fmla="*/ 0 h 348"/>
                    <a:gd name="T16" fmla="*/ 0 w 496"/>
                    <a:gd name="T17" fmla="*/ 0 h 348"/>
                    <a:gd name="T18" fmla="*/ 0 w 496"/>
                    <a:gd name="T19" fmla="*/ 0 h 348"/>
                    <a:gd name="T20" fmla="*/ 0 w 496"/>
                    <a:gd name="T21" fmla="*/ 0 h 348"/>
                    <a:gd name="T22" fmla="*/ 0 w 496"/>
                    <a:gd name="T23" fmla="*/ 0 h 348"/>
                    <a:gd name="T24" fmla="*/ 0 w 496"/>
                    <a:gd name="T25" fmla="*/ 0 h 348"/>
                    <a:gd name="T26" fmla="*/ 0 w 496"/>
                    <a:gd name="T27" fmla="*/ 0 h 348"/>
                    <a:gd name="T28" fmla="*/ 0 w 496"/>
                    <a:gd name="T29" fmla="*/ 0 h 348"/>
                    <a:gd name="T30" fmla="*/ 0 w 496"/>
                    <a:gd name="T31" fmla="*/ 0 h 348"/>
                    <a:gd name="T32" fmla="*/ 0 w 496"/>
                    <a:gd name="T33" fmla="*/ 0 h 348"/>
                    <a:gd name="T34" fmla="*/ 0 w 496"/>
                    <a:gd name="T35" fmla="*/ 0 h 348"/>
                    <a:gd name="T36" fmla="*/ 0 w 496"/>
                    <a:gd name="T37" fmla="*/ 0 h 348"/>
                    <a:gd name="T38" fmla="*/ 0 w 496"/>
                    <a:gd name="T39" fmla="*/ 0 h 348"/>
                    <a:gd name="T40" fmla="*/ 0 w 496"/>
                    <a:gd name="T41" fmla="*/ 0 h 348"/>
                    <a:gd name="T42" fmla="*/ 0 w 496"/>
                    <a:gd name="T43" fmla="*/ 0 h 348"/>
                    <a:gd name="T44" fmla="*/ 0 w 496"/>
                    <a:gd name="T45" fmla="*/ 0 h 348"/>
                    <a:gd name="T46" fmla="*/ 0 w 496"/>
                    <a:gd name="T47" fmla="*/ 0 h 348"/>
                    <a:gd name="T48" fmla="*/ 0 w 496"/>
                    <a:gd name="T49" fmla="*/ 0 h 348"/>
                    <a:gd name="T50" fmla="*/ 0 w 496"/>
                    <a:gd name="T51" fmla="*/ 0 h 348"/>
                    <a:gd name="T52" fmla="*/ 0 w 496"/>
                    <a:gd name="T53" fmla="*/ 0 h 348"/>
                    <a:gd name="T54" fmla="*/ 0 w 496"/>
                    <a:gd name="T55" fmla="*/ 0 h 348"/>
                    <a:gd name="T56" fmla="*/ 0 w 496"/>
                    <a:gd name="T57" fmla="*/ 0 h 348"/>
                    <a:gd name="T58" fmla="*/ 0 w 496"/>
                    <a:gd name="T59" fmla="*/ 0 h 348"/>
                    <a:gd name="T60" fmla="*/ 0 w 496"/>
                    <a:gd name="T61" fmla="*/ 0 h 348"/>
                    <a:gd name="T62" fmla="*/ 0 w 496"/>
                    <a:gd name="T63" fmla="*/ 0 h 34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496"/>
                    <a:gd name="T97" fmla="*/ 0 h 348"/>
                    <a:gd name="T98" fmla="*/ 496 w 496"/>
                    <a:gd name="T99" fmla="*/ 348 h 34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496" h="348">
                      <a:moveTo>
                        <a:pt x="203" y="0"/>
                      </a:moveTo>
                      <a:lnTo>
                        <a:pt x="202" y="3"/>
                      </a:lnTo>
                      <a:lnTo>
                        <a:pt x="198" y="11"/>
                      </a:lnTo>
                      <a:lnTo>
                        <a:pt x="190" y="22"/>
                      </a:lnTo>
                      <a:lnTo>
                        <a:pt x="181" y="37"/>
                      </a:lnTo>
                      <a:lnTo>
                        <a:pt x="171" y="52"/>
                      </a:lnTo>
                      <a:lnTo>
                        <a:pt x="158" y="69"/>
                      </a:lnTo>
                      <a:lnTo>
                        <a:pt x="143" y="85"/>
                      </a:lnTo>
                      <a:lnTo>
                        <a:pt x="128" y="101"/>
                      </a:lnTo>
                      <a:lnTo>
                        <a:pt x="109" y="116"/>
                      </a:lnTo>
                      <a:lnTo>
                        <a:pt x="90" y="133"/>
                      </a:lnTo>
                      <a:lnTo>
                        <a:pt x="70" y="153"/>
                      </a:lnTo>
                      <a:lnTo>
                        <a:pt x="50" y="172"/>
                      </a:lnTo>
                      <a:lnTo>
                        <a:pt x="31" y="193"/>
                      </a:lnTo>
                      <a:lnTo>
                        <a:pt x="16" y="215"/>
                      </a:lnTo>
                      <a:lnTo>
                        <a:pt x="5" y="236"/>
                      </a:lnTo>
                      <a:lnTo>
                        <a:pt x="0" y="258"/>
                      </a:lnTo>
                      <a:lnTo>
                        <a:pt x="0" y="279"/>
                      </a:lnTo>
                      <a:lnTo>
                        <a:pt x="5" y="299"/>
                      </a:lnTo>
                      <a:lnTo>
                        <a:pt x="14" y="316"/>
                      </a:lnTo>
                      <a:lnTo>
                        <a:pt x="29" y="330"/>
                      </a:lnTo>
                      <a:lnTo>
                        <a:pt x="47" y="341"/>
                      </a:lnTo>
                      <a:lnTo>
                        <a:pt x="69" y="347"/>
                      </a:lnTo>
                      <a:lnTo>
                        <a:pt x="96" y="348"/>
                      </a:lnTo>
                      <a:lnTo>
                        <a:pt x="128" y="344"/>
                      </a:lnTo>
                      <a:lnTo>
                        <a:pt x="160" y="339"/>
                      </a:lnTo>
                      <a:lnTo>
                        <a:pt x="193" y="334"/>
                      </a:lnTo>
                      <a:lnTo>
                        <a:pt x="221" y="329"/>
                      </a:lnTo>
                      <a:lnTo>
                        <a:pt x="250" y="321"/>
                      </a:lnTo>
                      <a:lnTo>
                        <a:pt x="275" y="311"/>
                      </a:lnTo>
                      <a:lnTo>
                        <a:pt x="297" y="294"/>
                      </a:lnTo>
                      <a:lnTo>
                        <a:pt x="316" y="271"/>
                      </a:lnTo>
                      <a:lnTo>
                        <a:pt x="332" y="240"/>
                      </a:lnTo>
                      <a:lnTo>
                        <a:pt x="348" y="208"/>
                      </a:lnTo>
                      <a:lnTo>
                        <a:pt x="365" y="183"/>
                      </a:lnTo>
                      <a:lnTo>
                        <a:pt x="383" y="163"/>
                      </a:lnTo>
                      <a:lnTo>
                        <a:pt x="401" y="149"/>
                      </a:lnTo>
                      <a:lnTo>
                        <a:pt x="418" y="138"/>
                      </a:lnTo>
                      <a:lnTo>
                        <a:pt x="434" y="132"/>
                      </a:lnTo>
                      <a:lnTo>
                        <a:pt x="449" y="125"/>
                      </a:lnTo>
                      <a:lnTo>
                        <a:pt x="461" y="120"/>
                      </a:lnTo>
                      <a:lnTo>
                        <a:pt x="471" y="112"/>
                      </a:lnTo>
                      <a:lnTo>
                        <a:pt x="479" y="102"/>
                      </a:lnTo>
                      <a:lnTo>
                        <a:pt x="486" y="89"/>
                      </a:lnTo>
                      <a:lnTo>
                        <a:pt x="491" y="74"/>
                      </a:lnTo>
                      <a:lnTo>
                        <a:pt x="493" y="59"/>
                      </a:lnTo>
                      <a:lnTo>
                        <a:pt x="496" y="46"/>
                      </a:lnTo>
                      <a:lnTo>
                        <a:pt x="496" y="34"/>
                      </a:lnTo>
                      <a:lnTo>
                        <a:pt x="495" y="25"/>
                      </a:lnTo>
                      <a:lnTo>
                        <a:pt x="482" y="25"/>
                      </a:lnTo>
                      <a:lnTo>
                        <a:pt x="467" y="24"/>
                      </a:lnTo>
                      <a:lnTo>
                        <a:pt x="451" y="24"/>
                      </a:lnTo>
                      <a:lnTo>
                        <a:pt x="431" y="22"/>
                      </a:lnTo>
                      <a:lnTo>
                        <a:pt x="411" y="21"/>
                      </a:lnTo>
                      <a:lnTo>
                        <a:pt x="389" y="20"/>
                      </a:lnTo>
                      <a:lnTo>
                        <a:pt x="367" y="18"/>
                      </a:lnTo>
                      <a:lnTo>
                        <a:pt x="345" y="17"/>
                      </a:lnTo>
                      <a:lnTo>
                        <a:pt x="323" y="16"/>
                      </a:lnTo>
                      <a:lnTo>
                        <a:pt x="302" y="15"/>
                      </a:lnTo>
                      <a:lnTo>
                        <a:pt x="281" y="12"/>
                      </a:lnTo>
                      <a:lnTo>
                        <a:pt x="262" y="9"/>
                      </a:lnTo>
                      <a:lnTo>
                        <a:pt x="244" y="8"/>
                      </a:lnTo>
                      <a:lnTo>
                        <a:pt x="228" y="5"/>
                      </a:lnTo>
                      <a:lnTo>
                        <a:pt x="214" y="3"/>
                      </a:lnTo>
                      <a:lnTo>
                        <a:pt x="20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40984" name="Freeform 1125"/>
                <p:cNvSpPr>
                  <a:spLocks/>
                </p:cNvSpPr>
                <p:nvPr/>
              </p:nvSpPr>
              <p:spPr bwMode="auto">
                <a:xfrm flipH="1">
                  <a:off x="4867" y="1809"/>
                  <a:ext cx="46" cy="308"/>
                </a:xfrm>
                <a:custGeom>
                  <a:avLst/>
                  <a:gdLst>
                    <a:gd name="T0" fmla="*/ 0 w 182"/>
                    <a:gd name="T1" fmla="*/ 0 h 1232"/>
                    <a:gd name="T2" fmla="*/ 0 w 182"/>
                    <a:gd name="T3" fmla="*/ 0 h 1232"/>
                    <a:gd name="T4" fmla="*/ 0 w 182"/>
                    <a:gd name="T5" fmla="*/ 0 h 1232"/>
                    <a:gd name="T6" fmla="*/ 0 w 182"/>
                    <a:gd name="T7" fmla="*/ 0 h 1232"/>
                    <a:gd name="T8" fmla="*/ 0 w 182"/>
                    <a:gd name="T9" fmla="*/ 0 h 1232"/>
                    <a:gd name="T10" fmla="*/ 0 w 182"/>
                    <a:gd name="T11" fmla="*/ 0 h 1232"/>
                    <a:gd name="T12" fmla="*/ 0 w 182"/>
                    <a:gd name="T13" fmla="*/ 0 h 1232"/>
                    <a:gd name="T14" fmla="*/ 0 w 182"/>
                    <a:gd name="T15" fmla="*/ 0 h 1232"/>
                    <a:gd name="T16" fmla="*/ 0 w 182"/>
                    <a:gd name="T17" fmla="*/ 0 h 1232"/>
                    <a:gd name="T18" fmla="*/ 0 w 182"/>
                    <a:gd name="T19" fmla="*/ 0 h 1232"/>
                    <a:gd name="T20" fmla="*/ 0 w 182"/>
                    <a:gd name="T21" fmla="*/ 0 h 1232"/>
                    <a:gd name="T22" fmla="*/ 0 w 182"/>
                    <a:gd name="T23" fmla="*/ 0 h 1232"/>
                    <a:gd name="T24" fmla="*/ 0 w 182"/>
                    <a:gd name="T25" fmla="*/ 0 h 1232"/>
                    <a:gd name="T26" fmla="*/ 0 w 182"/>
                    <a:gd name="T27" fmla="*/ 0 h 1232"/>
                    <a:gd name="T28" fmla="*/ 0 w 182"/>
                    <a:gd name="T29" fmla="*/ 0 h 1232"/>
                    <a:gd name="T30" fmla="*/ 0 w 182"/>
                    <a:gd name="T31" fmla="*/ 0 h 1232"/>
                    <a:gd name="T32" fmla="*/ 0 w 182"/>
                    <a:gd name="T33" fmla="*/ 0 h 1232"/>
                    <a:gd name="T34" fmla="*/ 0 w 182"/>
                    <a:gd name="T35" fmla="*/ 0 h 1232"/>
                    <a:gd name="T36" fmla="*/ 0 w 182"/>
                    <a:gd name="T37" fmla="*/ 0 h 1232"/>
                    <a:gd name="T38" fmla="*/ 0 w 182"/>
                    <a:gd name="T39" fmla="*/ 0 h 1232"/>
                    <a:gd name="T40" fmla="*/ 0 w 182"/>
                    <a:gd name="T41" fmla="*/ 0 h 1232"/>
                    <a:gd name="T42" fmla="*/ 0 w 182"/>
                    <a:gd name="T43" fmla="*/ 0 h 1232"/>
                    <a:gd name="T44" fmla="*/ 0 w 182"/>
                    <a:gd name="T45" fmla="*/ 0 h 1232"/>
                    <a:gd name="T46" fmla="*/ 0 w 182"/>
                    <a:gd name="T47" fmla="*/ 0 h 1232"/>
                    <a:gd name="T48" fmla="*/ 0 w 182"/>
                    <a:gd name="T49" fmla="*/ 0 h 1232"/>
                    <a:gd name="T50" fmla="*/ 0 w 182"/>
                    <a:gd name="T51" fmla="*/ 0 h 1232"/>
                    <a:gd name="T52" fmla="*/ 0 w 182"/>
                    <a:gd name="T53" fmla="*/ 0 h 1232"/>
                    <a:gd name="T54" fmla="*/ 0 w 182"/>
                    <a:gd name="T55" fmla="*/ 0 h 1232"/>
                    <a:gd name="T56" fmla="*/ 0 w 182"/>
                    <a:gd name="T57" fmla="*/ 0 h 1232"/>
                    <a:gd name="T58" fmla="*/ 0 w 182"/>
                    <a:gd name="T59" fmla="*/ 0 h 1232"/>
                    <a:gd name="T60" fmla="*/ 0 w 182"/>
                    <a:gd name="T61" fmla="*/ 0 h 1232"/>
                    <a:gd name="T62" fmla="*/ 0 w 182"/>
                    <a:gd name="T63" fmla="*/ 0 h 1232"/>
                    <a:gd name="T64" fmla="*/ 0 w 182"/>
                    <a:gd name="T65" fmla="*/ 0 h 1232"/>
                    <a:gd name="T66" fmla="*/ 0 w 182"/>
                    <a:gd name="T67" fmla="*/ 0 h 1232"/>
                    <a:gd name="T68" fmla="*/ 0 w 182"/>
                    <a:gd name="T69" fmla="*/ 0 h 123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82"/>
                    <a:gd name="T106" fmla="*/ 0 h 1232"/>
                    <a:gd name="T107" fmla="*/ 182 w 182"/>
                    <a:gd name="T108" fmla="*/ 1232 h 123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82" h="1232">
                      <a:moveTo>
                        <a:pt x="151" y="648"/>
                      </a:moveTo>
                      <a:lnTo>
                        <a:pt x="148" y="674"/>
                      </a:lnTo>
                      <a:lnTo>
                        <a:pt x="148" y="711"/>
                      </a:lnTo>
                      <a:lnTo>
                        <a:pt x="149" y="746"/>
                      </a:lnTo>
                      <a:lnTo>
                        <a:pt x="151" y="765"/>
                      </a:lnTo>
                      <a:lnTo>
                        <a:pt x="153" y="795"/>
                      </a:lnTo>
                      <a:lnTo>
                        <a:pt x="156" y="850"/>
                      </a:lnTo>
                      <a:lnTo>
                        <a:pt x="157" y="908"/>
                      </a:lnTo>
                      <a:lnTo>
                        <a:pt x="160" y="940"/>
                      </a:lnTo>
                      <a:lnTo>
                        <a:pt x="162" y="992"/>
                      </a:lnTo>
                      <a:lnTo>
                        <a:pt x="165" y="1093"/>
                      </a:lnTo>
                      <a:lnTo>
                        <a:pt x="166" y="1189"/>
                      </a:lnTo>
                      <a:lnTo>
                        <a:pt x="167" y="1232"/>
                      </a:lnTo>
                      <a:lnTo>
                        <a:pt x="166" y="1232"/>
                      </a:lnTo>
                      <a:lnTo>
                        <a:pt x="162" y="1231"/>
                      </a:lnTo>
                      <a:lnTo>
                        <a:pt x="154" y="1228"/>
                      </a:lnTo>
                      <a:lnTo>
                        <a:pt x="147" y="1224"/>
                      </a:lnTo>
                      <a:lnTo>
                        <a:pt x="136" y="1221"/>
                      </a:lnTo>
                      <a:lnTo>
                        <a:pt x="125" y="1214"/>
                      </a:lnTo>
                      <a:lnTo>
                        <a:pt x="113" y="1208"/>
                      </a:lnTo>
                      <a:lnTo>
                        <a:pt x="100" y="1198"/>
                      </a:lnTo>
                      <a:lnTo>
                        <a:pt x="88" y="1187"/>
                      </a:lnTo>
                      <a:lnTo>
                        <a:pt x="79" y="1170"/>
                      </a:lnTo>
                      <a:lnTo>
                        <a:pt x="70" y="1149"/>
                      </a:lnTo>
                      <a:lnTo>
                        <a:pt x="62" y="1125"/>
                      </a:lnTo>
                      <a:lnTo>
                        <a:pt x="54" y="1103"/>
                      </a:lnTo>
                      <a:lnTo>
                        <a:pt x="45" y="1081"/>
                      </a:lnTo>
                      <a:lnTo>
                        <a:pt x="36" y="1061"/>
                      </a:lnTo>
                      <a:lnTo>
                        <a:pt x="24" y="1046"/>
                      </a:lnTo>
                      <a:lnTo>
                        <a:pt x="15" y="1029"/>
                      </a:lnTo>
                      <a:lnTo>
                        <a:pt x="11" y="1004"/>
                      </a:lnTo>
                      <a:lnTo>
                        <a:pt x="11" y="974"/>
                      </a:lnTo>
                      <a:lnTo>
                        <a:pt x="14" y="940"/>
                      </a:lnTo>
                      <a:lnTo>
                        <a:pt x="19" y="908"/>
                      </a:lnTo>
                      <a:lnTo>
                        <a:pt x="24" y="876"/>
                      </a:lnTo>
                      <a:lnTo>
                        <a:pt x="28" y="850"/>
                      </a:lnTo>
                      <a:lnTo>
                        <a:pt x="29" y="832"/>
                      </a:lnTo>
                      <a:lnTo>
                        <a:pt x="24" y="769"/>
                      </a:lnTo>
                      <a:lnTo>
                        <a:pt x="15" y="660"/>
                      </a:lnTo>
                      <a:lnTo>
                        <a:pt x="5" y="541"/>
                      </a:lnTo>
                      <a:lnTo>
                        <a:pt x="0" y="446"/>
                      </a:lnTo>
                      <a:lnTo>
                        <a:pt x="1" y="409"/>
                      </a:lnTo>
                      <a:lnTo>
                        <a:pt x="6" y="372"/>
                      </a:lnTo>
                      <a:lnTo>
                        <a:pt x="13" y="335"/>
                      </a:lnTo>
                      <a:lnTo>
                        <a:pt x="22" y="300"/>
                      </a:lnTo>
                      <a:lnTo>
                        <a:pt x="31" y="266"/>
                      </a:lnTo>
                      <a:lnTo>
                        <a:pt x="40" y="236"/>
                      </a:lnTo>
                      <a:lnTo>
                        <a:pt x="49" y="209"/>
                      </a:lnTo>
                      <a:lnTo>
                        <a:pt x="57" y="185"/>
                      </a:lnTo>
                      <a:lnTo>
                        <a:pt x="69" y="133"/>
                      </a:lnTo>
                      <a:lnTo>
                        <a:pt x="75" y="73"/>
                      </a:lnTo>
                      <a:lnTo>
                        <a:pt x="78" y="22"/>
                      </a:lnTo>
                      <a:lnTo>
                        <a:pt x="79" y="1"/>
                      </a:lnTo>
                      <a:lnTo>
                        <a:pt x="92" y="0"/>
                      </a:lnTo>
                      <a:lnTo>
                        <a:pt x="104" y="0"/>
                      </a:lnTo>
                      <a:lnTo>
                        <a:pt x="114" y="0"/>
                      </a:lnTo>
                      <a:lnTo>
                        <a:pt x="123" y="0"/>
                      </a:lnTo>
                      <a:lnTo>
                        <a:pt x="130" y="0"/>
                      </a:lnTo>
                      <a:lnTo>
                        <a:pt x="135" y="1"/>
                      </a:lnTo>
                      <a:lnTo>
                        <a:pt x="138" y="1"/>
                      </a:lnTo>
                      <a:lnTo>
                        <a:pt x="139" y="1"/>
                      </a:lnTo>
                      <a:lnTo>
                        <a:pt x="182" y="94"/>
                      </a:lnTo>
                      <a:lnTo>
                        <a:pt x="178" y="119"/>
                      </a:lnTo>
                      <a:lnTo>
                        <a:pt x="167" y="177"/>
                      </a:lnTo>
                      <a:lnTo>
                        <a:pt x="157" y="245"/>
                      </a:lnTo>
                      <a:lnTo>
                        <a:pt x="149" y="296"/>
                      </a:lnTo>
                      <a:lnTo>
                        <a:pt x="154" y="360"/>
                      </a:lnTo>
                      <a:lnTo>
                        <a:pt x="160" y="441"/>
                      </a:lnTo>
                      <a:lnTo>
                        <a:pt x="160" y="536"/>
                      </a:lnTo>
                      <a:lnTo>
                        <a:pt x="151" y="648"/>
                      </a:lnTo>
                      <a:close/>
                    </a:path>
                  </a:pathLst>
                </a:custGeom>
                <a:solidFill>
                  <a:srgbClr val="A54C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40985" name="Freeform 1126"/>
                <p:cNvSpPr>
                  <a:spLocks/>
                </p:cNvSpPr>
                <p:nvPr/>
              </p:nvSpPr>
              <p:spPr bwMode="auto">
                <a:xfrm flipH="1">
                  <a:off x="4723" y="1536"/>
                  <a:ext cx="94" cy="151"/>
                </a:xfrm>
                <a:custGeom>
                  <a:avLst/>
                  <a:gdLst>
                    <a:gd name="T0" fmla="*/ 0 w 376"/>
                    <a:gd name="T1" fmla="*/ 0 h 601"/>
                    <a:gd name="T2" fmla="*/ 0 w 376"/>
                    <a:gd name="T3" fmla="*/ 0 h 601"/>
                    <a:gd name="T4" fmla="*/ 0 w 376"/>
                    <a:gd name="T5" fmla="*/ 0 h 601"/>
                    <a:gd name="T6" fmla="*/ 0 w 376"/>
                    <a:gd name="T7" fmla="*/ 0 h 601"/>
                    <a:gd name="T8" fmla="*/ 0 w 376"/>
                    <a:gd name="T9" fmla="*/ 0 h 601"/>
                    <a:gd name="T10" fmla="*/ 0 w 376"/>
                    <a:gd name="T11" fmla="*/ 0 h 601"/>
                    <a:gd name="T12" fmla="*/ 0 w 376"/>
                    <a:gd name="T13" fmla="*/ 0 h 601"/>
                    <a:gd name="T14" fmla="*/ 0 w 376"/>
                    <a:gd name="T15" fmla="*/ 0 h 601"/>
                    <a:gd name="T16" fmla="*/ 0 w 376"/>
                    <a:gd name="T17" fmla="*/ 0 h 601"/>
                    <a:gd name="T18" fmla="*/ 0 w 376"/>
                    <a:gd name="T19" fmla="*/ 0 h 601"/>
                    <a:gd name="T20" fmla="*/ 0 w 376"/>
                    <a:gd name="T21" fmla="*/ 0 h 601"/>
                    <a:gd name="T22" fmla="*/ 0 w 376"/>
                    <a:gd name="T23" fmla="*/ 0 h 601"/>
                    <a:gd name="T24" fmla="*/ 0 w 376"/>
                    <a:gd name="T25" fmla="*/ 0 h 601"/>
                    <a:gd name="T26" fmla="*/ 0 w 376"/>
                    <a:gd name="T27" fmla="*/ 0 h 601"/>
                    <a:gd name="T28" fmla="*/ 0 w 376"/>
                    <a:gd name="T29" fmla="*/ 0 h 601"/>
                    <a:gd name="T30" fmla="*/ 0 w 376"/>
                    <a:gd name="T31" fmla="*/ 0 h 601"/>
                    <a:gd name="T32" fmla="*/ 0 w 376"/>
                    <a:gd name="T33" fmla="*/ 0 h 601"/>
                    <a:gd name="T34" fmla="*/ 0 w 376"/>
                    <a:gd name="T35" fmla="*/ 0 h 601"/>
                    <a:gd name="T36" fmla="*/ 0 w 376"/>
                    <a:gd name="T37" fmla="*/ 0 h 601"/>
                    <a:gd name="T38" fmla="*/ 0 w 376"/>
                    <a:gd name="T39" fmla="*/ 0 h 601"/>
                    <a:gd name="T40" fmla="*/ 0 w 376"/>
                    <a:gd name="T41" fmla="*/ 0 h 601"/>
                    <a:gd name="T42" fmla="*/ 0 w 376"/>
                    <a:gd name="T43" fmla="*/ 0 h 601"/>
                    <a:gd name="T44" fmla="*/ 0 w 376"/>
                    <a:gd name="T45" fmla="*/ 0 h 601"/>
                    <a:gd name="T46" fmla="*/ 0 w 376"/>
                    <a:gd name="T47" fmla="*/ 0 h 601"/>
                    <a:gd name="T48" fmla="*/ 0 w 376"/>
                    <a:gd name="T49" fmla="*/ 0 h 601"/>
                    <a:gd name="T50" fmla="*/ 0 w 376"/>
                    <a:gd name="T51" fmla="*/ 0 h 601"/>
                    <a:gd name="T52" fmla="*/ 0 w 376"/>
                    <a:gd name="T53" fmla="*/ 0 h 601"/>
                    <a:gd name="T54" fmla="*/ 0 w 376"/>
                    <a:gd name="T55" fmla="*/ 0 h 601"/>
                    <a:gd name="T56" fmla="*/ 0 w 376"/>
                    <a:gd name="T57" fmla="*/ 0 h 601"/>
                    <a:gd name="T58" fmla="*/ 0 w 376"/>
                    <a:gd name="T59" fmla="*/ 0 h 601"/>
                    <a:gd name="T60" fmla="*/ 0 w 376"/>
                    <a:gd name="T61" fmla="*/ 0 h 601"/>
                    <a:gd name="T62" fmla="*/ 0 w 376"/>
                    <a:gd name="T63" fmla="*/ 0 h 601"/>
                    <a:gd name="T64" fmla="*/ 0 w 376"/>
                    <a:gd name="T65" fmla="*/ 0 h 601"/>
                    <a:gd name="T66" fmla="*/ 0 w 376"/>
                    <a:gd name="T67" fmla="*/ 0 h 601"/>
                    <a:gd name="T68" fmla="*/ 0 w 376"/>
                    <a:gd name="T69" fmla="*/ 0 h 601"/>
                    <a:gd name="T70" fmla="*/ 0 w 376"/>
                    <a:gd name="T71" fmla="*/ 0 h 601"/>
                    <a:gd name="T72" fmla="*/ 0 w 376"/>
                    <a:gd name="T73" fmla="*/ 0 h 601"/>
                    <a:gd name="T74" fmla="*/ 0 w 376"/>
                    <a:gd name="T75" fmla="*/ 0 h 601"/>
                    <a:gd name="T76" fmla="*/ 0 w 376"/>
                    <a:gd name="T77" fmla="*/ 0 h 601"/>
                    <a:gd name="T78" fmla="*/ 0 w 376"/>
                    <a:gd name="T79" fmla="*/ 0 h 60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376"/>
                    <a:gd name="T121" fmla="*/ 0 h 601"/>
                    <a:gd name="T122" fmla="*/ 376 w 376"/>
                    <a:gd name="T123" fmla="*/ 601 h 601"/>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376" h="601">
                      <a:moveTo>
                        <a:pt x="36" y="357"/>
                      </a:moveTo>
                      <a:lnTo>
                        <a:pt x="72" y="357"/>
                      </a:lnTo>
                      <a:lnTo>
                        <a:pt x="107" y="352"/>
                      </a:lnTo>
                      <a:lnTo>
                        <a:pt x="139" y="344"/>
                      </a:lnTo>
                      <a:lnTo>
                        <a:pt x="169" y="332"/>
                      </a:lnTo>
                      <a:lnTo>
                        <a:pt x="195" y="321"/>
                      </a:lnTo>
                      <a:lnTo>
                        <a:pt x="217" y="308"/>
                      </a:lnTo>
                      <a:lnTo>
                        <a:pt x="233" y="296"/>
                      </a:lnTo>
                      <a:lnTo>
                        <a:pt x="242" y="287"/>
                      </a:lnTo>
                      <a:lnTo>
                        <a:pt x="254" y="268"/>
                      </a:lnTo>
                      <a:lnTo>
                        <a:pt x="263" y="251"/>
                      </a:lnTo>
                      <a:lnTo>
                        <a:pt x="267" y="233"/>
                      </a:lnTo>
                      <a:lnTo>
                        <a:pt x="267" y="216"/>
                      </a:lnTo>
                      <a:lnTo>
                        <a:pt x="263" y="194"/>
                      </a:lnTo>
                      <a:lnTo>
                        <a:pt x="262" y="164"/>
                      </a:lnTo>
                      <a:lnTo>
                        <a:pt x="263" y="138"/>
                      </a:lnTo>
                      <a:lnTo>
                        <a:pt x="264" y="122"/>
                      </a:lnTo>
                      <a:lnTo>
                        <a:pt x="263" y="109"/>
                      </a:lnTo>
                      <a:lnTo>
                        <a:pt x="259" y="88"/>
                      </a:lnTo>
                      <a:lnTo>
                        <a:pt x="257" y="66"/>
                      </a:lnTo>
                      <a:lnTo>
                        <a:pt x="258" y="51"/>
                      </a:lnTo>
                      <a:lnTo>
                        <a:pt x="260" y="44"/>
                      </a:lnTo>
                      <a:lnTo>
                        <a:pt x="264" y="35"/>
                      </a:lnTo>
                      <a:lnTo>
                        <a:pt x="268" y="26"/>
                      </a:lnTo>
                      <a:lnTo>
                        <a:pt x="273" y="17"/>
                      </a:lnTo>
                      <a:lnTo>
                        <a:pt x="281" y="9"/>
                      </a:lnTo>
                      <a:lnTo>
                        <a:pt x="289" y="2"/>
                      </a:lnTo>
                      <a:lnTo>
                        <a:pt x="299" y="0"/>
                      </a:lnTo>
                      <a:lnTo>
                        <a:pt x="312" y="1"/>
                      </a:lnTo>
                      <a:lnTo>
                        <a:pt x="332" y="10"/>
                      </a:lnTo>
                      <a:lnTo>
                        <a:pt x="341" y="25"/>
                      </a:lnTo>
                      <a:lnTo>
                        <a:pt x="341" y="43"/>
                      </a:lnTo>
                      <a:lnTo>
                        <a:pt x="337" y="61"/>
                      </a:lnTo>
                      <a:lnTo>
                        <a:pt x="332" y="79"/>
                      </a:lnTo>
                      <a:lnTo>
                        <a:pt x="326" y="95"/>
                      </a:lnTo>
                      <a:lnTo>
                        <a:pt x="319" y="108"/>
                      </a:lnTo>
                      <a:lnTo>
                        <a:pt x="315" y="117"/>
                      </a:lnTo>
                      <a:lnTo>
                        <a:pt x="315" y="124"/>
                      </a:lnTo>
                      <a:lnTo>
                        <a:pt x="315" y="138"/>
                      </a:lnTo>
                      <a:lnTo>
                        <a:pt x="319" y="155"/>
                      </a:lnTo>
                      <a:lnTo>
                        <a:pt x="326" y="173"/>
                      </a:lnTo>
                      <a:lnTo>
                        <a:pt x="335" y="191"/>
                      </a:lnTo>
                      <a:lnTo>
                        <a:pt x="342" y="208"/>
                      </a:lnTo>
                      <a:lnTo>
                        <a:pt x="352" y="224"/>
                      </a:lnTo>
                      <a:lnTo>
                        <a:pt x="358" y="237"/>
                      </a:lnTo>
                      <a:lnTo>
                        <a:pt x="362" y="246"/>
                      </a:lnTo>
                      <a:lnTo>
                        <a:pt x="376" y="370"/>
                      </a:lnTo>
                      <a:lnTo>
                        <a:pt x="376" y="381"/>
                      </a:lnTo>
                      <a:lnTo>
                        <a:pt x="374" y="390"/>
                      </a:lnTo>
                      <a:lnTo>
                        <a:pt x="366" y="397"/>
                      </a:lnTo>
                      <a:lnTo>
                        <a:pt x="357" y="404"/>
                      </a:lnTo>
                      <a:lnTo>
                        <a:pt x="344" y="412"/>
                      </a:lnTo>
                      <a:lnTo>
                        <a:pt x="328" y="421"/>
                      </a:lnTo>
                      <a:lnTo>
                        <a:pt x="309" y="433"/>
                      </a:lnTo>
                      <a:lnTo>
                        <a:pt x="288" y="448"/>
                      </a:lnTo>
                      <a:lnTo>
                        <a:pt x="263" y="464"/>
                      </a:lnTo>
                      <a:lnTo>
                        <a:pt x="233" y="480"/>
                      </a:lnTo>
                      <a:lnTo>
                        <a:pt x="202" y="491"/>
                      </a:lnTo>
                      <a:lnTo>
                        <a:pt x="171" y="503"/>
                      </a:lnTo>
                      <a:lnTo>
                        <a:pt x="142" y="511"/>
                      </a:lnTo>
                      <a:lnTo>
                        <a:pt x="118" y="517"/>
                      </a:lnTo>
                      <a:lnTo>
                        <a:pt x="102" y="521"/>
                      </a:lnTo>
                      <a:lnTo>
                        <a:pt x="96" y="523"/>
                      </a:lnTo>
                      <a:lnTo>
                        <a:pt x="74" y="601"/>
                      </a:lnTo>
                      <a:lnTo>
                        <a:pt x="36" y="520"/>
                      </a:lnTo>
                      <a:lnTo>
                        <a:pt x="33" y="520"/>
                      </a:lnTo>
                      <a:lnTo>
                        <a:pt x="22" y="519"/>
                      </a:lnTo>
                      <a:lnTo>
                        <a:pt x="10" y="516"/>
                      </a:lnTo>
                      <a:lnTo>
                        <a:pt x="3" y="511"/>
                      </a:lnTo>
                      <a:lnTo>
                        <a:pt x="0" y="498"/>
                      </a:lnTo>
                      <a:lnTo>
                        <a:pt x="0" y="476"/>
                      </a:lnTo>
                      <a:lnTo>
                        <a:pt x="0" y="451"/>
                      </a:lnTo>
                      <a:lnTo>
                        <a:pt x="0" y="427"/>
                      </a:lnTo>
                      <a:lnTo>
                        <a:pt x="13" y="422"/>
                      </a:lnTo>
                      <a:lnTo>
                        <a:pt x="23" y="413"/>
                      </a:lnTo>
                      <a:lnTo>
                        <a:pt x="30" y="403"/>
                      </a:lnTo>
                      <a:lnTo>
                        <a:pt x="34" y="390"/>
                      </a:lnTo>
                      <a:lnTo>
                        <a:pt x="36" y="378"/>
                      </a:lnTo>
                      <a:lnTo>
                        <a:pt x="36" y="367"/>
                      </a:lnTo>
                      <a:lnTo>
                        <a:pt x="36" y="360"/>
                      </a:lnTo>
                      <a:lnTo>
                        <a:pt x="36" y="357"/>
                      </a:lnTo>
                      <a:close/>
                    </a:path>
                  </a:pathLst>
                </a:custGeom>
                <a:solidFill>
                  <a:srgbClr val="A54C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40986" name="Freeform 1127"/>
                <p:cNvSpPr>
                  <a:spLocks/>
                </p:cNvSpPr>
                <p:nvPr/>
              </p:nvSpPr>
              <p:spPr bwMode="auto">
                <a:xfrm flipH="1">
                  <a:off x="4761" y="1484"/>
                  <a:ext cx="85" cy="106"/>
                </a:xfrm>
                <a:custGeom>
                  <a:avLst/>
                  <a:gdLst>
                    <a:gd name="T0" fmla="*/ 0 w 344"/>
                    <a:gd name="T1" fmla="*/ 0 h 423"/>
                    <a:gd name="T2" fmla="*/ 0 w 344"/>
                    <a:gd name="T3" fmla="*/ 0 h 423"/>
                    <a:gd name="T4" fmla="*/ 0 w 344"/>
                    <a:gd name="T5" fmla="*/ 0 h 423"/>
                    <a:gd name="T6" fmla="*/ 0 w 344"/>
                    <a:gd name="T7" fmla="*/ 0 h 423"/>
                    <a:gd name="T8" fmla="*/ 0 w 344"/>
                    <a:gd name="T9" fmla="*/ 0 h 423"/>
                    <a:gd name="T10" fmla="*/ 0 w 344"/>
                    <a:gd name="T11" fmla="*/ 0 h 423"/>
                    <a:gd name="T12" fmla="*/ 0 w 344"/>
                    <a:gd name="T13" fmla="*/ 0 h 423"/>
                    <a:gd name="T14" fmla="*/ 0 w 344"/>
                    <a:gd name="T15" fmla="*/ 0 h 423"/>
                    <a:gd name="T16" fmla="*/ 0 w 344"/>
                    <a:gd name="T17" fmla="*/ 0 h 423"/>
                    <a:gd name="T18" fmla="*/ 0 w 344"/>
                    <a:gd name="T19" fmla="*/ 0 h 423"/>
                    <a:gd name="T20" fmla="*/ 0 w 344"/>
                    <a:gd name="T21" fmla="*/ 0 h 423"/>
                    <a:gd name="T22" fmla="*/ 0 w 344"/>
                    <a:gd name="T23" fmla="*/ 0 h 423"/>
                    <a:gd name="T24" fmla="*/ 0 w 344"/>
                    <a:gd name="T25" fmla="*/ 0 h 423"/>
                    <a:gd name="T26" fmla="*/ 0 w 344"/>
                    <a:gd name="T27" fmla="*/ 0 h 423"/>
                    <a:gd name="T28" fmla="*/ 0 w 344"/>
                    <a:gd name="T29" fmla="*/ 0 h 423"/>
                    <a:gd name="T30" fmla="*/ 0 w 344"/>
                    <a:gd name="T31" fmla="*/ 0 h 423"/>
                    <a:gd name="T32" fmla="*/ 0 w 344"/>
                    <a:gd name="T33" fmla="*/ 0 h 423"/>
                    <a:gd name="T34" fmla="*/ 0 w 344"/>
                    <a:gd name="T35" fmla="*/ 0 h 423"/>
                    <a:gd name="T36" fmla="*/ 0 w 344"/>
                    <a:gd name="T37" fmla="*/ 0 h 423"/>
                    <a:gd name="T38" fmla="*/ 0 w 344"/>
                    <a:gd name="T39" fmla="*/ 0 h 423"/>
                    <a:gd name="T40" fmla="*/ 0 w 344"/>
                    <a:gd name="T41" fmla="*/ 0 h 423"/>
                    <a:gd name="T42" fmla="*/ 0 w 344"/>
                    <a:gd name="T43" fmla="*/ 0 h 423"/>
                    <a:gd name="T44" fmla="*/ 0 w 344"/>
                    <a:gd name="T45" fmla="*/ 0 h 423"/>
                    <a:gd name="T46" fmla="*/ 0 w 344"/>
                    <a:gd name="T47" fmla="*/ 0 h 423"/>
                    <a:gd name="T48" fmla="*/ 0 w 344"/>
                    <a:gd name="T49" fmla="*/ 0 h 423"/>
                    <a:gd name="T50" fmla="*/ 0 w 344"/>
                    <a:gd name="T51" fmla="*/ 0 h 423"/>
                    <a:gd name="T52" fmla="*/ 0 w 344"/>
                    <a:gd name="T53" fmla="*/ 0 h 423"/>
                    <a:gd name="T54" fmla="*/ 0 w 344"/>
                    <a:gd name="T55" fmla="*/ 0 h 423"/>
                    <a:gd name="T56" fmla="*/ 0 w 344"/>
                    <a:gd name="T57" fmla="*/ 0 h 423"/>
                    <a:gd name="T58" fmla="*/ 0 w 344"/>
                    <a:gd name="T59" fmla="*/ 0 h 423"/>
                    <a:gd name="T60" fmla="*/ 0 w 344"/>
                    <a:gd name="T61" fmla="*/ 0 h 423"/>
                    <a:gd name="T62" fmla="*/ 0 w 344"/>
                    <a:gd name="T63" fmla="*/ 0 h 423"/>
                    <a:gd name="T64" fmla="*/ 0 w 344"/>
                    <a:gd name="T65" fmla="*/ 0 h 423"/>
                    <a:gd name="T66" fmla="*/ 0 w 344"/>
                    <a:gd name="T67" fmla="*/ 0 h 423"/>
                    <a:gd name="T68" fmla="*/ 0 w 344"/>
                    <a:gd name="T69" fmla="*/ 0 h 423"/>
                    <a:gd name="T70" fmla="*/ 0 w 344"/>
                    <a:gd name="T71" fmla="*/ 0 h 42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44"/>
                    <a:gd name="T109" fmla="*/ 0 h 423"/>
                    <a:gd name="T110" fmla="*/ 344 w 344"/>
                    <a:gd name="T111" fmla="*/ 423 h 423"/>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44" h="423">
                      <a:moveTo>
                        <a:pt x="43" y="387"/>
                      </a:moveTo>
                      <a:lnTo>
                        <a:pt x="44" y="387"/>
                      </a:lnTo>
                      <a:lnTo>
                        <a:pt x="48" y="387"/>
                      </a:lnTo>
                      <a:lnTo>
                        <a:pt x="54" y="386"/>
                      </a:lnTo>
                      <a:lnTo>
                        <a:pt x="61" y="385"/>
                      </a:lnTo>
                      <a:lnTo>
                        <a:pt x="69" y="383"/>
                      </a:lnTo>
                      <a:lnTo>
                        <a:pt x="80" y="381"/>
                      </a:lnTo>
                      <a:lnTo>
                        <a:pt x="90" y="377"/>
                      </a:lnTo>
                      <a:lnTo>
                        <a:pt x="102" y="372"/>
                      </a:lnTo>
                      <a:lnTo>
                        <a:pt x="115" y="369"/>
                      </a:lnTo>
                      <a:lnTo>
                        <a:pt x="129" y="372"/>
                      </a:lnTo>
                      <a:lnTo>
                        <a:pt x="146" y="378"/>
                      </a:lnTo>
                      <a:lnTo>
                        <a:pt x="162" y="387"/>
                      </a:lnTo>
                      <a:lnTo>
                        <a:pt x="179" y="397"/>
                      </a:lnTo>
                      <a:lnTo>
                        <a:pt x="193" y="407"/>
                      </a:lnTo>
                      <a:lnTo>
                        <a:pt x="205" y="415"/>
                      </a:lnTo>
                      <a:lnTo>
                        <a:pt x="214" y="419"/>
                      </a:lnTo>
                      <a:lnTo>
                        <a:pt x="241" y="423"/>
                      </a:lnTo>
                      <a:lnTo>
                        <a:pt x="266" y="416"/>
                      </a:lnTo>
                      <a:lnTo>
                        <a:pt x="287" y="403"/>
                      </a:lnTo>
                      <a:lnTo>
                        <a:pt x="305" y="385"/>
                      </a:lnTo>
                      <a:lnTo>
                        <a:pt x="318" y="364"/>
                      </a:lnTo>
                      <a:lnTo>
                        <a:pt x="328" y="342"/>
                      </a:lnTo>
                      <a:lnTo>
                        <a:pt x="333" y="322"/>
                      </a:lnTo>
                      <a:lnTo>
                        <a:pt x="333" y="307"/>
                      </a:lnTo>
                      <a:lnTo>
                        <a:pt x="332" y="275"/>
                      </a:lnTo>
                      <a:lnTo>
                        <a:pt x="337" y="237"/>
                      </a:lnTo>
                      <a:lnTo>
                        <a:pt x="343" y="202"/>
                      </a:lnTo>
                      <a:lnTo>
                        <a:pt x="344" y="174"/>
                      </a:lnTo>
                      <a:lnTo>
                        <a:pt x="339" y="162"/>
                      </a:lnTo>
                      <a:lnTo>
                        <a:pt x="324" y="153"/>
                      </a:lnTo>
                      <a:lnTo>
                        <a:pt x="302" y="144"/>
                      </a:lnTo>
                      <a:lnTo>
                        <a:pt x="277" y="136"/>
                      </a:lnTo>
                      <a:lnTo>
                        <a:pt x="249" y="129"/>
                      </a:lnTo>
                      <a:lnTo>
                        <a:pt x="219" y="124"/>
                      </a:lnTo>
                      <a:lnTo>
                        <a:pt x="192" y="121"/>
                      </a:lnTo>
                      <a:lnTo>
                        <a:pt x="167" y="120"/>
                      </a:lnTo>
                      <a:lnTo>
                        <a:pt x="146" y="116"/>
                      </a:lnTo>
                      <a:lnTo>
                        <a:pt x="128" y="108"/>
                      </a:lnTo>
                      <a:lnTo>
                        <a:pt x="112" y="98"/>
                      </a:lnTo>
                      <a:lnTo>
                        <a:pt x="99" y="84"/>
                      </a:lnTo>
                      <a:lnTo>
                        <a:pt x="89" y="69"/>
                      </a:lnTo>
                      <a:lnTo>
                        <a:pt x="80" y="55"/>
                      </a:lnTo>
                      <a:lnTo>
                        <a:pt x="74" y="42"/>
                      </a:lnTo>
                      <a:lnTo>
                        <a:pt x="70" y="30"/>
                      </a:lnTo>
                      <a:lnTo>
                        <a:pt x="63" y="13"/>
                      </a:lnTo>
                      <a:lnTo>
                        <a:pt x="52" y="3"/>
                      </a:lnTo>
                      <a:lnTo>
                        <a:pt x="42" y="0"/>
                      </a:lnTo>
                      <a:lnTo>
                        <a:pt x="37" y="7"/>
                      </a:lnTo>
                      <a:lnTo>
                        <a:pt x="33" y="18"/>
                      </a:lnTo>
                      <a:lnTo>
                        <a:pt x="25" y="30"/>
                      </a:lnTo>
                      <a:lnTo>
                        <a:pt x="14" y="42"/>
                      </a:lnTo>
                      <a:lnTo>
                        <a:pt x="0" y="52"/>
                      </a:lnTo>
                      <a:lnTo>
                        <a:pt x="1" y="64"/>
                      </a:lnTo>
                      <a:lnTo>
                        <a:pt x="4" y="90"/>
                      </a:lnTo>
                      <a:lnTo>
                        <a:pt x="5" y="119"/>
                      </a:lnTo>
                      <a:lnTo>
                        <a:pt x="5" y="137"/>
                      </a:lnTo>
                      <a:lnTo>
                        <a:pt x="3" y="151"/>
                      </a:lnTo>
                      <a:lnTo>
                        <a:pt x="3" y="170"/>
                      </a:lnTo>
                      <a:lnTo>
                        <a:pt x="9" y="189"/>
                      </a:lnTo>
                      <a:lnTo>
                        <a:pt x="24" y="207"/>
                      </a:lnTo>
                      <a:lnTo>
                        <a:pt x="34" y="224"/>
                      </a:lnTo>
                      <a:lnTo>
                        <a:pt x="34" y="239"/>
                      </a:lnTo>
                      <a:lnTo>
                        <a:pt x="27" y="252"/>
                      </a:lnTo>
                      <a:lnTo>
                        <a:pt x="24" y="261"/>
                      </a:lnTo>
                      <a:lnTo>
                        <a:pt x="22" y="273"/>
                      </a:lnTo>
                      <a:lnTo>
                        <a:pt x="21" y="294"/>
                      </a:lnTo>
                      <a:lnTo>
                        <a:pt x="24" y="322"/>
                      </a:lnTo>
                      <a:lnTo>
                        <a:pt x="34" y="357"/>
                      </a:lnTo>
                      <a:lnTo>
                        <a:pt x="38" y="367"/>
                      </a:lnTo>
                      <a:lnTo>
                        <a:pt x="41" y="377"/>
                      </a:lnTo>
                      <a:lnTo>
                        <a:pt x="42" y="385"/>
                      </a:lnTo>
                      <a:lnTo>
                        <a:pt x="43" y="387"/>
                      </a:lnTo>
                      <a:close/>
                    </a:path>
                  </a:pathLst>
                </a:custGeom>
                <a:solidFill>
                  <a:srgbClr val="A54C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grpSp>
              <p:nvGrpSpPr>
                <p:cNvPr id="40987" name="Group 1128"/>
                <p:cNvGrpSpPr>
                  <a:grpSpLocks/>
                </p:cNvGrpSpPr>
                <p:nvPr/>
              </p:nvGrpSpPr>
              <p:grpSpPr bwMode="auto">
                <a:xfrm rot="-2593945">
                  <a:off x="4656" y="1728"/>
                  <a:ext cx="224" cy="250"/>
                  <a:chOff x="4609" y="1829"/>
                  <a:chExt cx="224" cy="250"/>
                </a:xfrm>
              </p:grpSpPr>
              <p:sp>
                <p:nvSpPr>
                  <p:cNvPr id="40993" name="Freeform 1129"/>
                  <p:cNvSpPr>
                    <a:spLocks/>
                  </p:cNvSpPr>
                  <p:nvPr/>
                </p:nvSpPr>
                <p:spPr bwMode="auto">
                  <a:xfrm flipH="1">
                    <a:off x="4609" y="1829"/>
                    <a:ext cx="224" cy="250"/>
                  </a:xfrm>
                  <a:custGeom>
                    <a:avLst/>
                    <a:gdLst>
                      <a:gd name="T0" fmla="*/ 0 w 899"/>
                      <a:gd name="T1" fmla="*/ 0 h 1002"/>
                      <a:gd name="T2" fmla="*/ 0 w 899"/>
                      <a:gd name="T3" fmla="*/ 0 h 1002"/>
                      <a:gd name="T4" fmla="*/ 0 w 899"/>
                      <a:gd name="T5" fmla="*/ 0 h 1002"/>
                      <a:gd name="T6" fmla="*/ 0 w 899"/>
                      <a:gd name="T7" fmla="*/ 0 h 1002"/>
                      <a:gd name="T8" fmla="*/ 0 w 899"/>
                      <a:gd name="T9" fmla="*/ 0 h 1002"/>
                      <a:gd name="T10" fmla="*/ 0 w 899"/>
                      <a:gd name="T11" fmla="*/ 0 h 1002"/>
                      <a:gd name="T12" fmla="*/ 0 w 899"/>
                      <a:gd name="T13" fmla="*/ 0 h 1002"/>
                      <a:gd name="T14" fmla="*/ 0 w 899"/>
                      <a:gd name="T15" fmla="*/ 0 h 1002"/>
                      <a:gd name="T16" fmla="*/ 0 w 899"/>
                      <a:gd name="T17" fmla="*/ 0 h 1002"/>
                      <a:gd name="T18" fmla="*/ 0 w 899"/>
                      <a:gd name="T19" fmla="*/ 0 h 1002"/>
                      <a:gd name="T20" fmla="*/ 0 w 899"/>
                      <a:gd name="T21" fmla="*/ 0 h 1002"/>
                      <a:gd name="T22" fmla="*/ 0 w 899"/>
                      <a:gd name="T23" fmla="*/ 0 h 1002"/>
                      <a:gd name="T24" fmla="*/ 0 w 899"/>
                      <a:gd name="T25" fmla="*/ 0 h 1002"/>
                      <a:gd name="T26" fmla="*/ 0 w 899"/>
                      <a:gd name="T27" fmla="*/ 0 h 1002"/>
                      <a:gd name="T28" fmla="*/ 0 w 899"/>
                      <a:gd name="T29" fmla="*/ 0 h 1002"/>
                      <a:gd name="T30" fmla="*/ 0 w 899"/>
                      <a:gd name="T31" fmla="*/ 0 h 1002"/>
                      <a:gd name="T32" fmla="*/ 0 w 899"/>
                      <a:gd name="T33" fmla="*/ 0 h 1002"/>
                      <a:gd name="T34" fmla="*/ 0 w 899"/>
                      <a:gd name="T35" fmla="*/ 0 h 1002"/>
                      <a:gd name="T36" fmla="*/ 0 w 899"/>
                      <a:gd name="T37" fmla="*/ 0 h 1002"/>
                      <a:gd name="T38" fmla="*/ 0 w 899"/>
                      <a:gd name="T39" fmla="*/ 0 h 1002"/>
                      <a:gd name="T40" fmla="*/ 0 w 899"/>
                      <a:gd name="T41" fmla="*/ 0 h 1002"/>
                      <a:gd name="T42" fmla="*/ 0 w 899"/>
                      <a:gd name="T43" fmla="*/ 0 h 1002"/>
                      <a:gd name="T44" fmla="*/ 0 w 899"/>
                      <a:gd name="T45" fmla="*/ 0 h 1002"/>
                      <a:gd name="T46" fmla="*/ 0 w 899"/>
                      <a:gd name="T47" fmla="*/ 0 h 1002"/>
                      <a:gd name="T48" fmla="*/ 0 w 899"/>
                      <a:gd name="T49" fmla="*/ 0 h 1002"/>
                      <a:gd name="T50" fmla="*/ 0 w 899"/>
                      <a:gd name="T51" fmla="*/ 0 h 1002"/>
                      <a:gd name="T52" fmla="*/ 0 w 899"/>
                      <a:gd name="T53" fmla="*/ 0 h 1002"/>
                      <a:gd name="T54" fmla="*/ 0 w 899"/>
                      <a:gd name="T55" fmla="*/ 0 h 1002"/>
                      <a:gd name="T56" fmla="*/ 0 w 899"/>
                      <a:gd name="T57" fmla="*/ 0 h 1002"/>
                      <a:gd name="T58" fmla="*/ 0 w 899"/>
                      <a:gd name="T59" fmla="*/ 0 h 1002"/>
                      <a:gd name="T60" fmla="*/ 0 w 899"/>
                      <a:gd name="T61" fmla="*/ 0 h 1002"/>
                      <a:gd name="T62" fmla="*/ 0 w 899"/>
                      <a:gd name="T63" fmla="*/ 0 h 1002"/>
                      <a:gd name="T64" fmla="*/ 0 w 899"/>
                      <a:gd name="T65" fmla="*/ 0 h 1002"/>
                      <a:gd name="T66" fmla="*/ 0 w 899"/>
                      <a:gd name="T67" fmla="*/ 0 h 1002"/>
                      <a:gd name="T68" fmla="*/ 0 w 899"/>
                      <a:gd name="T69" fmla="*/ 0 h 1002"/>
                      <a:gd name="T70" fmla="*/ 0 w 899"/>
                      <a:gd name="T71" fmla="*/ 0 h 1002"/>
                      <a:gd name="T72" fmla="*/ 0 w 899"/>
                      <a:gd name="T73" fmla="*/ 0 h 1002"/>
                      <a:gd name="T74" fmla="*/ 0 w 899"/>
                      <a:gd name="T75" fmla="*/ 0 h 1002"/>
                      <a:gd name="T76" fmla="*/ 0 w 899"/>
                      <a:gd name="T77" fmla="*/ 0 h 1002"/>
                      <a:gd name="T78" fmla="*/ 0 w 899"/>
                      <a:gd name="T79" fmla="*/ 0 h 1002"/>
                      <a:gd name="T80" fmla="*/ 0 w 899"/>
                      <a:gd name="T81" fmla="*/ 0 h 1002"/>
                      <a:gd name="T82" fmla="*/ 0 w 899"/>
                      <a:gd name="T83" fmla="*/ 0 h 1002"/>
                      <a:gd name="T84" fmla="*/ 0 w 899"/>
                      <a:gd name="T85" fmla="*/ 0 h 1002"/>
                      <a:gd name="T86" fmla="*/ 0 w 899"/>
                      <a:gd name="T87" fmla="*/ 0 h 1002"/>
                      <a:gd name="T88" fmla="*/ 0 w 899"/>
                      <a:gd name="T89" fmla="*/ 0 h 1002"/>
                      <a:gd name="T90" fmla="*/ 0 w 899"/>
                      <a:gd name="T91" fmla="*/ 0 h 1002"/>
                      <a:gd name="T92" fmla="*/ 0 w 899"/>
                      <a:gd name="T93" fmla="*/ 0 h 1002"/>
                      <a:gd name="T94" fmla="*/ 0 w 899"/>
                      <a:gd name="T95" fmla="*/ 0 h 1002"/>
                      <a:gd name="T96" fmla="*/ 0 w 899"/>
                      <a:gd name="T97" fmla="*/ 0 h 1002"/>
                      <a:gd name="T98" fmla="*/ 0 w 899"/>
                      <a:gd name="T99" fmla="*/ 0 h 1002"/>
                      <a:gd name="T100" fmla="*/ 0 w 899"/>
                      <a:gd name="T101" fmla="*/ 0 h 1002"/>
                      <a:gd name="T102" fmla="*/ 0 w 899"/>
                      <a:gd name="T103" fmla="*/ 0 h 1002"/>
                      <a:gd name="T104" fmla="*/ 0 w 899"/>
                      <a:gd name="T105" fmla="*/ 0 h 1002"/>
                      <a:gd name="T106" fmla="*/ 0 w 899"/>
                      <a:gd name="T107" fmla="*/ 0 h 1002"/>
                      <a:gd name="T108" fmla="*/ 0 w 899"/>
                      <a:gd name="T109" fmla="*/ 0 h 1002"/>
                      <a:gd name="T110" fmla="*/ 0 w 899"/>
                      <a:gd name="T111" fmla="*/ 0 h 1002"/>
                      <a:gd name="T112" fmla="*/ 0 w 899"/>
                      <a:gd name="T113" fmla="*/ 0 h 1002"/>
                      <a:gd name="T114" fmla="*/ 0 w 899"/>
                      <a:gd name="T115" fmla="*/ 0 h 1002"/>
                      <a:gd name="T116" fmla="*/ 0 w 899"/>
                      <a:gd name="T117" fmla="*/ 0 h 1002"/>
                      <a:gd name="T118" fmla="*/ 0 w 899"/>
                      <a:gd name="T119" fmla="*/ 0 h 100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899"/>
                      <a:gd name="T181" fmla="*/ 0 h 1002"/>
                      <a:gd name="T182" fmla="*/ 899 w 899"/>
                      <a:gd name="T183" fmla="*/ 1002 h 1002"/>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899" h="1002">
                        <a:moveTo>
                          <a:pt x="13" y="970"/>
                        </a:moveTo>
                        <a:lnTo>
                          <a:pt x="4" y="976"/>
                        </a:lnTo>
                        <a:lnTo>
                          <a:pt x="0" y="982"/>
                        </a:lnTo>
                        <a:lnTo>
                          <a:pt x="3" y="990"/>
                        </a:lnTo>
                        <a:lnTo>
                          <a:pt x="15" y="999"/>
                        </a:lnTo>
                        <a:lnTo>
                          <a:pt x="25" y="1002"/>
                        </a:lnTo>
                        <a:lnTo>
                          <a:pt x="37" y="1000"/>
                        </a:lnTo>
                        <a:lnTo>
                          <a:pt x="52" y="995"/>
                        </a:lnTo>
                        <a:lnTo>
                          <a:pt x="68" y="989"/>
                        </a:lnTo>
                        <a:lnTo>
                          <a:pt x="82" y="981"/>
                        </a:lnTo>
                        <a:lnTo>
                          <a:pt x="95" y="972"/>
                        </a:lnTo>
                        <a:lnTo>
                          <a:pt x="104" y="964"/>
                        </a:lnTo>
                        <a:lnTo>
                          <a:pt x="110" y="959"/>
                        </a:lnTo>
                        <a:lnTo>
                          <a:pt x="111" y="961"/>
                        </a:lnTo>
                        <a:lnTo>
                          <a:pt x="113" y="967"/>
                        </a:lnTo>
                        <a:lnTo>
                          <a:pt x="119" y="973"/>
                        </a:lnTo>
                        <a:lnTo>
                          <a:pt x="127" y="978"/>
                        </a:lnTo>
                        <a:lnTo>
                          <a:pt x="138" y="983"/>
                        </a:lnTo>
                        <a:lnTo>
                          <a:pt x="151" y="983"/>
                        </a:lnTo>
                        <a:lnTo>
                          <a:pt x="169" y="977"/>
                        </a:lnTo>
                        <a:lnTo>
                          <a:pt x="190" y="964"/>
                        </a:lnTo>
                        <a:lnTo>
                          <a:pt x="192" y="965"/>
                        </a:lnTo>
                        <a:lnTo>
                          <a:pt x="197" y="969"/>
                        </a:lnTo>
                        <a:lnTo>
                          <a:pt x="205" y="973"/>
                        </a:lnTo>
                        <a:lnTo>
                          <a:pt x="215" y="977"/>
                        </a:lnTo>
                        <a:lnTo>
                          <a:pt x="228" y="977"/>
                        </a:lnTo>
                        <a:lnTo>
                          <a:pt x="242" y="974"/>
                        </a:lnTo>
                        <a:lnTo>
                          <a:pt x="258" y="967"/>
                        </a:lnTo>
                        <a:lnTo>
                          <a:pt x="275" y="951"/>
                        </a:lnTo>
                        <a:lnTo>
                          <a:pt x="276" y="952"/>
                        </a:lnTo>
                        <a:lnTo>
                          <a:pt x="279" y="955"/>
                        </a:lnTo>
                        <a:lnTo>
                          <a:pt x="285" y="956"/>
                        </a:lnTo>
                        <a:lnTo>
                          <a:pt x="292" y="956"/>
                        </a:lnTo>
                        <a:lnTo>
                          <a:pt x="300" y="953"/>
                        </a:lnTo>
                        <a:lnTo>
                          <a:pt x="310" y="946"/>
                        </a:lnTo>
                        <a:lnTo>
                          <a:pt x="321" y="933"/>
                        </a:lnTo>
                        <a:lnTo>
                          <a:pt x="331" y="910"/>
                        </a:lnTo>
                        <a:lnTo>
                          <a:pt x="341" y="890"/>
                        </a:lnTo>
                        <a:lnTo>
                          <a:pt x="349" y="870"/>
                        </a:lnTo>
                        <a:lnTo>
                          <a:pt x="354" y="853"/>
                        </a:lnTo>
                        <a:lnTo>
                          <a:pt x="360" y="840"/>
                        </a:lnTo>
                        <a:lnTo>
                          <a:pt x="362" y="822"/>
                        </a:lnTo>
                        <a:lnTo>
                          <a:pt x="365" y="792"/>
                        </a:lnTo>
                        <a:lnTo>
                          <a:pt x="370" y="760"/>
                        </a:lnTo>
                        <a:lnTo>
                          <a:pt x="380" y="737"/>
                        </a:lnTo>
                        <a:lnTo>
                          <a:pt x="409" y="716"/>
                        </a:lnTo>
                        <a:lnTo>
                          <a:pt x="412" y="714"/>
                        </a:lnTo>
                        <a:lnTo>
                          <a:pt x="419" y="708"/>
                        </a:lnTo>
                        <a:lnTo>
                          <a:pt x="432" y="699"/>
                        </a:lnTo>
                        <a:lnTo>
                          <a:pt x="448" y="687"/>
                        </a:lnTo>
                        <a:lnTo>
                          <a:pt x="468" y="672"/>
                        </a:lnTo>
                        <a:lnTo>
                          <a:pt x="490" y="656"/>
                        </a:lnTo>
                        <a:lnTo>
                          <a:pt x="513" y="638"/>
                        </a:lnTo>
                        <a:lnTo>
                          <a:pt x="539" y="618"/>
                        </a:lnTo>
                        <a:lnTo>
                          <a:pt x="564" y="599"/>
                        </a:lnTo>
                        <a:lnTo>
                          <a:pt x="590" y="578"/>
                        </a:lnTo>
                        <a:lnTo>
                          <a:pt x="615" y="558"/>
                        </a:lnTo>
                        <a:lnTo>
                          <a:pt x="638" y="539"/>
                        </a:lnTo>
                        <a:lnTo>
                          <a:pt x="660" y="521"/>
                        </a:lnTo>
                        <a:lnTo>
                          <a:pt x="680" y="504"/>
                        </a:lnTo>
                        <a:lnTo>
                          <a:pt x="695" y="489"/>
                        </a:lnTo>
                        <a:lnTo>
                          <a:pt x="707" y="478"/>
                        </a:lnTo>
                        <a:lnTo>
                          <a:pt x="724" y="458"/>
                        </a:lnTo>
                        <a:lnTo>
                          <a:pt x="741" y="438"/>
                        </a:lnTo>
                        <a:lnTo>
                          <a:pt x="757" y="420"/>
                        </a:lnTo>
                        <a:lnTo>
                          <a:pt x="772" y="402"/>
                        </a:lnTo>
                        <a:lnTo>
                          <a:pt x="785" y="385"/>
                        </a:lnTo>
                        <a:lnTo>
                          <a:pt x="798" y="371"/>
                        </a:lnTo>
                        <a:lnTo>
                          <a:pt x="809" y="358"/>
                        </a:lnTo>
                        <a:lnTo>
                          <a:pt x="817" y="348"/>
                        </a:lnTo>
                        <a:lnTo>
                          <a:pt x="820" y="343"/>
                        </a:lnTo>
                        <a:lnTo>
                          <a:pt x="831" y="330"/>
                        </a:lnTo>
                        <a:lnTo>
                          <a:pt x="845" y="311"/>
                        </a:lnTo>
                        <a:lnTo>
                          <a:pt x="861" y="287"/>
                        </a:lnTo>
                        <a:lnTo>
                          <a:pt x="876" y="258"/>
                        </a:lnTo>
                        <a:lnTo>
                          <a:pt x="889" y="228"/>
                        </a:lnTo>
                        <a:lnTo>
                          <a:pt x="897" y="200"/>
                        </a:lnTo>
                        <a:lnTo>
                          <a:pt x="899" y="171"/>
                        </a:lnTo>
                        <a:lnTo>
                          <a:pt x="891" y="114"/>
                        </a:lnTo>
                        <a:lnTo>
                          <a:pt x="882" y="59"/>
                        </a:lnTo>
                        <a:lnTo>
                          <a:pt x="875" y="17"/>
                        </a:lnTo>
                        <a:lnTo>
                          <a:pt x="873" y="0"/>
                        </a:lnTo>
                        <a:lnTo>
                          <a:pt x="857" y="4"/>
                        </a:lnTo>
                        <a:lnTo>
                          <a:pt x="840" y="11"/>
                        </a:lnTo>
                        <a:lnTo>
                          <a:pt x="819" y="20"/>
                        </a:lnTo>
                        <a:lnTo>
                          <a:pt x="798" y="30"/>
                        </a:lnTo>
                        <a:lnTo>
                          <a:pt x="777" y="42"/>
                        </a:lnTo>
                        <a:lnTo>
                          <a:pt x="758" y="52"/>
                        </a:lnTo>
                        <a:lnTo>
                          <a:pt x="741" y="63"/>
                        </a:lnTo>
                        <a:lnTo>
                          <a:pt x="727" y="71"/>
                        </a:lnTo>
                        <a:lnTo>
                          <a:pt x="714" y="77"/>
                        </a:lnTo>
                        <a:lnTo>
                          <a:pt x="699" y="81"/>
                        </a:lnTo>
                        <a:lnTo>
                          <a:pt x="685" y="84"/>
                        </a:lnTo>
                        <a:lnTo>
                          <a:pt x="671" y="85"/>
                        </a:lnTo>
                        <a:lnTo>
                          <a:pt x="658" y="85"/>
                        </a:lnTo>
                        <a:lnTo>
                          <a:pt x="646" y="85"/>
                        </a:lnTo>
                        <a:lnTo>
                          <a:pt x="637" y="85"/>
                        </a:lnTo>
                        <a:lnTo>
                          <a:pt x="630" y="85"/>
                        </a:lnTo>
                        <a:lnTo>
                          <a:pt x="630" y="88"/>
                        </a:lnTo>
                        <a:lnTo>
                          <a:pt x="633" y="94"/>
                        </a:lnTo>
                        <a:lnTo>
                          <a:pt x="634" y="102"/>
                        </a:lnTo>
                        <a:lnTo>
                          <a:pt x="634" y="111"/>
                        </a:lnTo>
                        <a:lnTo>
                          <a:pt x="634" y="123"/>
                        </a:lnTo>
                        <a:lnTo>
                          <a:pt x="629" y="135"/>
                        </a:lnTo>
                        <a:lnTo>
                          <a:pt x="623" y="144"/>
                        </a:lnTo>
                        <a:lnTo>
                          <a:pt x="616" y="150"/>
                        </a:lnTo>
                        <a:lnTo>
                          <a:pt x="608" y="159"/>
                        </a:lnTo>
                        <a:lnTo>
                          <a:pt x="594" y="178"/>
                        </a:lnTo>
                        <a:lnTo>
                          <a:pt x="576" y="204"/>
                        </a:lnTo>
                        <a:lnTo>
                          <a:pt x="555" y="232"/>
                        </a:lnTo>
                        <a:lnTo>
                          <a:pt x="534" y="264"/>
                        </a:lnTo>
                        <a:lnTo>
                          <a:pt x="514" y="292"/>
                        </a:lnTo>
                        <a:lnTo>
                          <a:pt x="498" y="317"/>
                        </a:lnTo>
                        <a:lnTo>
                          <a:pt x="486" y="334"/>
                        </a:lnTo>
                        <a:lnTo>
                          <a:pt x="473" y="350"/>
                        </a:lnTo>
                        <a:lnTo>
                          <a:pt x="456" y="372"/>
                        </a:lnTo>
                        <a:lnTo>
                          <a:pt x="434" y="398"/>
                        </a:lnTo>
                        <a:lnTo>
                          <a:pt x="410" y="424"/>
                        </a:lnTo>
                        <a:lnTo>
                          <a:pt x="387" y="450"/>
                        </a:lnTo>
                        <a:lnTo>
                          <a:pt x="365" y="474"/>
                        </a:lnTo>
                        <a:lnTo>
                          <a:pt x="348" y="492"/>
                        </a:lnTo>
                        <a:lnTo>
                          <a:pt x="335" y="504"/>
                        </a:lnTo>
                        <a:lnTo>
                          <a:pt x="330" y="498"/>
                        </a:lnTo>
                        <a:lnTo>
                          <a:pt x="284" y="535"/>
                        </a:lnTo>
                        <a:lnTo>
                          <a:pt x="284" y="541"/>
                        </a:lnTo>
                        <a:lnTo>
                          <a:pt x="283" y="543"/>
                        </a:lnTo>
                        <a:lnTo>
                          <a:pt x="280" y="547"/>
                        </a:lnTo>
                        <a:lnTo>
                          <a:pt x="275" y="553"/>
                        </a:lnTo>
                        <a:lnTo>
                          <a:pt x="268" y="560"/>
                        </a:lnTo>
                        <a:lnTo>
                          <a:pt x="259" y="567"/>
                        </a:lnTo>
                        <a:lnTo>
                          <a:pt x="249" y="577"/>
                        </a:lnTo>
                        <a:lnTo>
                          <a:pt x="237" y="583"/>
                        </a:lnTo>
                        <a:lnTo>
                          <a:pt x="224" y="590"/>
                        </a:lnTo>
                        <a:lnTo>
                          <a:pt x="211" y="595"/>
                        </a:lnTo>
                        <a:lnTo>
                          <a:pt x="199" y="599"/>
                        </a:lnTo>
                        <a:lnTo>
                          <a:pt x="189" y="604"/>
                        </a:lnTo>
                        <a:lnTo>
                          <a:pt x="180" y="608"/>
                        </a:lnTo>
                        <a:lnTo>
                          <a:pt x="172" y="613"/>
                        </a:lnTo>
                        <a:lnTo>
                          <a:pt x="164" y="618"/>
                        </a:lnTo>
                        <a:lnTo>
                          <a:pt x="156" y="625"/>
                        </a:lnTo>
                        <a:lnTo>
                          <a:pt x="149" y="633"/>
                        </a:lnTo>
                        <a:lnTo>
                          <a:pt x="141" y="641"/>
                        </a:lnTo>
                        <a:lnTo>
                          <a:pt x="132" y="650"/>
                        </a:lnTo>
                        <a:lnTo>
                          <a:pt x="124" y="657"/>
                        </a:lnTo>
                        <a:lnTo>
                          <a:pt x="116" y="667"/>
                        </a:lnTo>
                        <a:lnTo>
                          <a:pt x="107" y="674"/>
                        </a:lnTo>
                        <a:lnTo>
                          <a:pt x="100" y="684"/>
                        </a:lnTo>
                        <a:lnTo>
                          <a:pt x="93" y="690"/>
                        </a:lnTo>
                        <a:lnTo>
                          <a:pt x="86" y="697"/>
                        </a:lnTo>
                        <a:lnTo>
                          <a:pt x="80" y="703"/>
                        </a:lnTo>
                        <a:lnTo>
                          <a:pt x="72" y="710"/>
                        </a:lnTo>
                        <a:lnTo>
                          <a:pt x="63" y="716"/>
                        </a:lnTo>
                        <a:lnTo>
                          <a:pt x="56" y="723"/>
                        </a:lnTo>
                        <a:lnTo>
                          <a:pt x="50" y="728"/>
                        </a:lnTo>
                        <a:lnTo>
                          <a:pt x="46" y="733"/>
                        </a:lnTo>
                        <a:lnTo>
                          <a:pt x="44" y="738"/>
                        </a:lnTo>
                        <a:lnTo>
                          <a:pt x="46" y="742"/>
                        </a:lnTo>
                        <a:lnTo>
                          <a:pt x="51" y="745"/>
                        </a:lnTo>
                        <a:lnTo>
                          <a:pt x="59" y="747"/>
                        </a:lnTo>
                        <a:lnTo>
                          <a:pt x="68" y="749"/>
                        </a:lnTo>
                        <a:lnTo>
                          <a:pt x="80" y="749"/>
                        </a:lnTo>
                        <a:lnTo>
                          <a:pt x="91" y="747"/>
                        </a:lnTo>
                        <a:lnTo>
                          <a:pt x="104" y="745"/>
                        </a:lnTo>
                        <a:lnTo>
                          <a:pt x="116" y="740"/>
                        </a:lnTo>
                        <a:lnTo>
                          <a:pt x="127" y="733"/>
                        </a:lnTo>
                        <a:lnTo>
                          <a:pt x="133" y="730"/>
                        </a:lnTo>
                        <a:lnTo>
                          <a:pt x="133" y="740"/>
                        </a:lnTo>
                        <a:lnTo>
                          <a:pt x="128" y="755"/>
                        </a:lnTo>
                        <a:lnTo>
                          <a:pt x="119" y="776"/>
                        </a:lnTo>
                        <a:lnTo>
                          <a:pt x="108" y="801"/>
                        </a:lnTo>
                        <a:lnTo>
                          <a:pt x="98" y="824"/>
                        </a:lnTo>
                        <a:lnTo>
                          <a:pt x="87" y="847"/>
                        </a:lnTo>
                        <a:lnTo>
                          <a:pt x="81" y="862"/>
                        </a:lnTo>
                        <a:lnTo>
                          <a:pt x="76" y="874"/>
                        </a:lnTo>
                        <a:lnTo>
                          <a:pt x="71" y="887"/>
                        </a:lnTo>
                        <a:lnTo>
                          <a:pt x="64" y="900"/>
                        </a:lnTo>
                        <a:lnTo>
                          <a:pt x="56" y="914"/>
                        </a:lnTo>
                        <a:lnTo>
                          <a:pt x="47" y="929"/>
                        </a:lnTo>
                        <a:lnTo>
                          <a:pt x="37" y="943"/>
                        </a:lnTo>
                        <a:lnTo>
                          <a:pt x="26" y="957"/>
                        </a:lnTo>
                        <a:lnTo>
                          <a:pt x="13" y="970"/>
                        </a:lnTo>
                        <a:close/>
                      </a:path>
                    </a:pathLst>
                  </a:custGeom>
                  <a:solidFill>
                    <a:srgbClr val="A54C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40994" name="Freeform 1130"/>
                  <p:cNvSpPr>
                    <a:spLocks/>
                  </p:cNvSpPr>
                  <p:nvPr/>
                </p:nvSpPr>
                <p:spPr bwMode="auto">
                  <a:xfrm flipH="1">
                    <a:off x="4717" y="1953"/>
                    <a:ext cx="45" cy="54"/>
                  </a:xfrm>
                  <a:custGeom>
                    <a:avLst/>
                    <a:gdLst>
                      <a:gd name="T0" fmla="*/ 0 w 181"/>
                      <a:gd name="T1" fmla="*/ 0 h 217"/>
                      <a:gd name="T2" fmla="*/ 0 w 181"/>
                      <a:gd name="T3" fmla="*/ 0 h 217"/>
                      <a:gd name="T4" fmla="*/ 0 w 181"/>
                      <a:gd name="T5" fmla="*/ 0 h 217"/>
                      <a:gd name="T6" fmla="*/ 0 w 181"/>
                      <a:gd name="T7" fmla="*/ 0 h 217"/>
                      <a:gd name="T8" fmla="*/ 0 w 181"/>
                      <a:gd name="T9" fmla="*/ 0 h 217"/>
                      <a:gd name="T10" fmla="*/ 0 w 181"/>
                      <a:gd name="T11" fmla="*/ 0 h 217"/>
                      <a:gd name="T12" fmla="*/ 0 w 181"/>
                      <a:gd name="T13" fmla="*/ 0 h 217"/>
                      <a:gd name="T14" fmla="*/ 0 w 181"/>
                      <a:gd name="T15" fmla="*/ 0 h 217"/>
                      <a:gd name="T16" fmla="*/ 0 w 181"/>
                      <a:gd name="T17" fmla="*/ 0 h 217"/>
                      <a:gd name="T18" fmla="*/ 0 w 181"/>
                      <a:gd name="T19" fmla="*/ 0 h 217"/>
                      <a:gd name="T20" fmla="*/ 0 w 181"/>
                      <a:gd name="T21" fmla="*/ 0 h 217"/>
                      <a:gd name="T22" fmla="*/ 0 w 181"/>
                      <a:gd name="T23" fmla="*/ 0 h 217"/>
                      <a:gd name="T24" fmla="*/ 0 w 181"/>
                      <a:gd name="T25" fmla="*/ 0 h 217"/>
                      <a:gd name="T26" fmla="*/ 0 w 181"/>
                      <a:gd name="T27" fmla="*/ 0 h 217"/>
                      <a:gd name="T28" fmla="*/ 0 w 181"/>
                      <a:gd name="T29" fmla="*/ 0 h 217"/>
                      <a:gd name="T30" fmla="*/ 0 w 181"/>
                      <a:gd name="T31" fmla="*/ 0 h 217"/>
                      <a:gd name="T32" fmla="*/ 0 w 181"/>
                      <a:gd name="T33" fmla="*/ 0 h 217"/>
                      <a:gd name="T34" fmla="*/ 0 w 181"/>
                      <a:gd name="T35" fmla="*/ 0 h 217"/>
                      <a:gd name="T36" fmla="*/ 0 w 181"/>
                      <a:gd name="T37" fmla="*/ 0 h 217"/>
                      <a:gd name="T38" fmla="*/ 0 w 181"/>
                      <a:gd name="T39" fmla="*/ 0 h 217"/>
                      <a:gd name="T40" fmla="*/ 0 w 181"/>
                      <a:gd name="T41" fmla="*/ 0 h 217"/>
                      <a:gd name="T42" fmla="*/ 0 w 181"/>
                      <a:gd name="T43" fmla="*/ 0 h 217"/>
                      <a:gd name="T44" fmla="*/ 0 w 181"/>
                      <a:gd name="T45" fmla="*/ 0 h 217"/>
                      <a:gd name="T46" fmla="*/ 0 w 181"/>
                      <a:gd name="T47" fmla="*/ 0 h 217"/>
                      <a:gd name="T48" fmla="*/ 0 w 181"/>
                      <a:gd name="T49" fmla="*/ 0 h 21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81"/>
                      <a:gd name="T76" fmla="*/ 0 h 217"/>
                      <a:gd name="T77" fmla="*/ 181 w 181"/>
                      <a:gd name="T78" fmla="*/ 217 h 21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81" h="217">
                        <a:moveTo>
                          <a:pt x="181" y="176"/>
                        </a:moveTo>
                        <a:lnTo>
                          <a:pt x="139" y="114"/>
                        </a:lnTo>
                        <a:lnTo>
                          <a:pt x="138" y="105"/>
                        </a:lnTo>
                        <a:lnTo>
                          <a:pt x="135" y="97"/>
                        </a:lnTo>
                        <a:lnTo>
                          <a:pt x="132" y="89"/>
                        </a:lnTo>
                        <a:lnTo>
                          <a:pt x="126" y="81"/>
                        </a:lnTo>
                        <a:lnTo>
                          <a:pt x="119" y="76"/>
                        </a:lnTo>
                        <a:lnTo>
                          <a:pt x="111" y="72"/>
                        </a:lnTo>
                        <a:lnTo>
                          <a:pt x="102" y="69"/>
                        </a:lnTo>
                        <a:lnTo>
                          <a:pt x="92" y="68"/>
                        </a:lnTo>
                        <a:lnTo>
                          <a:pt x="51" y="6"/>
                        </a:lnTo>
                        <a:lnTo>
                          <a:pt x="46" y="0"/>
                        </a:lnTo>
                        <a:lnTo>
                          <a:pt x="0" y="37"/>
                        </a:lnTo>
                        <a:lnTo>
                          <a:pt x="0" y="43"/>
                        </a:lnTo>
                        <a:lnTo>
                          <a:pt x="47" y="114"/>
                        </a:lnTo>
                        <a:lnTo>
                          <a:pt x="48" y="123"/>
                        </a:lnTo>
                        <a:lnTo>
                          <a:pt x="51" y="132"/>
                        </a:lnTo>
                        <a:lnTo>
                          <a:pt x="55" y="140"/>
                        </a:lnTo>
                        <a:lnTo>
                          <a:pt x="60" y="146"/>
                        </a:lnTo>
                        <a:lnTo>
                          <a:pt x="68" y="153"/>
                        </a:lnTo>
                        <a:lnTo>
                          <a:pt x="76" y="157"/>
                        </a:lnTo>
                        <a:lnTo>
                          <a:pt x="83" y="159"/>
                        </a:lnTo>
                        <a:lnTo>
                          <a:pt x="92" y="161"/>
                        </a:lnTo>
                        <a:lnTo>
                          <a:pt x="128" y="217"/>
                        </a:lnTo>
                        <a:lnTo>
                          <a:pt x="181" y="17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grpSp>
            <p:sp>
              <p:nvSpPr>
                <p:cNvPr id="40988" name="Freeform 1131"/>
                <p:cNvSpPr>
                  <a:spLocks/>
                </p:cNvSpPr>
                <p:nvPr/>
              </p:nvSpPr>
              <p:spPr bwMode="auto">
                <a:xfrm flipH="1">
                  <a:off x="4705" y="1440"/>
                  <a:ext cx="148" cy="186"/>
                </a:xfrm>
                <a:custGeom>
                  <a:avLst/>
                  <a:gdLst>
                    <a:gd name="T0" fmla="*/ 0 w 592"/>
                    <a:gd name="T1" fmla="*/ 0 h 743"/>
                    <a:gd name="T2" fmla="*/ 0 w 592"/>
                    <a:gd name="T3" fmla="*/ 0 h 743"/>
                    <a:gd name="T4" fmla="*/ 0 w 592"/>
                    <a:gd name="T5" fmla="*/ 0 h 743"/>
                    <a:gd name="T6" fmla="*/ 0 w 592"/>
                    <a:gd name="T7" fmla="*/ 0 h 743"/>
                    <a:gd name="T8" fmla="*/ 0 w 592"/>
                    <a:gd name="T9" fmla="*/ 0 h 743"/>
                    <a:gd name="T10" fmla="*/ 0 w 592"/>
                    <a:gd name="T11" fmla="*/ 0 h 743"/>
                    <a:gd name="T12" fmla="*/ 0 w 592"/>
                    <a:gd name="T13" fmla="*/ 0 h 743"/>
                    <a:gd name="T14" fmla="*/ 0 w 592"/>
                    <a:gd name="T15" fmla="*/ 0 h 743"/>
                    <a:gd name="T16" fmla="*/ 0 w 592"/>
                    <a:gd name="T17" fmla="*/ 0 h 743"/>
                    <a:gd name="T18" fmla="*/ 0 w 592"/>
                    <a:gd name="T19" fmla="*/ 0 h 743"/>
                    <a:gd name="T20" fmla="*/ 0 w 592"/>
                    <a:gd name="T21" fmla="*/ 0 h 743"/>
                    <a:gd name="T22" fmla="*/ 0 w 592"/>
                    <a:gd name="T23" fmla="*/ 0 h 743"/>
                    <a:gd name="T24" fmla="*/ 0 w 592"/>
                    <a:gd name="T25" fmla="*/ 0 h 743"/>
                    <a:gd name="T26" fmla="*/ 0 w 592"/>
                    <a:gd name="T27" fmla="*/ 0 h 743"/>
                    <a:gd name="T28" fmla="*/ 0 w 592"/>
                    <a:gd name="T29" fmla="*/ 0 h 743"/>
                    <a:gd name="T30" fmla="*/ 0 w 592"/>
                    <a:gd name="T31" fmla="*/ 0 h 743"/>
                    <a:gd name="T32" fmla="*/ 0 w 592"/>
                    <a:gd name="T33" fmla="*/ 0 h 743"/>
                    <a:gd name="T34" fmla="*/ 0 w 592"/>
                    <a:gd name="T35" fmla="*/ 0 h 743"/>
                    <a:gd name="T36" fmla="*/ 0 w 592"/>
                    <a:gd name="T37" fmla="*/ 0 h 743"/>
                    <a:gd name="T38" fmla="*/ 0 w 592"/>
                    <a:gd name="T39" fmla="*/ 0 h 743"/>
                    <a:gd name="T40" fmla="*/ 0 w 592"/>
                    <a:gd name="T41" fmla="*/ 0 h 743"/>
                    <a:gd name="T42" fmla="*/ 0 w 592"/>
                    <a:gd name="T43" fmla="*/ 0 h 743"/>
                    <a:gd name="T44" fmla="*/ 0 w 592"/>
                    <a:gd name="T45" fmla="*/ 0 h 743"/>
                    <a:gd name="T46" fmla="*/ 0 w 592"/>
                    <a:gd name="T47" fmla="*/ 0 h 743"/>
                    <a:gd name="T48" fmla="*/ 0 w 592"/>
                    <a:gd name="T49" fmla="*/ 0 h 743"/>
                    <a:gd name="T50" fmla="*/ 0 w 592"/>
                    <a:gd name="T51" fmla="*/ 0 h 743"/>
                    <a:gd name="T52" fmla="*/ 0 w 592"/>
                    <a:gd name="T53" fmla="*/ 0 h 743"/>
                    <a:gd name="T54" fmla="*/ 0 w 592"/>
                    <a:gd name="T55" fmla="*/ 0 h 743"/>
                    <a:gd name="T56" fmla="*/ 0 w 592"/>
                    <a:gd name="T57" fmla="*/ 0 h 743"/>
                    <a:gd name="T58" fmla="*/ 0 w 592"/>
                    <a:gd name="T59" fmla="*/ 0 h 743"/>
                    <a:gd name="T60" fmla="*/ 0 w 592"/>
                    <a:gd name="T61" fmla="*/ 0 h 743"/>
                    <a:gd name="T62" fmla="*/ 0 w 592"/>
                    <a:gd name="T63" fmla="*/ 0 h 743"/>
                    <a:gd name="T64" fmla="*/ 0 w 592"/>
                    <a:gd name="T65" fmla="*/ 0 h 743"/>
                    <a:gd name="T66" fmla="*/ 0 w 592"/>
                    <a:gd name="T67" fmla="*/ 0 h 743"/>
                    <a:gd name="T68" fmla="*/ 0 w 592"/>
                    <a:gd name="T69" fmla="*/ 0 h 743"/>
                    <a:gd name="T70" fmla="*/ 0 w 592"/>
                    <a:gd name="T71" fmla="*/ 0 h 743"/>
                    <a:gd name="T72" fmla="*/ 0 w 592"/>
                    <a:gd name="T73" fmla="*/ 0 h 743"/>
                    <a:gd name="T74" fmla="*/ 0 w 592"/>
                    <a:gd name="T75" fmla="*/ 0 h 743"/>
                    <a:gd name="T76" fmla="*/ 0 w 592"/>
                    <a:gd name="T77" fmla="*/ 0 h 743"/>
                    <a:gd name="T78" fmla="*/ 0 w 592"/>
                    <a:gd name="T79" fmla="*/ 0 h 743"/>
                    <a:gd name="T80" fmla="*/ 0 w 592"/>
                    <a:gd name="T81" fmla="*/ 0 h 743"/>
                    <a:gd name="T82" fmla="*/ 0 w 592"/>
                    <a:gd name="T83" fmla="*/ 0 h 743"/>
                    <a:gd name="T84" fmla="*/ 0 w 592"/>
                    <a:gd name="T85" fmla="*/ 0 h 743"/>
                    <a:gd name="T86" fmla="*/ 0 w 592"/>
                    <a:gd name="T87" fmla="*/ 0 h 743"/>
                    <a:gd name="T88" fmla="*/ 0 w 592"/>
                    <a:gd name="T89" fmla="*/ 0 h 743"/>
                    <a:gd name="T90" fmla="*/ 0 w 592"/>
                    <a:gd name="T91" fmla="*/ 0 h 743"/>
                    <a:gd name="T92" fmla="*/ 0 w 592"/>
                    <a:gd name="T93" fmla="*/ 0 h 743"/>
                    <a:gd name="T94" fmla="*/ 0 w 592"/>
                    <a:gd name="T95" fmla="*/ 0 h 743"/>
                    <a:gd name="T96" fmla="*/ 0 w 592"/>
                    <a:gd name="T97" fmla="*/ 0 h 743"/>
                    <a:gd name="T98" fmla="*/ 0 w 592"/>
                    <a:gd name="T99" fmla="*/ 0 h 743"/>
                    <a:gd name="T100" fmla="*/ 0 w 592"/>
                    <a:gd name="T101" fmla="*/ 0 h 743"/>
                    <a:gd name="T102" fmla="*/ 0 w 592"/>
                    <a:gd name="T103" fmla="*/ 0 h 743"/>
                    <a:gd name="T104" fmla="*/ 0 w 592"/>
                    <a:gd name="T105" fmla="*/ 0 h 743"/>
                    <a:gd name="T106" fmla="*/ 0 w 592"/>
                    <a:gd name="T107" fmla="*/ 0 h 743"/>
                    <a:gd name="T108" fmla="*/ 0 w 592"/>
                    <a:gd name="T109" fmla="*/ 0 h 743"/>
                    <a:gd name="T110" fmla="*/ 0 w 592"/>
                    <a:gd name="T111" fmla="*/ 0 h 743"/>
                    <a:gd name="T112" fmla="*/ 0 w 592"/>
                    <a:gd name="T113" fmla="*/ 0 h 743"/>
                    <a:gd name="T114" fmla="*/ 0 w 592"/>
                    <a:gd name="T115" fmla="*/ 0 h 743"/>
                    <a:gd name="T116" fmla="*/ 0 w 592"/>
                    <a:gd name="T117" fmla="*/ 0 h 74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92"/>
                    <a:gd name="T178" fmla="*/ 0 h 743"/>
                    <a:gd name="T179" fmla="*/ 592 w 592"/>
                    <a:gd name="T180" fmla="*/ 743 h 74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92" h="743">
                      <a:moveTo>
                        <a:pt x="27" y="229"/>
                      </a:moveTo>
                      <a:lnTo>
                        <a:pt x="41" y="219"/>
                      </a:lnTo>
                      <a:lnTo>
                        <a:pt x="52" y="207"/>
                      </a:lnTo>
                      <a:lnTo>
                        <a:pt x="60" y="195"/>
                      </a:lnTo>
                      <a:lnTo>
                        <a:pt x="64" y="184"/>
                      </a:lnTo>
                      <a:lnTo>
                        <a:pt x="69" y="177"/>
                      </a:lnTo>
                      <a:lnTo>
                        <a:pt x="79" y="180"/>
                      </a:lnTo>
                      <a:lnTo>
                        <a:pt x="90" y="190"/>
                      </a:lnTo>
                      <a:lnTo>
                        <a:pt x="97" y="207"/>
                      </a:lnTo>
                      <a:lnTo>
                        <a:pt x="101" y="219"/>
                      </a:lnTo>
                      <a:lnTo>
                        <a:pt x="107" y="232"/>
                      </a:lnTo>
                      <a:lnTo>
                        <a:pt x="116" y="246"/>
                      </a:lnTo>
                      <a:lnTo>
                        <a:pt x="126" y="261"/>
                      </a:lnTo>
                      <a:lnTo>
                        <a:pt x="139" y="275"/>
                      </a:lnTo>
                      <a:lnTo>
                        <a:pt x="155" y="285"/>
                      </a:lnTo>
                      <a:lnTo>
                        <a:pt x="173" y="293"/>
                      </a:lnTo>
                      <a:lnTo>
                        <a:pt x="194" y="297"/>
                      </a:lnTo>
                      <a:lnTo>
                        <a:pt x="219" y="298"/>
                      </a:lnTo>
                      <a:lnTo>
                        <a:pt x="246" y="301"/>
                      </a:lnTo>
                      <a:lnTo>
                        <a:pt x="276" y="306"/>
                      </a:lnTo>
                      <a:lnTo>
                        <a:pt x="304" y="313"/>
                      </a:lnTo>
                      <a:lnTo>
                        <a:pt x="329" y="321"/>
                      </a:lnTo>
                      <a:lnTo>
                        <a:pt x="351" y="330"/>
                      </a:lnTo>
                      <a:lnTo>
                        <a:pt x="366" y="339"/>
                      </a:lnTo>
                      <a:lnTo>
                        <a:pt x="371" y="351"/>
                      </a:lnTo>
                      <a:lnTo>
                        <a:pt x="370" y="379"/>
                      </a:lnTo>
                      <a:lnTo>
                        <a:pt x="364" y="414"/>
                      </a:lnTo>
                      <a:lnTo>
                        <a:pt x="359" y="452"/>
                      </a:lnTo>
                      <a:lnTo>
                        <a:pt x="360" y="484"/>
                      </a:lnTo>
                      <a:lnTo>
                        <a:pt x="360" y="499"/>
                      </a:lnTo>
                      <a:lnTo>
                        <a:pt x="355" y="519"/>
                      </a:lnTo>
                      <a:lnTo>
                        <a:pt x="345" y="541"/>
                      </a:lnTo>
                      <a:lnTo>
                        <a:pt x="332" y="562"/>
                      </a:lnTo>
                      <a:lnTo>
                        <a:pt x="314" y="580"/>
                      </a:lnTo>
                      <a:lnTo>
                        <a:pt x="293" y="593"/>
                      </a:lnTo>
                      <a:lnTo>
                        <a:pt x="268" y="600"/>
                      </a:lnTo>
                      <a:lnTo>
                        <a:pt x="241" y="596"/>
                      </a:lnTo>
                      <a:lnTo>
                        <a:pt x="232" y="592"/>
                      </a:lnTo>
                      <a:lnTo>
                        <a:pt x="220" y="584"/>
                      </a:lnTo>
                      <a:lnTo>
                        <a:pt x="206" y="574"/>
                      </a:lnTo>
                      <a:lnTo>
                        <a:pt x="189" y="564"/>
                      </a:lnTo>
                      <a:lnTo>
                        <a:pt x="173" y="555"/>
                      </a:lnTo>
                      <a:lnTo>
                        <a:pt x="156" y="549"/>
                      </a:lnTo>
                      <a:lnTo>
                        <a:pt x="142" y="546"/>
                      </a:lnTo>
                      <a:lnTo>
                        <a:pt x="129" y="549"/>
                      </a:lnTo>
                      <a:lnTo>
                        <a:pt x="117" y="554"/>
                      </a:lnTo>
                      <a:lnTo>
                        <a:pt x="107" y="558"/>
                      </a:lnTo>
                      <a:lnTo>
                        <a:pt x="96" y="560"/>
                      </a:lnTo>
                      <a:lnTo>
                        <a:pt x="88" y="562"/>
                      </a:lnTo>
                      <a:lnTo>
                        <a:pt x="81" y="563"/>
                      </a:lnTo>
                      <a:lnTo>
                        <a:pt x="75" y="564"/>
                      </a:lnTo>
                      <a:lnTo>
                        <a:pt x="71" y="564"/>
                      </a:lnTo>
                      <a:lnTo>
                        <a:pt x="70" y="564"/>
                      </a:lnTo>
                      <a:lnTo>
                        <a:pt x="68" y="568"/>
                      </a:lnTo>
                      <a:lnTo>
                        <a:pt x="65" y="576"/>
                      </a:lnTo>
                      <a:lnTo>
                        <a:pt x="66" y="588"/>
                      </a:lnTo>
                      <a:lnTo>
                        <a:pt x="75" y="600"/>
                      </a:lnTo>
                      <a:lnTo>
                        <a:pt x="78" y="602"/>
                      </a:lnTo>
                      <a:lnTo>
                        <a:pt x="82" y="607"/>
                      </a:lnTo>
                      <a:lnTo>
                        <a:pt x="84" y="614"/>
                      </a:lnTo>
                      <a:lnTo>
                        <a:pt x="82" y="623"/>
                      </a:lnTo>
                      <a:lnTo>
                        <a:pt x="75" y="636"/>
                      </a:lnTo>
                      <a:lnTo>
                        <a:pt x="71" y="658"/>
                      </a:lnTo>
                      <a:lnTo>
                        <a:pt x="73" y="683"/>
                      </a:lnTo>
                      <a:lnTo>
                        <a:pt x="84" y="705"/>
                      </a:lnTo>
                      <a:lnTo>
                        <a:pt x="95" y="714"/>
                      </a:lnTo>
                      <a:lnTo>
                        <a:pt x="109" y="722"/>
                      </a:lnTo>
                      <a:lnTo>
                        <a:pt x="125" y="729"/>
                      </a:lnTo>
                      <a:lnTo>
                        <a:pt x="140" y="734"/>
                      </a:lnTo>
                      <a:lnTo>
                        <a:pt x="155" y="738"/>
                      </a:lnTo>
                      <a:lnTo>
                        <a:pt x="168" y="740"/>
                      </a:lnTo>
                      <a:lnTo>
                        <a:pt x="177" y="743"/>
                      </a:lnTo>
                      <a:lnTo>
                        <a:pt x="179" y="743"/>
                      </a:lnTo>
                      <a:lnTo>
                        <a:pt x="215" y="743"/>
                      </a:lnTo>
                      <a:lnTo>
                        <a:pt x="250" y="738"/>
                      </a:lnTo>
                      <a:lnTo>
                        <a:pt x="282" y="730"/>
                      </a:lnTo>
                      <a:lnTo>
                        <a:pt x="312" y="718"/>
                      </a:lnTo>
                      <a:lnTo>
                        <a:pt x="338" y="707"/>
                      </a:lnTo>
                      <a:lnTo>
                        <a:pt x="360" y="694"/>
                      </a:lnTo>
                      <a:lnTo>
                        <a:pt x="376" y="682"/>
                      </a:lnTo>
                      <a:lnTo>
                        <a:pt x="385" y="673"/>
                      </a:lnTo>
                      <a:lnTo>
                        <a:pt x="397" y="654"/>
                      </a:lnTo>
                      <a:lnTo>
                        <a:pt x="406" y="637"/>
                      </a:lnTo>
                      <a:lnTo>
                        <a:pt x="410" y="619"/>
                      </a:lnTo>
                      <a:lnTo>
                        <a:pt x="410" y="602"/>
                      </a:lnTo>
                      <a:lnTo>
                        <a:pt x="406" y="580"/>
                      </a:lnTo>
                      <a:lnTo>
                        <a:pt x="405" y="550"/>
                      </a:lnTo>
                      <a:lnTo>
                        <a:pt x="406" y="524"/>
                      </a:lnTo>
                      <a:lnTo>
                        <a:pt x="407" y="508"/>
                      </a:lnTo>
                      <a:lnTo>
                        <a:pt x="406" y="495"/>
                      </a:lnTo>
                      <a:lnTo>
                        <a:pt x="402" y="474"/>
                      </a:lnTo>
                      <a:lnTo>
                        <a:pt x="400" y="452"/>
                      </a:lnTo>
                      <a:lnTo>
                        <a:pt x="401" y="437"/>
                      </a:lnTo>
                      <a:lnTo>
                        <a:pt x="403" y="430"/>
                      </a:lnTo>
                      <a:lnTo>
                        <a:pt x="407" y="421"/>
                      </a:lnTo>
                      <a:lnTo>
                        <a:pt x="411" y="412"/>
                      </a:lnTo>
                      <a:lnTo>
                        <a:pt x="416" y="403"/>
                      </a:lnTo>
                      <a:lnTo>
                        <a:pt x="424" y="395"/>
                      </a:lnTo>
                      <a:lnTo>
                        <a:pt x="432" y="388"/>
                      </a:lnTo>
                      <a:lnTo>
                        <a:pt x="442" y="386"/>
                      </a:lnTo>
                      <a:lnTo>
                        <a:pt x="455" y="387"/>
                      </a:lnTo>
                      <a:lnTo>
                        <a:pt x="475" y="396"/>
                      </a:lnTo>
                      <a:lnTo>
                        <a:pt x="484" y="411"/>
                      </a:lnTo>
                      <a:lnTo>
                        <a:pt x="484" y="429"/>
                      </a:lnTo>
                      <a:lnTo>
                        <a:pt x="480" y="447"/>
                      </a:lnTo>
                      <a:lnTo>
                        <a:pt x="475" y="465"/>
                      </a:lnTo>
                      <a:lnTo>
                        <a:pt x="469" y="481"/>
                      </a:lnTo>
                      <a:lnTo>
                        <a:pt x="462" y="494"/>
                      </a:lnTo>
                      <a:lnTo>
                        <a:pt x="458" y="503"/>
                      </a:lnTo>
                      <a:lnTo>
                        <a:pt x="458" y="510"/>
                      </a:lnTo>
                      <a:lnTo>
                        <a:pt x="458" y="524"/>
                      </a:lnTo>
                      <a:lnTo>
                        <a:pt x="462" y="541"/>
                      </a:lnTo>
                      <a:lnTo>
                        <a:pt x="469" y="559"/>
                      </a:lnTo>
                      <a:lnTo>
                        <a:pt x="478" y="577"/>
                      </a:lnTo>
                      <a:lnTo>
                        <a:pt x="485" y="594"/>
                      </a:lnTo>
                      <a:lnTo>
                        <a:pt x="495" y="610"/>
                      </a:lnTo>
                      <a:lnTo>
                        <a:pt x="501" y="623"/>
                      </a:lnTo>
                      <a:lnTo>
                        <a:pt x="505" y="632"/>
                      </a:lnTo>
                      <a:lnTo>
                        <a:pt x="508" y="632"/>
                      </a:lnTo>
                      <a:lnTo>
                        <a:pt x="514" y="634"/>
                      </a:lnTo>
                      <a:lnTo>
                        <a:pt x="523" y="635"/>
                      </a:lnTo>
                      <a:lnTo>
                        <a:pt x="535" y="634"/>
                      </a:lnTo>
                      <a:lnTo>
                        <a:pt x="545" y="630"/>
                      </a:lnTo>
                      <a:lnTo>
                        <a:pt x="554" y="622"/>
                      </a:lnTo>
                      <a:lnTo>
                        <a:pt x="561" y="610"/>
                      </a:lnTo>
                      <a:lnTo>
                        <a:pt x="564" y="592"/>
                      </a:lnTo>
                      <a:lnTo>
                        <a:pt x="565" y="562"/>
                      </a:lnTo>
                      <a:lnTo>
                        <a:pt x="570" y="517"/>
                      </a:lnTo>
                      <a:lnTo>
                        <a:pt x="575" y="465"/>
                      </a:lnTo>
                      <a:lnTo>
                        <a:pt x="582" y="411"/>
                      </a:lnTo>
                      <a:lnTo>
                        <a:pt x="588" y="356"/>
                      </a:lnTo>
                      <a:lnTo>
                        <a:pt x="592" y="306"/>
                      </a:lnTo>
                      <a:lnTo>
                        <a:pt x="592" y="268"/>
                      </a:lnTo>
                      <a:lnTo>
                        <a:pt x="590" y="245"/>
                      </a:lnTo>
                      <a:lnTo>
                        <a:pt x="583" y="227"/>
                      </a:lnTo>
                      <a:lnTo>
                        <a:pt x="575" y="201"/>
                      </a:lnTo>
                      <a:lnTo>
                        <a:pt x="565" y="171"/>
                      </a:lnTo>
                      <a:lnTo>
                        <a:pt x="551" y="138"/>
                      </a:lnTo>
                      <a:lnTo>
                        <a:pt x="535" y="107"/>
                      </a:lnTo>
                      <a:lnTo>
                        <a:pt x="515" y="78"/>
                      </a:lnTo>
                      <a:lnTo>
                        <a:pt x="493" y="56"/>
                      </a:lnTo>
                      <a:lnTo>
                        <a:pt x="469" y="43"/>
                      </a:lnTo>
                      <a:lnTo>
                        <a:pt x="455" y="39"/>
                      </a:lnTo>
                      <a:lnTo>
                        <a:pt x="441" y="34"/>
                      </a:lnTo>
                      <a:lnTo>
                        <a:pt x="427" y="30"/>
                      </a:lnTo>
                      <a:lnTo>
                        <a:pt x="413" y="25"/>
                      </a:lnTo>
                      <a:lnTo>
                        <a:pt x="397" y="21"/>
                      </a:lnTo>
                      <a:lnTo>
                        <a:pt x="381" y="15"/>
                      </a:lnTo>
                      <a:lnTo>
                        <a:pt x="366" y="11"/>
                      </a:lnTo>
                      <a:lnTo>
                        <a:pt x="350" y="9"/>
                      </a:lnTo>
                      <a:lnTo>
                        <a:pt x="333" y="5"/>
                      </a:lnTo>
                      <a:lnTo>
                        <a:pt x="316" y="2"/>
                      </a:lnTo>
                      <a:lnTo>
                        <a:pt x="298" y="1"/>
                      </a:lnTo>
                      <a:lnTo>
                        <a:pt x="281" y="0"/>
                      </a:lnTo>
                      <a:lnTo>
                        <a:pt x="263" y="0"/>
                      </a:lnTo>
                      <a:lnTo>
                        <a:pt x="245" y="0"/>
                      </a:lnTo>
                      <a:lnTo>
                        <a:pt x="226" y="1"/>
                      </a:lnTo>
                      <a:lnTo>
                        <a:pt x="207" y="4"/>
                      </a:lnTo>
                      <a:lnTo>
                        <a:pt x="195" y="6"/>
                      </a:lnTo>
                      <a:lnTo>
                        <a:pt x="181" y="10"/>
                      </a:lnTo>
                      <a:lnTo>
                        <a:pt x="164" y="17"/>
                      </a:lnTo>
                      <a:lnTo>
                        <a:pt x="147" y="25"/>
                      </a:lnTo>
                      <a:lnTo>
                        <a:pt x="129" y="34"/>
                      </a:lnTo>
                      <a:lnTo>
                        <a:pt x="110" y="44"/>
                      </a:lnTo>
                      <a:lnTo>
                        <a:pt x="92" y="55"/>
                      </a:lnTo>
                      <a:lnTo>
                        <a:pt x="74" y="66"/>
                      </a:lnTo>
                      <a:lnTo>
                        <a:pt x="57" y="78"/>
                      </a:lnTo>
                      <a:lnTo>
                        <a:pt x="41" y="91"/>
                      </a:lnTo>
                      <a:lnTo>
                        <a:pt x="27" y="104"/>
                      </a:lnTo>
                      <a:lnTo>
                        <a:pt x="17" y="117"/>
                      </a:lnTo>
                      <a:lnTo>
                        <a:pt x="8" y="131"/>
                      </a:lnTo>
                      <a:lnTo>
                        <a:pt x="1" y="143"/>
                      </a:lnTo>
                      <a:lnTo>
                        <a:pt x="0" y="156"/>
                      </a:lnTo>
                      <a:lnTo>
                        <a:pt x="1" y="168"/>
                      </a:lnTo>
                      <a:lnTo>
                        <a:pt x="5" y="182"/>
                      </a:lnTo>
                      <a:lnTo>
                        <a:pt x="10" y="202"/>
                      </a:lnTo>
                      <a:lnTo>
                        <a:pt x="17" y="219"/>
                      </a:lnTo>
                      <a:lnTo>
                        <a:pt x="27" y="22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40989" name="Freeform 1132"/>
                <p:cNvSpPr>
                  <a:spLocks/>
                </p:cNvSpPr>
                <p:nvPr/>
              </p:nvSpPr>
              <p:spPr bwMode="auto">
                <a:xfrm flipH="1">
                  <a:off x="4792" y="1529"/>
                  <a:ext cx="27" cy="5"/>
                </a:xfrm>
                <a:custGeom>
                  <a:avLst/>
                  <a:gdLst>
                    <a:gd name="T0" fmla="*/ 0 w 108"/>
                    <a:gd name="T1" fmla="*/ 0 h 21"/>
                    <a:gd name="T2" fmla="*/ 0 w 108"/>
                    <a:gd name="T3" fmla="*/ 0 h 21"/>
                    <a:gd name="T4" fmla="*/ 0 w 108"/>
                    <a:gd name="T5" fmla="*/ 0 h 21"/>
                    <a:gd name="T6" fmla="*/ 0 w 108"/>
                    <a:gd name="T7" fmla="*/ 0 h 21"/>
                    <a:gd name="T8" fmla="*/ 0 w 108"/>
                    <a:gd name="T9" fmla="*/ 0 h 21"/>
                    <a:gd name="T10" fmla="*/ 0 w 108"/>
                    <a:gd name="T11" fmla="*/ 0 h 21"/>
                    <a:gd name="T12" fmla="*/ 0 w 108"/>
                    <a:gd name="T13" fmla="*/ 0 h 21"/>
                    <a:gd name="T14" fmla="*/ 0 w 108"/>
                    <a:gd name="T15" fmla="*/ 0 h 21"/>
                    <a:gd name="T16" fmla="*/ 0 w 108"/>
                    <a:gd name="T17" fmla="*/ 0 h 21"/>
                    <a:gd name="T18" fmla="*/ 0 w 108"/>
                    <a:gd name="T19" fmla="*/ 0 h 21"/>
                    <a:gd name="T20" fmla="*/ 0 w 108"/>
                    <a:gd name="T21" fmla="*/ 0 h 21"/>
                    <a:gd name="T22" fmla="*/ 0 w 108"/>
                    <a:gd name="T23" fmla="*/ 0 h 21"/>
                    <a:gd name="T24" fmla="*/ 0 w 108"/>
                    <a:gd name="T25" fmla="*/ 0 h 21"/>
                    <a:gd name="T26" fmla="*/ 0 w 108"/>
                    <a:gd name="T27" fmla="*/ 0 h 21"/>
                    <a:gd name="T28" fmla="*/ 0 w 108"/>
                    <a:gd name="T29" fmla="*/ 0 h 21"/>
                    <a:gd name="T30" fmla="*/ 0 w 108"/>
                    <a:gd name="T31" fmla="*/ 0 h 21"/>
                    <a:gd name="T32" fmla="*/ 0 w 108"/>
                    <a:gd name="T33" fmla="*/ 0 h 21"/>
                    <a:gd name="T34" fmla="*/ 0 w 108"/>
                    <a:gd name="T35" fmla="*/ 0 h 21"/>
                    <a:gd name="T36" fmla="*/ 0 w 108"/>
                    <a:gd name="T37" fmla="*/ 0 h 21"/>
                    <a:gd name="T38" fmla="*/ 0 w 108"/>
                    <a:gd name="T39" fmla="*/ 0 h 21"/>
                    <a:gd name="T40" fmla="*/ 0 w 108"/>
                    <a:gd name="T41" fmla="*/ 0 h 21"/>
                    <a:gd name="T42" fmla="*/ 0 w 108"/>
                    <a:gd name="T43" fmla="*/ 0 h 21"/>
                    <a:gd name="T44" fmla="*/ 0 w 108"/>
                    <a:gd name="T45" fmla="*/ 0 h 21"/>
                    <a:gd name="T46" fmla="*/ 0 w 108"/>
                    <a:gd name="T47" fmla="*/ 0 h 21"/>
                    <a:gd name="T48" fmla="*/ 0 w 108"/>
                    <a:gd name="T49" fmla="*/ 0 h 21"/>
                    <a:gd name="T50" fmla="*/ 0 w 108"/>
                    <a:gd name="T51" fmla="*/ 0 h 21"/>
                    <a:gd name="T52" fmla="*/ 0 w 108"/>
                    <a:gd name="T53" fmla="*/ 0 h 21"/>
                    <a:gd name="T54" fmla="*/ 0 w 108"/>
                    <a:gd name="T55" fmla="*/ 0 h 21"/>
                    <a:gd name="T56" fmla="*/ 0 w 108"/>
                    <a:gd name="T57" fmla="*/ 0 h 2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08"/>
                    <a:gd name="T88" fmla="*/ 0 h 21"/>
                    <a:gd name="T89" fmla="*/ 108 w 108"/>
                    <a:gd name="T90" fmla="*/ 21 h 21"/>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08" h="21">
                      <a:moveTo>
                        <a:pt x="0" y="9"/>
                      </a:moveTo>
                      <a:lnTo>
                        <a:pt x="15" y="13"/>
                      </a:lnTo>
                      <a:lnTo>
                        <a:pt x="24" y="9"/>
                      </a:lnTo>
                      <a:lnTo>
                        <a:pt x="29" y="4"/>
                      </a:lnTo>
                      <a:lnTo>
                        <a:pt x="34" y="1"/>
                      </a:lnTo>
                      <a:lnTo>
                        <a:pt x="43" y="0"/>
                      </a:lnTo>
                      <a:lnTo>
                        <a:pt x="54" y="0"/>
                      </a:lnTo>
                      <a:lnTo>
                        <a:pt x="65" y="0"/>
                      </a:lnTo>
                      <a:lnTo>
                        <a:pt x="77" y="1"/>
                      </a:lnTo>
                      <a:lnTo>
                        <a:pt x="87" y="4"/>
                      </a:lnTo>
                      <a:lnTo>
                        <a:pt x="97" y="7"/>
                      </a:lnTo>
                      <a:lnTo>
                        <a:pt x="104" y="10"/>
                      </a:lnTo>
                      <a:lnTo>
                        <a:pt x="108" y="14"/>
                      </a:lnTo>
                      <a:lnTo>
                        <a:pt x="102" y="14"/>
                      </a:lnTo>
                      <a:lnTo>
                        <a:pt x="94" y="14"/>
                      </a:lnTo>
                      <a:lnTo>
                        <a:pt x="86" y="13"/>
                      </a:lnTo>
                      <a:lnTo>
                        <a:pt x="77" y="13"/>
                      </a:lnTo>
                      <a:lnTo>
                        <a:pt x="69" y="13"/>
                      </a:lnTo>
                      <a:lnTo>
                        <a:pt x="61" y="13"/>
                      </a:lnTo>
                      <a:lnTo>
                        <a:pt x="54" y="14"/>
                      </a:lnTo>
                      <a:lnTo>
                        <a:pt x="47" y="16"/>
                      </a:lnTo>
                      <a:lnTo>
                        <a:pt x="42" y="18"/>
                      </a:lnTo>
                      <a:lnTo>
                        <a:pt x="35" y="20"/>
                      </a:lnTo>
                      <a:lnTo>
                        <a:pt x="29" y="21"/>
                      </a:lnTo>
                      <a:lnTo>
                        <a:pt x="22" y="21"/>
                      </a:lnTo>
                      <a:lnTo>
                        <a:pt x="16" y="21"/>
                      </a:lnTo>
                      <a:lnTo>
                        <a:pt x="11" y="18"/>
                      </a:lnTo>
                      <a:lnTo>
                        <a:pt x="5" y="14"/>
                      </a:lnTo>
                      <a:lnTo>
                        <a:pt x="0"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40990" name="Freeform 1133"/>
                <p:cNvSpPr>
                  <a:spLocks/>
                </p:cNvSpPr>
                <p:nvPr/>
              </p:nvSpPr>
              <p:spPr bwMode="auto">
                <a:xfrm flipH="1">
                  <a:off x="4792" y="1537"/>
                  <a:ext cx="21" cy="9"/>
                </a:xfrm>
                <a:custGeom>
                  <a:avLst/>
                  <a:gdLst>
                    <a:gd name="T0" fmla="*/ 0 w 83"/>
                    <a:gd name="T1" fmla="*/ 0 h 34"/>
                    <a:gd name="T2" fmla="*/ 0 w 83"/>
                    <a:gd name="T3" fmla="*/ 0 h 34"/>
                    <a:gd name="T4" fmla="*/ 0 w 83"/>
                    <a:gd name="T5" fmla="*/ 0 h 34"/>
                    <a:gd name="T6" fmla="*/ 0 w 83"/>
                    <a:gd name="T7" fmla="*/ 0 h 34"/>
                    <a:gd name="T8" fmla="*/ 0 w 83"/>
                    <a:gd name="T9" fmla="*/ 0 h 34"/>
                    <a:gd name="T10" fmla="*/ 0 w 83"/>
                    <a:gd name="T11" fmla="*/ 0 h 34"/>
                    <a:gd name="T12" fmla="*/ 0 w 83"/>
                    <a:gd name="T13" fmla="*/ 0 h 34"/>
                    <a:gd name="T14" fmla="*/ 0 w 83"/>
                    <a:gd name="T15" fmla="*/ 0 h 34"/>
                    <a:gd name="T16" fmla="*/ 0 w 83"/>
                    <a:gd name="T17" fmla="*/ 0 h 34"/>
                    <a:gd name="T18" fmla="*/ 0 w 83"/>
                    <a:gd name="T19" fmla="*/ 0 h 34"/>
                    <a:gd name="T20" fmla="*/ 0 w 83"/>
                    <a:gd name="T21" fmla="*/ 0 h 34"/>
                    <a:gd name="T22" fmla="*/ 0 w 83"/>
                    <a:gd name="T23" fmla="*/ 0 h 34"/>
                    <a:gd name="T24" fmla="*/ 0 w 83"/>
                    <a:gd name="T25" fmla="*/ 0 h 34"/>
                    <a:gd name="T26" fmla="*/ 0 w 83"/>
                    <a:gd name="T27" fmla="*/ 0 h 34"/>
                    <a:gd name="T28" fmla="*/ 0 w 83"/>
                    <a:gd name="T29" fmla="*/ 0 h 34"/>
                    <a:gd name="T30" fmla="*/ 0 w 83"/>
                    <a:gd name="T31" fmla="*/ 0 h 34"/>
                    <a:gd name="T32" fmla="*/ 0 w 83"/>
                    <a:gd name="T33" fmla="*/ 0 h 34"/>
                    <a:gd name="T34" fmla="*/ 0 w 83"/>
                    <a:gd name="T35" fmla="*/ 0 h 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83"/>
                    <a:gd name="T55" fmla="*/ 0 h 34"/>
                    <a:gd name="T56" fmla="*/ 83 w 83"/>
                    <a:gd name="T57" fmla="*/ 34 h 3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83" h="34">
                      <a:moveTo>
                        <a:pt x="0" y="3"/>
                      </a:moveTo>
                      <a:lnTo>
                        <a:pt x="6" y="2"/>
                      </a:lnTo>
                      <a:lnTo>
                        <a:pt x="14" y="0"/>
                      </a:lnTo>
                      <a:lnTo>
                        <a:pt x="22" y="0"/>
                      </a:lnTo>
                      <a:lnTo>
                        <a:pt x="31" y="3"/>
                      </a:lnTo>
                      <a:lnTo>
                        <a:pt x="37" y="6"/>
                      </a:lnTo>
                      <a:lnTo>
                        <a:pt x="44" y="8"/>
                      </a:lnTo>
                      <a:lnTo>
                        <a:pt x="53" y="12"/>
                      </a:lnTo>
                      <a:lnTo>
                        <a:pt x="62" y="17"/>
                      </a:lnTo>
                      <a:lnTo>
                        <a:pt x="70" y="21"/>
                      </a:lnTo>
                      <a:lnTo>
                        <a:pt x="76" y="24"/>
                      </a:lnTo>
                      <a:lnTo>
                        <a:pt x="82" y="26"/>
                      </a:lnTo>
                      <a:lnTo>
                        <a:pt x="83" y="28"/>
                      </a:lnTo>
                      <a:lnTo>
                        <a:pt x="13" y="34"/>
                      </a:lnTo>
                      <a:lnTo>
                        <a:pt x="10" y="32"/>
                      </a:lnTo>
                      <a:lnTo>
                        <a:pt x="5" y="26"/>
                      </a:lnTo>
                      <a:lnTo>
                        <a:pt x="1" y="16"/>
                      </a:ln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40991" name="Freeform 1134"/>
                <p:cNvSpPr>
                  <a:spLocks/>
                </p:cNvSpPr>
                <p:nvPr/>
              </p:nvSpPr>
              <p:spPr bwMode="auto">
                <a:xfrm flipH="1">
                  <a:off x="4831" y="1538"/>
                  <a:ext cx="8" cy="7"/>
                </a:xfrm>
                <a:custGeom>
                  <a:avLst/>
                  <a:gdLst>
                    <a:gd name="T0" fmla="*/ 0 w 30"/>
                    <a:gd name="T1" fmla="*/ 0 h 28"/>
                    <a:gd name="T2" fmla="*/ 0 w 30"/>
                    <a:gd name="T3" fmla="*/ 0 h 28"/>
                    <a:gd name="T4" fmla="*/ 0 w 30"/>
                    <a:gd name="T5" fmla="*/ 0 h 28"/>
                    <a:gd name="T6" fmla="*/ 0 w 30"/>
                    <a:gd name="T7" fmla="*/ 0 h 28"/>
                    <a:gd name="T8" fmla="*/ 0 w 30"/>
                    <a:gd name="T9" fmla="*/ 0 h 28"/>
                    <a:gd name="T10" fmla="*/ 0 w 30"/>
                    <a:gd name="T11" fmla="*/ 0 h 28"/>
                    <a:gd name="T12" fmla="*/ 0 w 30"/>
                    <a:gd name="T13" fmla="*/ 0 h 28"/>
                    <a:gd name="T14" fmla="*/ 0 w 30"/>
                    <a:gd name="T15" fmla="*/ 0 h 28"/>
                    <a:gd name="T16" fmla="*/ 0 w 30"/>
                    <a:gd name="T17" fmla="*/ 0 h 28"/>
                    <a:gd name="T18" fmla="*/ 0 w 30"/>
                    <a:gd name="T19" fmla="*/ 0 h 28"/>
                    <a:gd name="T20" fmla="*/ 0 w 30"/>
                    <a:gd name="T21" fmla="*/ 0 h 28"/>
                    <a:gd name="T22" fmla="*/ 0 w 30"/>
                    <a:gd name="T23" fmla="*/ 0 h 28"/>
                    <a:gd name="T24" fmla="*/ 0 w 30"/>
                    <a:gd name="T25" fmla="*/ 0 h 28"/>
                    <a:gd name="T26" fmla="*/ 0 w 30"/>
                    <a:gd name="T27" fmla="*/ 0 h 28"/>
                    <a:gd name="T28" fmla="*/ 0 w 30"/>
                    <a:gd name="T29" fmla="*/ 0 h 28"/>
                    <a:gd name="T30" fmla="*/ 0 w 30"/>
                    <a:gd name="T31" fmla="*/ 0 h 28"/>
                    <a:gd name="T32" fmla="*/ 0 w 30"/>
                    <a:gd name="T33" fmla="*/ 0 h 2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0"/>
                    <a:gd name="T52" fmla="*/ 0 h 28"/>
                    <a:gd name="T53" fmla="*/ 30 w 30"/>
                    <a:gd name="T54" fmla="*/ 28 h 2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0" h="28">
                      <a:moveTo>
                        <a:pt x="30" y="12"/>
                      </a:moveTo>
                      <a:lnTo>
                        <a:pt x="24" y="7"/>
                      </a:lnTo>
                      <a:lnTo>
                        <a:pt x="13" y="3"/>
                      </a:lnTo>
                      <a:lnTo>
                        <a:pt x="6" y="0"/>
                      </a:lnTo>
                      <a:lnTo>
                        <a:pt x="0" y="2"/>
                      </a:lnTo>
                      <a:lnTo>
                        <a:pt x="3" y="7"/>
                      </a:lnTo>
                      <a:lnTo>
                        <a:pt x="4" y="13"/>
                      </a:lnTo>
                      <a:lnTo>
                        <a:pt x="4" y="19"/>
                      </a:lnTo>
                      <a:lnTo>
                        <a:pt x="2" y="25"/>
                      </a:lnTo>
                      <a:lnTo>
                        <a:pt x="7" y="28"/>
                      </a:lnTo>
                      <a:lnTo>
                        <a:pt x="15" y="28"/>
                      </a:lnTo>
                      <a:lnTo>
                        <a:pt x="23" y="26"/>
                      </a:lnTo>
                      <a:lnTo>
                        <a:pt x="29" y="25"/>
                      </a:lnTo>
                      <a:lnTo>
                        <a:pt x="30" y="21"/>
                      </a:lnTo>
                      <a:lnTo>
                        <a:pt x="30" y="16"/>
                      </a:lnTo>
                      <a:lnTo>
                        <a:pt x="30" y="13"/>
                      </a:lnTo>
                      <a:lnTo>
                        <a:pt x="30"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40992" name="Freeform 1135"/>
                <p:cNvSpPr>
                  <a:spLocks/>
                </p:cNvSpPr>
                <p:nvPr/>
              </p:nvSpPr>
              <p:spPr bwMode="auto">
                <a:xfrm flipH="1">
                  <a:off x="4810" y="1591"/>
                  <a:ext cx="22" cy="6"/>
                </a:xfrm>
                <a:custGeom>
                  <a:avLst/>
                  <a:gdLst>
                    <a:gd name="T0" fmla="*/ 0 w 91"/>
                    <a:gd name="T1" fmla="*/ 0 h 24"/>
                    <a:gd name="T2" fmla="*/ 0 w 91"/>
                    <a:gd name="T3" fmla="*/ 0 h 24"/>
                    <a:gd name="T4" fmla="*/ 0 w 91"/>
                    <a:gd name="T5" fmla="*/ 0 h 24"/>
                    <a:gd name="T6" fmla="*/ 0 w 91"/>
                    <a:gd name="T7" fmla="*/ 0 h 24"/>
                    <a:gd name="T8" fmla="*/ 0 w 91"/>
                    <a:gd name="T9" fmla="*/ 0 h 24"/>
                    <a:gd name="T10" fmla="*/ 0 w 91"/>
                    <a:gd name="T11" fmla="*/ 0 h 24"/>
                    <a:gd name="T12" fmla="*/ 0 w 91"/>
                    <a:gd name="T13" fmla="*/ 0 h 24"/>
                    <a:gd name="T14" fmla="*/ 0 w 91"/>
                    <a:gd name="T15" fmla="*/ 0 h 24"/>
                    <a:gd name="T16" fmla="*/ 0 w 91"/>
                    <a:gd name="T17" fmla="*/ 0 h 24"/>
                    <a:gd name="T18" fmla="*/ 0 w 91"/>
                    <a:gd name="T19" fmla="*/ 0 h 24"/>
                    <a:gd name="T20" fmla="*/ 0 w 91"/>
                    <a:gd name="T21" fmla="*/ 0 h 24"/>
                    <a:gd name="T22" fmla="*/ 0 w 91"/>
                    <a:gd name="T23" fmla="*/ 0 h 24"/>
                    <a:gd name="T24" fmla="*/ 0 w 91"/>
                    <a:gd name="T25" fmla="*/ 0 h 24"/>
                    <a:gd name="T26" fmla="*/ 0 w 91"/>
                    <a:gd name="T27" fmla="*/ 0 h 24"/>
                    <a:gd name="T28" fmla="*/ 0 w 91"/>
                    <a:gd name="T29" fmla="*/ 0 h 24"/>
                    <a:gd name="T30" fmla="*/ 0 w 91"/>
                    <a:gd name="T31" fmla="*/ 0 h 24"/>
                    <a:gd name="T32" fmla="*/ 0 w 91"/>
                    <a:gd name="T33" fmla="*/ 0 h 24"/>
                    <a:gd name="T34" fmla="*/ 0 w 91"/>
                    <a:gd name="T35" fmla="*/ 0 h 24"/>
                    <a:gd name="T36" fmla="*/ 0 w 91"/>
                    <a:gd name="T37" fmla="*/ 0 h 24"/>
                    <a:gd name="T38" fmla="*/ 0 w 91"/>
                    <a:gd name="T39" fmla="*/ 0 h 24"/>
                    <a:gd name="T40" fmla="*/ 0 w 91"/>
                    <a:gd name="T41" fmla="*/ 0 h 24"/>
                    <a:gd name="T42" fmla="*/ 0 w 91"/>
                    <a:gd name="T43" fmla="*/ 0 h 24"/>
                    <a:gd name="T44" fmla="*/ 0 w 91"/>
                    <a:gd name="T45" fmla="*/ 0 h 24"/>
                    <a:gd name="T46" fmla="*/ 0 w 91"/>
                    <a:gd name="T47" fmla="*/ 0 h 24"/>
                    <a:gd name="T48" fmla="*/ 0 w 91"/>
                    <a:gd name="T49" fmla="*/ 0 h 24"/>
                    <a:gd name="T50" fmla="*/ 0 w 91"/>
                    <a:gd name="T51" fmla="*/ 0 h 24"/>
                    <a:gd name="T52" fmla="*/ 0 w 91"/>
                    <a:gd name="T53" fmla="*/ 0 h 24"/>
                    <a:gd name="T54" fmla="*/ 0 w 91"/>
                    <a:gd name="T55" fmla="*/ 0 h 24"/>
                    <a:gd name="T56" fmla="*/ 0 w 91"/>
                    <a:gd name="T57" fmla="*/ 0 h 2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91"/>
                    <a:gd name="T88" fmla="*/ 0 h 24"/>
                    <a:gd name="T89" fmla="*/ 91 w 91"/>
                    <a:gd name="T90" fmla="*/ 24 h 24"/>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91" h="24">
                      <a:moveTo>
                        <a:pt x="1" y="7"/>
                      </a:moveTo>
                      <a:lnTo>
                        <a:pt x="8" y="7"/>
                      </a:lnTo>
                      <a:lnTo>
                        <a:pt x="14" y="5"/>
                      </a:lnTo>
                      <a:lnTo>
                        <a:pt x="21" y="3"/>
                      </a:lnTo>
                      <a:lnTo>
                        <a:pt x="27" y="1"/>
                      </a:lnTo>
                      <a:lnTo>
                        <a:pt x="34" y="0"/>
                      </a:lnTo>
                      <a:lnTo>
                        <a:pt x="42" y="0"/>
                      </a:lnTo>
                      <a:lnTo>
                        <a:pt x="50" y="1"/>
                      </a:lnTo>
                      <a:lnTo>
                        <a:pt x="57" y="3"/>
                      </a:lnTo>
                      <a:lnTo>
                        <a:pt x="72" y="10"/>
                      </a:lnTo>
                      <a:lnTo>
                        <a:pt x="82" y="14"/>
                      </a:lnTo>
                      <a:lnTo>
                        <a:pt x="89" y="16"/>
                      </a:lnTo>
                      <a:lnTo>
                        <a:pt x="91" y="16"/>
                      </a:lnTo>
                      <a:lnTo>
                        <a:pt x="90" y="16"/>
                      </a:lnTo>
                      <a:lnTo>
                        <a:pt x="85" y="18"/>
                      </a:lnTo>
                      <a:lnTo>
                        <a:pt x="77" y="20"/>
                      </a:lnTo>
                      <a:lnTo>
                        <a:pt x="68" y="22"/>
                      </a:lnTo>
                      <a:lnTo>
                        <a:pt x="59" y="23"/>
                      </a:lnTo>
                      <a:lnTo>
                        <a:pt x="48" y="24"/>
                      </a:lnTo>
                      <a:lnTo>
                        <a:pt x="39" y="24"/>
                      </a:lnTo>
                      <a:lnTo>
                        <a:pt x="33" y="23"/>
                      </a:lnTo>
                      <a:lnTo>
                        <a:pt x="22" y="20"/>
                      </a:lnTo>
                      <a:lnTo>
                        <a:pt x="14" y="19"/>
                      </a:lnTo>
                      <a:lnTo>
                        <a:pt x="9" y="19"/>
                      </a:lnTo>
                      <a:lnTo>
                        <a:pt x="8" y="19"/>
                      </a:lnTo>
                      <a:lnTo>
                        <a:pt x="4" y="16"/>
                      </a:lnTo>
                      <a:lnTo>
                        <a:pt x="1" y="13"/>
                      </a:lnTo>
                      <a:lnTo>
                        <a:pt x="0" y="9"/>
                      </a:lnTo>
                      <a:lnTo>
                        <a:pt x="1" y="7"/>
                      </a:lnTo>
                      <a:close/>
                    </a:path>
                  </a:pathLst>
                </a:custGeom>
                <a:solidFill>
                  <a:srgbClr val="A54C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grpSp>
          <p:sp>
            <p:nvSpPr>
              <p:cNvPr id="40978" name="Freeform 1136"/>
              <p:cNvSpPr>
                <a:spLocks/>
              </p:cNvSpPr>
              <p:nvPr/>
            </p:nvSpPr>
            <p:spPr bwMode="auto">
              <a:xfrm>
                <a:off x="3180" y="1931"/>
                <a:ext cx="276" cy="133"/>
              </a:xfrm>
              <a:custGeom>
                <a:avLst/>
                <a:gdLst>
                  <a:gd name="T0" fmla="*/ 264 w 276"/>
                  <a:gd name="T1" fmla="*/ 36 h 133"/>
                  <a:gd name="T2" fmla="*/ 126 w 276"/>
                  <a:gd name="T3" fmla="*/ 0 h 133"/>
                  <a:gd name="T4" fmla="*/ 0 w 276"/>
                  <a:gd name="T5" fmla="*/ 84 h 133"/>
                  <a:gd name="T6" fmla="*/ 60 w 276"/>
                  <a:gd name="T7" fmla="*/ 78 h 133"/>
                  <a:gd name="T8" fmla="*/ 78 w 276"/>
                  <a:gd name="T9" fmla="*/ 66 h 133"/>
                  <a:gd name="T10" fmla="*/ 114 w 276"/>
                  <a:gd name="T11" fmla="*/ 54 h 133"/>
                  <a:gd name="T12" fmla="*/ 210 w 276"/>
                  <a:gd name="T13" fmla="*/ 66 h 133"/>
                  <a:gd name="T14" fmla="*/ 240 w 276"/>
                  <a:gd name="T15" fmla="*/ 90 h 133"/>
                  <a:gd name="T16" fmla="*/ 276 w 276"/>
                  <a:gd name="T17" fmla="*/ 48 h 133"/>
                  <a:gd name="T18" fmla="*/ 264 w 276"/>
                  <a:gd name="T19" fmla="*/ 36 h 13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76"/>
                  <a:gd name="T31" fmla="*/ 0 h 133"/>
                  <a:gd name="T32" fmla="*/ 276 w 276"/>
                  <a:gd name="T33" fmla="*/ 133 h 13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76" h="133">
                    <a:moveTo>
                      <a:pt x="264" y="36"/>
                    </a:moveTo>
                    <a:cubicBezTo>
                      <a:pt x="218" y="21"/>
                      <a:pt x="174" y="8"/>
                      <a:pt x="126" y="0"/>
                    </a:cubicBezTo>
                    <a:cubicBezTo>
                      <a:pt x="53" y="7"/>
                      <a:pt x="25" y="9"/>
                      <a:pt x="0" y="84"/>
                    </a:cubicBezTo>
                    <a:cubicBezTo>
                      <a:pt x="16" y="133"/>
                      <a:pt x="40" y="98"/>
                      <a:pt x="60" y="78"/>
                    </a:cubicBezTo>
                    <a:cubicBezTo>
                      <a:pt x="65" y="73"/>
                      <a:pt x="71" y="69"/>
                      <a:pt x="78" y="66"/>
                    </a:cubicBezTo>
                    <a:cubicBezTo>
                      <a:pt x="90" y="61"/>
                      <a:pt x="114" y="54"/>
                      <a:pt x="114" y="54"/>
                    </a:cubicBezTo>
                    <a:cubicBezTo>
                      <a:pt x="146" y="56"/>
                      <a:pt x="185" y="46"/>
                      <a:pt x="210" y="66"/>
                    </a:cubicBezTo>
                    <a:cubicBezTo>
                      <a:pt x="249" y="97"/>
                      <a:pt x="195" y="75"/>
                      <a:pt x="240" y="90"/>
                    </a:cubicBezTo>
                    <a:cubicBezTo>
                      <a:pt x="265" y="82"/>
                      <a:pt x="262" y="69"/>
                      <a:pt x="276" y="48"/>
                    </a:cubicBezTo>
                    <a:cubicBezTo>
                      <a:pt x="255" y="41"/>
                      <a:pt x="254" y="46"/>
                      <a:pt x="264" y="36"/>
                    </a:cubicBezTo>
                    <a:close/>
                  </a:path>
                </a:pathLst>
              </a:custGeom>
              <a:solidFill>
                <a:schemeClr val="accent2"/>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dirty="0"/>
              </a:p>
            </p:txBody>
          </p:sp>
          <p:sp>
            <p:nvSpPr>
              <p:cNvPr id="40979" name="Freeform 1137"/>
              <p:cNvSpPr>
                <a:spLocks/>
              </p:cNvSpPr>
              <p:nvPr/>
            </p:nvSpPr>
            <p:spPr bwMode="auto">
              <a:xfrm>
                <a:off x="3146" y="2064"/>
                <a:ext cx="214" cy="664"/>
              </a:xfrm>
              <a:custGeom>
                <a:avLst/>
                <a:gdLst>
                  <a:gd name="T0" fmla="*/ 16 w 214"/>
                  <a:gd name="T1" fmla="*/ 0 h 664"/>
                  <a:gd name="T2" fmla="*/ 22 w 214"/>
                  <a:gd name="T3" fmla="*/ 24 h 664"/>
                  <a:gd name="T4" fmla="*/ 58 w 214"/>
                  <a:gd name="T5" fmla="*/ 30 h 664"/>
                  <a:gd name="T6" fmla="*/ 64 w 214"/>
                  <a:gd name="T7" fmla="*/ 168 h 664"/>
                  <a:gd name="T8" fmla="*/ 82 w 214"/>
                  <a:gd name="T9" fmla="*/ 240 h 664"/>
                  <a:gd name="T10" fmla="*/ 142 w 214"/>
                  <a:gd name="T11" fmla="*/ 426 h 664"/>
                  <a:gd name="T12" fmla="*/ 184 w 214"/>
                  <a:gd name="T13" fmla="*/ 576 h 664"/>
                  <a:gd name="T14" fmla="*/ 208 w 214"/>
                  <a:gd name="T15" fmla="*/ 630 h 664"/>
                  <a:gd name="T16" fmla="*/ 214 w 214"/>
                  <a:gd name="T17" fmla="*/ 648 h 664"/>
                  <a:gd name="T18" fmla="*/ 160 w 214"/>
                  <a:gd name="T19" fmla="*/ 654 h 664"/>
                  <a:gd name="T20" fmla="*/ 112 w 214"/>
                  <a:gd name="T21" fmla="*/ 516 h 664"/>
                  <a:gd name="T22" fmla="*/ 88 w 214"/>
                  <a:gd name="T23" fmla="*/ 456 h 664"/>
                  <a:gd name="T24" fmla="*/ 58 w 214"/>
                  <a:gd name="T25" fmla="*/ 318 h 664"/>
                  <a:gd name="T26" fmla="*/ 40 w 214"/>
                  <a:gd name="T27" fmla="*/ 258 h 664"/>
                  <a:gd name="T28" fmla="*/ 16 w 214"/>
                  <a:gd name="T29" fmla="*/ 108 h 664"/>
                  <a:gd name="T30" fmla="*/ 16 w 214"/>
                  <a:gd name="T31" fmla="*/ 0 h 66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14"/>
                  <a:gd name="T49" fmla="*/ 0 h 664"/>
                  <a:gd name="T50" fmla="*/ 214 w 214"/>
                  <a:gd name="T51" fmla="*/ 664 h 66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14" h="664">
                    <a:moveTo>
                      <a:pt x="16" y="0"/>
                    </a:moveTo>
                    <a:cubicBezTo>
                      <a:pt x="18" y="8"/>
                      <a:pt x="15" y="19"/>
                      <a:pt x="22" y="24"/>
                    </a:cubicBezTo>
                    <a:cubicBezTo>
                      <a:pt x="32" y="31"/>
                      <a:pt x="55" y="18"/>
                      <a:pt x="58" y="30"/>
                    </a:cubicBezTo>
                    <a:cubicBezTo>
                      <a:pt x="71" y="74"/>
                      <a:pt x="60" y="122"/>
                      <a:pt x="64" y="168"/>
                    </a:cubicBezTo>
                    <a:cubicBezTo>
                      <a:pt x="66" y="191"/>
                      <a:pt x="78" y="217"/>
                      <a:pt x="82" y="240"/>
                    </a:cubicBezTo>
                    <a:cubicBezTo>
                      <a:pt x="93" y="299"/>
                      <a:pt x="108" y="374"/>
                      <a:pt x="142" y="426"/>
                    </a:cubicBezTo>
                    <a:cubicBezTo>
                      <a:pt x="153" y="479"/>
                      <a:pt x="160" y="528"/>
                      <a:pt x="184" y="576"/>
                    </a:cubicBezTo>
                    <a:cubicBezTo>
                      <a:pt x="213" y="633"/>
                      <a:pt x="177" y="537"/>
                      <a:pt x="208" y="630"/>
                    </a:cubicBezTo>
                    <a:cubicBezTo>
                      <a:pt x="210" y="636"/>
                      <a:pt x="214" y="648"/>
                      <a:pt x="214" y="648"/>
                    </a:cubicBezTo>
                    <a:cubicBezTo>
                      <a:pt x="172" y="662"/>
                      <a:pt x="190" y="664"/>
                      <a:pt x="160" y="654"/>
                    </a:cubicBezTo>
                    <a:cubicBezTo>
                      <a:pt x="151" y="608"/>
                      <a:pt x="138" y="555"/>
                      <a:pt x="112" y="516"/>
                    </a:cubicBezTo>
                    <a:cubicBezTo>
                      <a:pt x="106" y="492"/>
                      <a:pt x="102" y="476"/>
                      <a:pt x="88" y="456"/>
                    </a:cubicBezTo>
                    <a:cubicBezTo>
                      <a:pt x="77" y="410"/>
                      <a:pt x="67" y="364"/>
                      <a:pt x="58" y="318"/>
                    </a:cubicBezTo>
                    <a:cubicBezTo>
                      <a:pt x="54" y="298"/>
                      <a:pt x="40" y="258"/>
                      <a:pt x="40" y="258"/>
                    </a:cubicBezTo>
                    <a:cubicBezTo>
                      <a:pt x="35" y="206"/>
                      <a:pt x="25" y="159"/>
                      <a:pt x="16" y="108"/>
                    </a:cubicBezTo>
                    <a:cubicBezTo>
                      <a:pt x="10" y="12"/>
                      <a:pt x="0" y="47"/>
                      <a:pt x="16" y="0"/>
                    </a:cubicBezTo>
                    <a:close/>
                  </a:path>
                </a:pathLst>
              </a:custGeom>
              <a:solidFill>
                <a:schemeClr val="accent2"/>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dirty="0"/>
              </a:p>
            </p:txBody>
          </p:sp>
        </p:grpSp>
      </p:grpSp>
      <p:grpSp>
        <p:nvGrpSpPr>
          <p:cNvPr id="40968" name="Group 1138"/>
          <p:cNvGrpSpPr>
            <a:grpSpLocks/>
          </p:cNvGrpSpPr>
          <p:nvPr/>
        </p:nvGrpSpPr>
        <p:grpSpPr bwMode="auto">
          <a:xfrm>
            <a:off x="5486400" y="2971800"/>
            <a:ext cx="304800" cy="381000"/>
            <a:chOff x="3552" y="1776"/>
            <a:chExt cx="192" cy="240"/>
          </a:xfrm>
        </p:grpSpPr>
        <p:sp>
          <p:nvSpPr>
            <p:cNvPr id="40972" name="Rectangle 1139"/>
            <p:cNvSpPr>
              <a:spLocks noChangeArrowheads="1"/>
            </p:cNvSpPr>
            <p:nvPr/>
          </p:nvSpPr>
          <p:spPr bwMode="auto">
            <a:xfrm>
              <a:off x="3600" y="1872"/>
              <a:ext cx="96" cy="144"/>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graphicFrame>
          <p:nvGraphicFramePr>
            <p:cNvPr id="40973" name="Object 1140"/>
            <p:cNvGraphicFramePr>
              <a:graphicFrameLocks noChangeAspect="1"/>
            </p:cNvGraphicFramePr>
            <p:nvPr/>
          </p:nvGraphicFramePr>
          <p:xfrm>
            <a:off x="3552" y="1776"/>
            <a:ext cx="192" cy="192"/>
          </p:xfrm>
          <a:graphic>
            <a:graphicData uri="http://schemas.openxmlformats.org/presentationml/2006/ole">
              <mc:AlternateContent xmlns:mc="http://schemas.openxmlformats.org/markup-compatibility/2006">
                <mc:Choice xmlns:v="urn:schemas-microsoft-com:vml" Requires="v">
                  <p:oleObj spid="_x0000_s41196" name="Clip" r:id="rId4" imgW="4419600" imgH="4419600" progId="MS_ClipArt_Gallery.2">
                    <p:embed/>
                  </p:oleObj>
                </mc:Choice>
                <mc:Fallback>
                  <p:oleObj name="Clip" r:id="rId4" imgW="4419600" imgH="4419600" progId="MS_ClipArt_Gallery.2">
                    <p:embed/>
                    <p:pic>
                      <p:nvPicPr>
                        <p:cNvPr id="0" name="Object 114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52" y="1776"/>
                          <a:ext cx="192" cy="1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40969" name="Group 1141"/>
          <p:cNvGrpSpPr>
            <a:grpSpLocks/>
          </p:cNvGrpSpPr>
          <p:nvPr/>
        </p:nvGrpSpPr>
        <p:grpSpPr bwMode="auto">
          <a:xfrm>
            <a:off x="5105400" y="2286018"/>
            <a:ext cx="1676400" cy="1219200"/>
            <a:chOff x="4704" y="1392"/>
            <a:chExt cx="1056" cy="768"/>
          </a:xfrm>
        </p:grpSpPr>
        <p:sp>
          <p:nvSpPr>
            <p:cNvPr id="40970" name="AutoShape 1142"/>
            <p:cNvSpPr>
              <a:spLocks noChangeArrowheads="1"/>
            </p:cNvSpPr>
            <p:nvPr/>
          </p:nvSpPr>
          <p:spPr bwMode="auto">
            <a:xfrm>
              <a:off x="4704" y="1392"/>
              <a:ext cx="1056" cy="768"/>
            </a:xfrm>
            <a:prstGeom prst="irregularSeal1">
              <a:avLst/>
            </a:prstGeom>
            <a:solidFill>
              <a:srgbClr val="F6F373"/>
            </a:solidFill>
            <a:ln w="9525">
              <a:solidFill>
                <a:schemeClr val="tx1"/>
              </a:solidFill>
              <a:miter lim="800000"/>
              <a:headEnd/>
              <a:tailEnd/>
            </a:ln>
          </p:spPr>
          <p:txBody>
            <a:bodyPr wrap="none" anchor="ct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solidFill>
                  <a:srgbClr val="FFFF00"/>
                </a:solidFill>
              </a:endParaRPr>
            </a:p>
          </p:txBody>
        </p:sp>
        <p:sp>
          <p:nvSpPr>
            <p:cNvPr id="40971" name="Text Box 1143"/>
            <p:cNvSpPr txBox="1">
              <a:spLocks noChangeArrowheads="1"/>
            </p:cNvSpPr>
            <p:nvPr/>
          </p:nvSpPr>
          <p:spPr bwMode="auto">
            <a:xfrm>
              <a:off x="4874" y="1633"/>
              <a:ext cx="69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lgn="ctr">
                <a:spcBef>
                  <a:spcPct val="0"/>
                </a:spcBef>
                <a:buClrTx/>
                <a:buFontTx/>
                <a:buNone/>
              </a:pPr>
              <a:r>
                <a:rPr lang="en-US" altLang="en-US" sz="2400" i="0" dirty="0">
                  <a:solidFill>
                    <a:srgbClr val="7030A0"/>
                  </a:solidFill>
                  <a:latin typeface="Arial Black" pitchFamily="34" charset="0"/>
                </a:rPr>
                <a:t>STOP</a:t>
              </a:r>
              <a:endParaRPr lang="en-US" altLang="en-US" sz="2400" i="0" dirty="0">
                <a:solidFill>
                  <a:srgbClr val="7030A0"/>
                </a:solidFill>
              </a:endParaRPr>
            </a:p>
          </p:txBody>
        </p:sp>
      </p:grpSp>
      <p:pic>
        <p:nvPicPr>
          <p:cNvPr id="2" name="Picture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28191" y="3895230"/>
            <a:ext cx="3540390" cy="2655292"/>
          </a:xfrm>
          <a:prstGeom prst="rect">
            <a:avLst/>
          </a:prstGeom>
        </p:spPr>
      </p:pic>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994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994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994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2"/>
          <p:cNvSpPr>
            <a:spLocks noGrp="1" noChangeArrowheads="1"/>
          </p:cNvSpPr>
          <p:nvPr>
            <p:ph type="title"/>
          </p:nvPr>
        </p:nvSpPr>
        <p:spPr/>
        <p:txBody>
          <a:bodyPr>
            <a:normAutofit fontScale="90000"/>
          </a:bodyPr>
          <a:lstStyle/>
          <a:p>
            <a:r>
              <a:rPr lang="en-US" altLang="en-US" i="1" dirty="0">
                <a:latin typeface="Times New Roman" panose="02020603050405020304" pitchFamily="18" charset="0"/>
                <a:cs typeface="Times New Roman" panose="02020603050405020304" pitchFamily="18" charset="0"/>
              </a:rPr>
              <a:t>Overfill Protection</a:t>
            </a:r>
            <a:br>
              <a:rPr lang="en-US" altLang="en-US" i="1" dirty="0">
                <a:latin typeface="Times New Roman" panose="02020603050405020304" pitchFamily="18" charset="0"/>
                <a:cs typeface="Times New Roman" panose="02020603050405020304" pitchFamily="18" charset="0"/>
              </a:rPr>
            </a:br>
            <a:r>
              <a:rPr lang="en-US" altLang="en-US" i="1" dirty="0">
                <a:latin typeface="Times New Roman" panose="02020603050405020304" pitchFamily="18" charset="0"/>
                <a:cs typeface="Times New Roman" panose="02020603050405020304" pitchFamily="18" charset="0"/>
              </a:rPr>
              <a:t>on Petroleum Double Wall</a:t>
            </a:r>
          </a:p>
        </p:txBody>
      </p:sp>
      <p:sp>
        <p:nvSpPr>
          <p:cNvPr id="40964" name="Rectangle 3"/>
          <p:cNvSpPr>
            <a:spLocks noGrp="1" noChangeArrowheads="1"/>
          </p:cNvSpPr>
          <p:nvPr>
            <p:ph sz="quarter" idx="10"/>
          </p:nvPr>
        </p:nvSpPr>
        <p:spPr>
          <a:xfrm>
            <a:off x="586941" y="2664777"/>
            <a:ext cx="4248150" cy="2824654"/>
          </a:xfrm>
        </p:spPr>
        <p:txBody>
          <a:bodyPr/>
          <a:lstStyle/>
          <a:p>
            <a:r>
              <a:rPr lang="en-US" altLang="en-US" sz="2400" dirty="0"/>
              <a:t>High level alarm or</a:t>
            </a:r>
          </a:p>
          <a:p>
            <a:r>
              <a:rPr lang="en-US" altLang="en-US" sz="2400" dirty="0"/>
              <a:t>Automatic shut-off or</a:t>
            </a:r>
          </a:p>
          <a:p>
            <a:r>
              <a:rPr lang="en-US" altLang="en-US" sz="2400" dirty="0"/>
              <a:t>Within additional secondary containment</a:t>
            </a:r>
            <a:endParaRPr lang="en-US" altLang="en-US" dirty="0"/>
          </a:p>
        </p:txBody>
      </p:sp>
      <p:sp>
        <p:nvSpPr>
          <p:cNvPr id="41986" name="Slide Number Placeholder 6"/>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defRPr/>
            </a:pPr>
            <a:fld id="{9680183B-76B4-4C70-BE58-3820A38F4DA9}" type="slidenum">
              <a:rPr lang="en-US" altLang="en-US" sz="1400" smtClean="0">
                <a:solidFill>
                  <a:schemeClr val="folHlink"/>
                </a:solidFill>
                <a:latin typeface="Arial" charset="0"/>
              </a:rPr>
              <a:pPr>
                <a:spcBef>
                  <a:spcPct val="0"/>
                </a:spcBef>
                <a:buClrTx/>
                <a:buFontTx/>
                <a:buNone/>
                <a:defRPr/>
              </a:pPr>
              <a:t>23</a:t>
            </a:fld>
            <a:endParaRPr lang="en-US" altLang="en-US" sz="1400" dirty="0">
              <a:latin typeface="Arial" charset="0"/>
            </a:endParaRPr>
          </a:p>
        </p:txBody>
      </p:sp>
      <p:sp>
        <p:nvSpPr>
          <p:cNvPr id="41989" name="AutoShape 4"/>
          <p:cNvSpPr>
            <a:spLocks noChangeArrowheads="1"/>
          </p:cNvSpPr>
          <p:nvPr/>
        </p:nvSpPr>
        <p:spPr bwMode="auto">
          <a:xfrm>
            <a:off x="5405438" y="3124200"/>
            <a:ext cx="2366962" cy="3276600"/>
          </a:xfrm>
          <a:prstGeom prst="can">
            <a:avLst>
              <a:gd name="adj" fmla="val 34608"/>
            </a:avLst>
          </a:prstGeom>
          <a:solidFill>
            <a:schemeClr val="accent1"/>
          </a:solidFill>
          <a:ln w="9525">
            <a:solidFill>
              <a:schemeClr val="tx1"/>
            </a:solidFill>
            <a:round/>
            <a:headEnd/>
            <a:tailEnd/>
          </a:ln>
        </p:spPr>
        <p:txBody>
          <a:bodyPr wrap="none" anchor="ct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sp>
        <p:nvSpPr>
          <p:cNvPr id="41990" name="AutoShape 5"/>
          <p:cNvSpPr>
            <a:spLocks noChangeArrowheads="1"/>
          </p:cNvSpPr>
          <p:nvPr/>
        </p:nvSpPr>
        <p:spPr bwMode="auto">
          <a:xfrm>
            <a:off x="5710238" y="3276600"/>
            <a:ext cx="1752600" cy="2895600"/>
          </a:xfrm>
          <a:prstGeom prst="can">
            <a:avLst>
              <a:gd name="adj" fmla="val 41304"/>
            </a:avLst>
          </a:prstGeom>
          <a:solidFill>
            <a:srgbClr val="FFFFFF"/>
          </a:solidFill>
          <a:ln w="9525">
            <a:solidFill>
              <a:schemeClr val="tx1"/>
            </a:solidFill>
            <a:round/>
            <a:headEnd/>
            <a:tailEnd/>
          </a:ln>
        </p:spPr>
        <p:txBody>
          <a:bodyPr wrap="none" anchor="ct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sp>
        <p:nvSpPr>
          <p:cNvPr id="41991" name="WordArt 6"/>
          <p:cNvSpPr>
            <a:spLocks noChangeArrowheads="1" noChangeShapeType="1" noTextEdit="1"/>
          </p:cNvSpPr>
          <p:nvPr/>
        </p:nvSpPr>
        <p:spPr bwMode="auto">
          <a:xfrm>
            <a:off x="457200" y="1971675"/>
            <a:ext cx="2914650" cy="1457325"/>
          </a:xfrm>
          <a:prstGeom prst="rect">
            <a:avLst/>
          </a:prstGeom>
        </p:spPr>
        <p:txBody>
          <a:bodyPr wrap="none" fromWordArt="1">
            <a:prstTxWarp prst="textSlantUp">
              <a:avLst>
                <a:gd name="adj" fmla="val 51574"/>
              </a:avLst>
            </a:prstTxWarp>
          </a:bodyPr>
          <a:lstStyle/>
          <a:p>
            <a:pPr algn="ctr"/>
            <a:endParaRPr lang="en-US" sz="3600" kern="10" dirty="0">
              <a:ln w="9525">
                <a:solidFill>
                  <a:schemeClr val="hlink"/>
                </a:solidFill>
                <a:round/>
                <a:headEnd/>
                <a:tailEnd/>
              </a:ln>
              <a:solidFill>
                <a:srgbClr val="FF49FF"/>
              </a:solidFill>
              <a:latin typeface="Arial Black"/>
            </a:endParaRPr>
          </a:p>
        </p:txBody>
      </p:sp>
      <p:graphicFrame>
        <p:nvGraphicFramePr>
          <p:cNvPr id="41993" name="Object 0"/>
          <p:cNvGraphicFramePr>
            <a:graphicFrameLocks noChangeAspect="1"/>
          </p:cNvGraphicFramePr>
          <p:nvPr>
            <p:extLst>
              <p:ext uri="{D42A27DB-BD31-4B8C-83A1-F6EECF244321}">
                <p14:modId xmlns:p14="http://schemas.microsoft.com/office/powerpoint/2010/main" val="51599148"/>
              </p:ext>
            </p:extLst>
          </p:nvPr>
        </p:nvGraphicFramePr>
        <p:xfrm>
          <a:off x="5864225" y="1533525"/>
          <a:ext cx="2698750" cy="2122488"/>
        </p:xfrm>
        <a:graphic>
          <a:graphicData uri="http://schemas.openxmlformats.org/presentationml/2006/ole">
            <mc:AlternateContent xmlns:mc="http://schemas.openxmlformats.org/markup-compatibility/2006">
              <mc:Choice xmlns:v="urn:schemas-microsoft-com:vml" Requires="v">
                <p:oleObj spid="_x0000_s42235" name="Clip" r:id="rId4" imgW="3003550" imgH="5470525" progId="MS_ClipArt_Gallery.2">
                  <p:embed/>
                </p:oleObj>
              </mc:Choice>
              <mc:Fallback>
                <p:oleObj name="Clip" r:id="rId4" imgW="3003550" imgH="5470525" progId="MS_ClipArt_Gallery.2">
                  <p:embed/>
                  <p:pic>
                    <p:nvPicPr>
                      <p:cNvPr id="0" name="Object 0"/>
                      <p:cNvPicPr>
                        <a:picLocks noChangeAspect="1" noChangeArrowheads="1"/>
                      </p:cNvPicPr>
                      <p:nvPr/>
                    </p:nvPicPr>
                    <p:blipFill>
                      <a:blip r:embed="rId5">
                        <a:extLst>
                          <a:ext uri="{28A0092B-C50C-407E-A947-70E740481C1C}">
                            <a14:useLocalDpi xmlns:a14="http://schemas.microsoft.com/office/drawing/2010/main" val="0"/>
                          </a:ext>
                        </a:extLst>
                      </a:blip>
                      <a:srcRect b="56819"/>
                      <a:stretch>
                        <a:fillRect/>
                      </a:stretch>
                    </p:blipFill>
                    <p:spPr bwMode="auto">
                      <a:xfrm>
                        <a:off x="5864225" y="1533525"/>
                        <a:ext cx="2698750" cy="2122488"/>
                      </a:xfrm>
                      <a:prstGeom prst="rect">
                        <a:avLst/>
                      </a:prstGeom>
                      <a:noFill/>
                      <a:ln>
                        <a:noFill/>
                      </a:ln>
                      <a:effectLst/>
                      <a:extLst/>
                    </p:spPr>
                  </p:pic>
                </p:oleObj>
              </mc:Fallback>
            </mc:AlternateContent>
          </a:graphicData>
        </a:graphic>
      </p:graphicFrame>
      <p:grpSp>
        <p:nvGrpSpPr>
          <p:cNvPr id="41998" name="Group 10"/>
          <p:cNvGrpSpPr>
            <a:grpSpLocks/>
          </p:cNvGrpSpPr>
          <p:nvPr/>
        </p:nvGrpSpPr>
        <p:grpSpPr bwMode="auto">
          <a:xfrm>
            <a:off x="4389438" y="1382863"/>
            <a:ext cx="3382963" cy="5017937"/>
            <a:chOff x="4688" y="702"/>
            <a:chExt cx="2131" cy="3138"/>
          </a:xfrm>
        </p:grpSpPr>
        <p:graphicFrame>
          <p:nvGraphicFramePr>
            <p:cNvPr id="42000" name="Object 1"/>
            <p:cNvGraphicFramePr>
              <a:graphicFrameLocks noChangeAspect="1"/>
            </p:cNvGraphicFramePr>
            <p:nvPr>
              <p:extLst>
                <p:ext uri="{D42A27DB-BD31-4B8C-83A1-F6EECF244321}">
                  <p14:modId xmlns:p14="http://schemas.microsoft.com/office/powerpoint/2010/main" val="414694337"/>
                </p:ext>
              </p:extLst>
            </p:nvPr>
          </p:nvGraphicFramePr>
          <p:xfrm>
            <a:off x="4688" y="702"/>
            <a:ext cx="1700" cy="1337"/>
          </p:xfrm>
          <a:graphic>
            <a:graphicData uri="http://schemas.openxmlformats.org/presentationml/2006/ole">
              <mc:AlternateContent xmlns:mc="http://schemas.openxmlformats.org/markup-compatibility/2006">
                <mc:Choice xmlns:v="urn:schemas-microsoft-com:vml" Requires="v">
                  <p:oleObj spid="_x0000_s42236" name="Clip" r:id="rId6" imgW="4345200" imgH="7987680" progId="MS_ClipArt_Gallery.2">
                    <p:embed/>
                  </p:oleObj>
                </mc:Choice>
                <mc:Fallback>
                  <p:oleObj name="Clip" r:id="rId6" imgW="4345200" imgH="7987680" progId="MS_ClipArt_Gallery.2">
                    <p:embed/>
                    <p:pic>
                      <p:nvPicPr>
                        <p:cNvPr id="0" name="Object 1"/>
                        <p:cNvPicPr>
                          <a:picLocks noChangeAspect="1" noChangeArrowheads="1"/>
                        </p:cNvPicPr>
                        <p:nvPr/>
                      </p:nvPicPr>
                      <p:blipFill>
                        <a:blip r:embed="rId7">
                          <a:extLst>
                            <a:ext uri="{28A0092B-C50C-407E-A947-70E740481C1C}">
                              <a14:useLocalDpi xmlns:a14="http://schemas.microsoft.com/office/drawing/2010/main" val="0"/>
                            </a:ext>
                          </a:extLst>
                        </a:blip>
                        <a:srcRect b="56819"/>
                        <a:stretch>
                          <a:fillRect/>
                        </a:stretch>
                      </p:blipFill>
                      <p:spPr bwMode="auto">
                        <a:xfrm>
                          <a:off x="4688" y="702"/>
                          <a:ext cx="1700" cy="1337"/>
                        </a:xfrm>
                        <a:prstGeom prst="rect">
                          <a:avLst/>
                        </a:prstGeom>
                        <a:noFill/>
                        <a:ln>
                          <a:noFill/>
                        </a:ln>
                        <a:effectLst/>
                        <a:extLst/>
                      </p:spPr>
                    </p:pic>
                  </p:oleObj>
                </mc:Fallback>
              </mc:AlternateContent>
            </a:graphicData>
          </a:graphic>
        </p:graphicFrame>
        <p:sp>
          <p:nvSpPr>
            <p:cNvPr id="42001" name="AutoShape 12"/>
            <p:cNvSpPr>
              <a:spLocks noChangeArrowheads="1"/>
            </p:cNvSpPr>
            <p:nvPr/>
          </p:nvSpPr>
          <p:spPr bwMode="auto">
            <a:xfrm>
              <a:off x="5328" y="1776"/>
              <a:ext cx="1491" cy="2064"/>
            </a:xfrm>
            <a:prstGeom prst="can">
              <a:avLst>
                <a:gd name="adj" fmla="val 34608"/>
              </a:avLst>
            </a:prstGeom>
            <a:solidFill>
              <a:schemeClr val="accent4">
                <a:lumMod val="60000"/>
                <a:lumOff val="40000"/>
              </a:schemeClr>
            </a:solidFill>
            <a:ln w="9525">
              <a:solidFill>
                <a:schemeClr val="tx1"/>
              </a:solidFill>
              <a:round/>
              <a:headEnd/>
              <a:tailEnd/>
            </a:ln>
          </p:spPr>
          <p:txBody>
            <a:bodyPr wrap="none" anchor="ct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sp>
          <p:nvSpPr>
            <p:cNvPr id="42002" name="AutoShape 13"/>
            <p:cNvSpPr>
              <a:spLocks noChangeArrowheads="1"/>
            </p:cNvSpPr>
            <p:nvPr/>
          </p:nvSpPr>
          <p:spPr bwMode="auto">
            <a:xfrm>
              <a:off x="5520" y="1872"/>
              <a:ext cx="1104" cy="1824"/>
            </a:xfrm>
            <a:prstGeom prst="can">
              <a:avLst>
                <a:gd name="adj" fmla="val 41304"/>
              </a:avLst>
            </a:prstGeom>
            <a:solidFill>
              <a:srgbClr val="FFFFFF"/>
            </a:solidFill>
            <a:ln w="9525">
              <a:solidFill>
                <a:schemeClr val="tx1"/>
              </a:solidFill>
              <a:round/>
              <a:headEnd/>
              <a:tailEnd/>
            </a:ln>
          </p:spPr>
          <p:txBody>
            <a:bodyPr wrap="none" anchor="ct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grpSp>
      <p:grpSp>
        <p:nvGrpSpPr>
          <p:cNvPr id="41995" name="Group 15"/>
          <p:cNvGrpSpPr>
            <a:grpSpLocks/>
          </p:cNvGrpSpPr>
          <p:nvPr/>
        </p:nvGrpSpPr>
        <p:grpSpPr bwMode="auto">
          <a:xfrm>
            <a:off x="5410200" y="2133600"/>
            <a:ext cx="2438400" cy="1773238"/>
            <a:chOff x="4704" y="1392"/>
            <a:chExt cx="1056" cy="768"/>
          </a:xfrm>
        </p:grpSpPr>
        <p:sp>
          <p:nvSpPr>
            <p:cNvPr id="41996" name="AutoShape 16"/>
            <p:cNvSpPr>
              <a:spLocks noChangeArrowheads="1"/>
            </p:cNvSpPr>
            <p:nvPr/>
          </p:nvSpPr>
          <p:spPr bwMode="auto">
            <a:xfrm>
              <a:off x="4704" y="1392"/>
              <a:ext cx="1056" cy="768"/>
            </a:xfrm>
            <a:prstGeom prst="irregularSeal1">
              <a:avLst/>
            </a:prstGeom>
            <a:solidFill>
              <a:srgbClr val="F6F373"/>
            </a:solidFill>
            <a:ln w="9525">
              <a:solidFill>
                <a:schemeClr val="tx1"/>
              </a:solidFill>
              <a:miter lim="800000"/>
              <a:headEnd/>
              <a:tailEnd/>
            </a:ln>
          </p:spPr>
          <p:txBody>
            <a:bodyPr wrap="none" anchor="ct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sp>
          <p:nvSpPr>
            <p:cNvPr id="41997" name="Text Box 17"/>
            <p:cNvSpPr txBox="1">
              <a:spLocks noChangeArrowheads="1"/>
            </p:cNvSpPr>
            <p:nvPr/>
          </p:nvSpPr>
          <p:spPr bwMode="auto">
            <a:xfrm>
              <a:off x="5004" y="1632"/>
              <a:ext cx="476" cy="200"/>
            </a:xfrm>
            <a:prstGeom prst="rect">
              <a:avLst/>
            </a:prstGeom>
            <a:solidFill>
              <a:srgbClr val="F6F37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lgn="ctr">
                <a:spcBef>
                  <a:spcPct val="0"/>
                </a:spcBef>
                <a:buClrTx/>
                <a:buFontTx/>
                <a:buNone/>
              </a:pPr>
              <a:r>
                <a:rPr lang="en-US" altLang="en-US" sz="2400" i="0" dirty="0">
                  <a:solidFill>
                    <a:srgbClr val="7030A0"/>
                  </a:solidFill>
                  <a:latin typeface="Arial Black" pitchFamily="34" charset="0"/>
                </a:rPr>
                <a:t>STOP</a:t>
              </a:r>
              <a:endParaRPr lang="en-US" altLang="en-US" sz="2400" i="0" dirty="0">
                <a:solidFill>
                  <a:srgbClr val="7030A0"/>
                </a:solidFill>
              </a:endParaRPr>
            </a:p>
          </p:txBody>
        </p:sp>
      </p:grpSp>
      <p:pic>
        <p:nvPicPr>
          <p:cNvPr id="2" name="Picture 1"/>
          <p:cNvPicPr>
            <a:picLocks noChangeAspect="1"/>
          </p:cNvPicPr>
          <p:nvPr/>
        </p:nvPicPr>
        <p:blipFill rotWithShape="1">
          <a:blip r:embed="rId8" cstate="print">
            <a:extLst>
              <a:ext uri="{28A0092B-C50C-407E-A947-70E740481C1C}">
                <a14:useLocalDpi xmlns:a14="http://schemas.microsoft.com/office/drawing/2010/main" val="0"/>
              </a:ext>
            </a:extLst>
          </a:blip>
          <a:srcRect l="11713" t="15972" r="29722" b="37708"/>
          <a:stretch/>
        </p:blipFill>
        <p:spPr>
          <a:xfrm>
            <a:off x="3011054" y="4444402"/>
            <a:ext cx="4191000" cy="2209801"/>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96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096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096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2"/>
          <p:cNvSpPr>
            <a:spLocks noGrp="1" noChangeArrowheads="1"/>
          </p:cNvSpPr>
          <p:nvPr>
            <p:ph type="title"/>
          </p:nvPr>
        </p:nvSpPr>
        <p:spPr/>
        <p:txBody>
          <a:bodyPr/>
          <a:lstStyle/>
          <a:p>
            <a:r>
              <a:rPr lang="en-US" altLang="en-US" i="1" dirty="0">
                <a:latin typeface="Times New Roman" panose="02020603050405020304" pitchFamily="18" charset="0"/>
                <a:cs typeface="Times New Roman" panose="02020603050405020304" pitchFamily="18" charset="0"/>
              </a:rPr>
              <a:t>Inspections (Monitoring) </a:t>
            </a:r>
            <a:endParaRPr lang="en-US" altLang="en-US" i="1" dirty="0">
              <a:solidFill>
                <a:schemeClr val="hlink"/>
              </a:solidFill>
              <a:latin typeface="Times New Roman" panose="02020603050405020304" pitchFamily="18" charset="0"/>
              <a:cs typeface="Times New Roman" panose="02020603050405020304" pitchFamily="18" charset="0"/>
            </a:endParaRPr>
          </a:p>
        </p:txBody>
      </p:sp>
      <p:sp>
        <p:nvSpPr>
          <p:cNvPr id="43010" name="Slide Number Placeholder 5"/>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defRPr/>
            </a:pPr>
            <a:fld id="{DC7178D1-0BA7-45E6-9F01-B54916F87EEC}" type="slidenum">
              <a:rPr lang="en-US" altLang="en-US" sz="1400" smtClean="0">
                <a:solidFill>
                  <a:schemeClr val="folHlink"/>
                </a:solidFill>
                <a:latin typeface="Arial" charset="0"/>
              </a:rPr>
              <a:pPr>
                <a:spcBef>
                  <a:spcPct val="0"/>
                </a:spcBef>
                <a:buClrTx/>
                <a:buFontTx/>
                <a:buNone/>
                <a:defRPr/>
              </a:pPr>
              <a:t>24</a:t>
            </a:fld>
            <a:endParaRPr lang="en-US" altLang="en-US" sz="1400" dirty="0">
              <a:latin typeface="Arial" charset="0"/>
            </a:endParaRPr>
          </a:p>
        </p:txBody>
      </p:sp>
      <p:sp>
        <p:nvSpPr>
          <p:cNvPr id="43012" name="WordArt 3"/>
          <p:cNvSpPr>
            <a:spLocks noChangeArrowheads="1" noChangeShapeType="1" noTextEdit="1"/>
          </p:cNvSpPr>
          <p:nvPr/>
        </p:nvSpPr>
        <p:spPr bwMode="auto">
          <a:xfrm>
            <a:off x="457200" y="1887541"/>
            <a:ext cx="6096000" cy="1457325"/>
          </a:xfrm>
          <a:prstGeom prst="rect">
            <a:avLst/>
          </a:prstGeom>
        </p:spPr>
        <p:txBody>
          <a:bodyPr wrap="none" fromWordArt="1">
            <a:prstTxWarp prst="textSlantUp">
              <a:avLst>
                <a:gd name="adj" fmla="val 55556"/>
              </a:avLst>
            </a:prstTxWarp>
          </a:bodyPr>
          <a:lstStyle/>
          <a:p>
            <a:pPr algn="ctr"/>
            <a:r>
              <a:rPr lang="en-US" sz="3600" kern="10" dirty="0">
                <a:ln w="9525">
                  <a:solidFill>
                    <a:schemeClr val="hlink"/>
                  </a:solidFill>
                  <a:round/>
                  <a:headEnd/>
                  <a:tailEnd/>
                </a:ln>
                <a:solidFill>
                  <a:srgbClr val="FFC000"/>
                </a:solidFill>
                <a:latin typeface="Arial Black"/>
              </a:rPr>
              <a:t>NOT required (but recommended) for:</a:t>
            </a:r>
          </a:p>
        </p:txBody>
      </p:sp>
      <p:sp>
        <p:nvSpPr>
          <p:cNvPr id="41989" name="AutoShape 4"/>
          <p:cNvSpPr>
            <a:spLocks noChangeArrowheads="1"/>
          </p:cNvSpPr>
          <p:nvPr/>
        </p:nvSpPr>
        <p:spPr bwMode="auto">
          <a:xfrm>
            <a:off x="4160837" y="3344866"/>
            <a:ext cx="2514600" cy="3011487"/>
          </a:xfrm>
          <a:prstGeom prst="can">
            <a:avLst>
              <a:gd name="adj" fmla="val 19697"/>
            </a:avLst>
          </a:prstGeom>
          <a:solidFill>
            <a:schemeClr val="accent4">
              <a:lumMod val="75000"/>
            </a:schemeClr>
          </a:solidFill>
          <a:ln w="9525">
            <a:solidFill>
              <a:schemeClr val="tx2"/>
            </a:solidFill>
            <a:round/>
            <a:headEnd/>
            <a:tailEnd/>
          </a:ln>
        </p:spPr>
        <p:txBody>
          <a:bodyPr wrap="none" anchor="ct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lgn="ctr">
              <a:spcBef>
                <a:spcPct val="0"/>
              </a:spcBef>
              <a:buClrTx/>
              <a:buFontTx/>
              <a:buNone/>
            </a:pPr>
            <a:r>
              <a:rPr lang="en-US" altLang="en-US" sz="2400" i="0" dirty="0">
                <a:solidFill>
                  <a:schemeClr val="bg1"/>
                </a:solidFill>
              </a:rPr>
              <a:t>Indoor tanks,</a:t>
            </a:r>
          </a:p>
          <a:p>
            <a:pPr algn="ctr">
              <a:spcBef>
                <a:spcPct val="0"/>
              </a:spcBef>
              <a:buClrTx/>
              <a:buFontTx/>
              <a:buNone/>
            </a:pPr>
            <a:r>
              <a:rPr lang="en-US" altLang="en-US" sz="2400" i="0" dirty="0">
                <a:solidFill>
                  <a:schemeClr val="bg1"/>
                </a:solidFill>
              </a:rPr>
              <a:t>500 gallons or less, </a:t>
            </a:r>
          </a:p>
          <a:p>
            <a:pPr algn="ctr">
              <a:spcBef>
                <a:spcPct val="0"/>
              </a:spcBef>
              <a:buClrTx/>
              <a:buFontTx/>
              <a:buNone/>
            </a:pPr>
            <a:r>
              <a:rPr lang="en-US" altLang="en-US" sz="2400" i="0" dirty="0">
                <a:solidFill>
                  <a:schemeClr val="bg1"/>
                </a:solidFill>
              </a:rPr>
              <a:t>or</a:t>
            </a:r>
          </a:p>
        </p:txBody>
      </p:sp>
      <p:sp>
        <p:nvSpPr>
          <p:cNvPr id="41990" name="Text Box 5"/>
          <p:cNvSpPr txBox="1">
            <a:spLocks noChangeArrowheads="1"/>
          </p:cNvSpPr>
          <p:nvPr/>
        </p:nvSpPr>
        <p:spPr bwMode="auto">
          <a:xfrm>
            <a:off x="4432300" y="5380038"/>
            <a:ext cx="197167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lgn="ctr">
              <a:spcBef>
                <a:spcPct val="0"/>
              </a:spcBef>
              <a:buClrTx/>
              <a:buFontTx/>
              <a:buNone/>
            </a:pPr>
            <a:r>
              <a:rPr lang="en-US" altLang="en-US" sz="2400" i="0" dirty="0">
                <a:solidFill>
                  <a:schemeClr val="bg1"/>
                </a:solidFill>
              </a:rPr>
              <a:t>Temporary</a:t>
            </a:r>
          </a:p>
          <a:p>
            <a:pPr algn="ctr">
              <a:spcBef>
                <a:spcPct val="0"/>
              </a:spcBef>
              <a:buClrTx/>
              <a:buFontTx/>
              <a:buNone/>
            </a:pPr>
            <a:r>
              <a:rPr lang="en-US" altLang="en-US" sz="2400" i="0" dirty="0">
                <a:solidFill>
                  <a:schemeClr val="bg1"/>
                </a:solidFill>
              </a:rPr>
              <a:t>(unless SPCC)</a:t>
            </a:r>
            <a:endParaRPr lang="en-US" altLang="en-US" sz="2400" i="0" dirty="0"/>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198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1989">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1989">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1990">
                                            <p:txEl>
                                              <p:pRg st="0" end="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1990">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Rectangle 3"/>
          <p:cNvSpPr>
            <a:spLocks noGrp="1" noChangeArrowheads="1"/>
          </p:cNvSpPr>
          <p:nvPr>
            <p:ph type="title"/>
          </p:nvPr>
        </p:nvSpPr>
        <p:spPr>
          <a:xfrm>
            <a:off x="628651" y="228600"/>
            <a:ext cx="7886700" cy="914400"/>
          </a:xfrm>
        </p:spPr>
        <p:txBody>
          <a:bodyPr/>
          <a:lstStyle/>
          <a:p>
            <a:r>
              <a:rPr lang="en-US" altLang="en-US" i="1" dirty="0">
                <a:latin typeface="Times New Roman" panose="02020603050405020304" pitchFamily="18" charset="0"/>
                <a:cs typeface="Times New Roman" panose="02020603050405020304" pitchFamily="18" charset="0"/>
              </a:rPr>
              <a:t>Monitoring all product transfers </a:t>
            </a:r>
            <a:endParaRPr lang="en-US" altLang="en-US" i="1" dirty="0">
              <a:solidFill>
                <a:schemeClr val="hlink"/>
              </a:solidFill>
              <a:latin typeface="Times New Roman" panose="02020603050405020304" pitchFamily="18" charset="0"/>
              <a:cs typeface="Times New Roman" panose="02020603050405020304" pitchFamily="18" charset="0"/>
            </a:endParaRPr>
          </a:p>
        </p:txBody>
      </p:sp>
      <p:sp>
        <p:nvSpPr>
          <p:cNvPr id="44034" name="Slide Number Placeholder 5"/>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defRPr/>
            </a:pPr>
            <a:fld id="{F3965830-A6D9-430E-838C-8CEB07DDD7F6}" type="slidenum">
              <a:rPr lang="en-US" altLang="en-US" sz="1400" smtClean="0">
                <a:solidFill>
                  <a:schemeClr val="folHlink"/>
                </a:solidFill>
                <a:latin typeface="Arial" charset="0"/>
              </a:rPr>
              <a:pPr>
                <a:spcBef>
                  <a:spcPct val="0"/>
                </a:spcBef>
                <a:buClrTx/>
                <a:buFontTx/>
                <a:buNone/>
                <a:defRPr/>
              </a:pPr>
              <a:t>25</a:t>
            </a:fld>
            <a:endParaRPr lang="en-US" altLang="en-US" sz="1400" dirty="0">
              <a:latin typeface="Arial" charset="0"/>
            </a:endParaRPr>
          </a:p>
        </p:txBody>
      </p:sp>
      <p:sp>
        <p:nvSpPr>
          <p:cNvPr id="44035" name="Line 2"/>
          <p:cNvSpPr>
            <a:spLocks noChangeShapeType="1"/>
          </p:cNvSpPr>
          <p:nvPr/>
        </p:nvSpPr>
        <p:spPr bwMode="ltGray">
          <a:xfrm>
            <a:off x="152400" y="6324600"/>
            <a:ext cx="7696200" cy="0"/>
          </a:xfrm>
          <a:prstGeom prst="line">
            <a:avLst/>
          </a:prstGeom>
          <a:noFill/>
          <a:ln w="9525">
            <a:solidFill>
              <a:schemeClr val="bg2"/>
            </a:solidFill>
            <a:round/>
            <a:headEnd/>
            <a:tailEnd/>
          </a:ln>
          <a:scene3d>
            <a:camera prst="legacyObliqueTopRight"/>
            <a:lightRig rig="legacyFlat3" dir="b"/>
          </a:scene3d>
          <a:sp3d extrusionH="3783000" prstMaterial="legacyMatte">
            <a:bevelT w="13500" h="13500" prst="angle"/>
            <a:bevelB w="13500" h="13500" prst="angle"/>
            <a:extrusionClr>
              <a:schemeClr val="bg2"/>
            </a:extrusionClr>
          </a:sp3d>
          <a:extLst>
            <a:ext uri="{909E8E84-426E-40DD-AFC4-6F175D3DCCD1}">
              <a14:hiddenFill xmlns:a14="http://schemas.microsoft.com/office/drawing/2010/main">
                <a:noFill/>
              </a14:hiddenFill>
            </a:ext>
          </a:extLst>
        </p:spPr>
        <p:txBody>
          <a:bodyPr wrap="none" anchor="ctr">
            <a:flatTx/>
          </a:bodyPr>
          <a:lstStyle/>
          <a:p>
            <a:endParaRPr lang="en-US" dirty="0"/>
          </a:p>
        </p:txBody>
      </p:sp>
      <p:graphicFrame>
        <p:nvGraphicFramePr>
          <p:cNvPr id="44037" name="Object 4"/>
          <p:cNvGraphicFramePr>
            <a:graphicFrameLocks noChangeAspect="1"/>
          </p:cNvGraphicFramePr>
          <p:nvPr/>
        </p:nvGraphicFramePr>
        <p:xfrm>
          <a:off x="2971800" y="2819400"/>
          <a:ext cx="1336675" cy="1508125"/>
        </p:xfrm>
        <a:graphic>
          <a:graphicData uri="http://schemas.openxmlformats.org/presentationml/2006/ole">
            <mc:AlternateContent xmlns:mc="http://schemas.openxmlformats.org/markup-compatibility/2006">
              <mc:Choice xmlns:v="urn:schemas-microsoft-com:vml" Requires="v">
                <p:oleObj spid="_x0000_s44237" name="Clip" r:id="rId4" imgW="3262680" imgH="3501720" progId="MS_ClipArt_Gallery.2">
                  <p:embed/>
                </p:oleObj>
              </mc:Choice>
              <mc:Fallback>
                <p:oleObj name="Clip" r:id="rId4" imgW="3262680" imgH="3501720" progId="MS_ClipArt_Gallery.2">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71800" y="2819400"/>
                        <a:ext cx="1336675" cy="1508125"/>
                      </a:xfrm>
                      <a:prstGeom prst="rect">
                        <a:avLst/>
                      </a:prstGeom>
                      <a:noFill/>
                      <a:ln>
                        <a:noFill/>
                      </a:ln>
                      <a:effectLst/>
                      <a:extLst>
                        <a:ext uri="{909E8E84-426E-40DD-AFC4-6F175D3DCCD1}">
                          <a14:hiddenFill xmlns:a14="http://schemas.microsoft.com/office/drawing/2010/main">
                            <a:solidFill>
                              <a:srgbClr val="FF178B"/>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44038" name="Group 5"/>
          <p:cNvGrpSpPr>
            <a:grpSpLocks/>
          </p:cNvGrpSpPr>
          <p:nvPr/>
        </p:nvGrpSpPr>
        <p:grpSpPr bwMode="auto">
          <a:xfrm>
            <a:off x="4572000" y="2590800"/>
            <a:ext cx="2286000" cy="2971800"/>
            <a:chOff x="2880" y="1632"/>
            <a:chExt cx="1440" cy="2064"/>
          </a:xfrm>
          <a:solidFill>
            <a:srgbClr val="FFC000"/>
          </a:solidFill>
        </p:grpSpPr>
        <p:sp>
          <p:nvSpPr>
            <p:cNvPr id="44123" name="AutoShape 6"/>
            <p:cNvSpPr>
              <a:spLocks noChangeArrowheads="1"/>
            </p:cNvSpPr>
            <p:nvPr/>
          </p:nvSpPr>
          <p:spPr bwMode="auto">
            <a:xfrm>
              <a:off x="2880" y="1632"/>
              <a:ext cx="1440" cy="2064"/>
            </a:xfrm>
            <a:prstGeom prst="can">
              <a:avLst>
                <a:gd name="adj" fmla="val 35833"/>
              </a:avLst>
            </a:prstGeom>
            <a:grpFill/>
            <a:ln w="9525">
              <a:solidFill>
                <a:schemeClr val="accent1"/>
              </a:solidFill>
              <a:round/>
              <a:headEnd/>
              <a:tailEnd/>
            </a:ln>
          </p:spPr>
          <p:txBody>
            <a:bodyPr wrap="none" anchor="ct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sp>
          <p:nvSpPr>
            <p:cNvPr id="44124" name="Oval 7"/>
            <p:cNvSpPr>
              <a:spLocks noChangeArrowheads="1"/>
            </p:cNvSpPr>
            <p:nvPr/>
          </p:nvSpPr>
          <p:spPr bwMode="auto">
            <a:xfrm>
              <a:off x="3312" y="1968"/>
              <a:ext cx="240" cy="96"/>
            </a:xfrm>
            <a:prstGeom prst="ellipse">
              <a:avLst/>
            </a:prstGeom>
            <a:grpFill/>
            <a:ln w="9525">
              <a:solidFill>
                <a:schemeClr val="accent1"/>
              </a:solidFill>
              <a:round/>
              <a:headEnd/>
              <a:tailEnd/>
            </a:ln>
          </p:spPr>
          <p:txBody>
            <a:bodyPr wrap="none" anchor="ct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grpSp>
      <p:sp>
        <p:nvSpPr>
          <p:cNvPr id="44039" name="Freeform 8"/>
          <p:cNvSpPr>
            <a:spLocks/>
          </p:cNvSpPr>
          <p:nvPr/>
        </p:nvSpPr>
        <p:spPr bwMode="auto">
          <a:xfrm>
            <a:off x="4343400" y="2971800"/>
            <a:ext cx="1143000" cy="1371600"/>
          </a:xfrm>
          <a:custGeom>
            <a:avLst/>
            <a:gdLst>
              <a:gd name="T0" fmla="*/ 2147483647 w 720"/>
              <a:gd name="T1" fmla="*/ 2147483647 h 883"/>
              <a:gd name="T2" fmla="*/ 2147483647 w 720"/>
              <a:gd name="T3" fmla="*/ 2147483647 h 883"/>
              <a:gd name="T4" fmla="*/ 2147483647 w 720"/>
              <a:gd name="T5" fmla="*/ 0 h 883"/>
              <a:gd name="T6" fmla="*/ 2147483647 w 720"/>
              <a:gd name="T7" fmla="*/ 2147483647 h 883"/>
              <a:gd name="T8" fmla="*/ 2147483647 w 720"/>
              <a:gd name="T9" fmla="*/ 2147483647 h 883"/>
              <a:gd name="T10" fmla="*/ 2147483647 w 720"/>
              <a:gd name="T11" fmla="*/ 2147483647 h 883"/>
              <a:gd name="T12" fmla="*/ 2147483647 w 720"/>
              <a:gd name="T13" fmla="*/ 2147483647 h 883"/>
              <a:gd name="T14" fmla="*/ 2147483647 w 720"/>
              <a:gd name="T15" fmla="*/ 2147483647 h 883"/>
              <a:gd name="T16" fmla="*/ 2147483647 w 720"/>
              <a:gd name="T17" fmla="*/ 2147483647 h 883"/>
              <a:gd name="T18" fmla="*/ 2147483647 w 720"/>
              <a:gd name="T19" fmla="*/ 2147483647 h 883"/>
              <a:gd name="T20" fmla="*/ 0 w 720"/>
              <a:gd name="T21" fmla="*/ 2147483647 h 883"/>
              <a:gd name="T22" fmla="*/ 2147483647 w 720"/>
              <a:gd name="T23" fmla="*/ 2147483647 h 883"/>
              <a:gd name="T24" fmla="*/ 2147483647 w 720"/>
              <a:gd name="T25" fmla="*/ 2147483647 h 883"/>
              <a:gd name="T26" fmla="*/ 2147483647 w 720"/>
              <a:gd name="T27" fmla="*/ 2147483647 h 883"/>
              <a:gd name="T28" fmla="*/ 2147483647 w 720"/>
              <a:gd name="T29" fmla="*/ 2147483647 h 883"/>
              <a:gd name="T30" fmla="*/ 2147483647 w 720"/>
              <a:gd name="T31" fmla="*/ 2147483647 h 883"/>
              <a:gd name="T32" fmla="*/ 2147483647 w 720"/>
              <a:gd name="T33" fmla="*/ 2147483647 h 883"/>
              <a:gd name="T34" fmla="*/ 2147483647 w 720"/>
              <a:gd name="T35" fmla="*/ 2147483647 h 883"/>
              <a:gd name="T36" fmla="*/ 2147483647 w 720"/>
              <a:gd name="T37" fmla="*/ 2147483647 h 883"/>
              <a:gd name="T38" fmla="*/ 2147483647 w 720"/>
              <a:gd name="T39" fmla="*/ 2147483647 h 883"/>
              <a:gd name="T40" fmla="*/ 2147483647 w 720"/>
              <a:gd name="T41" fmla="*/ 2147483647 h 883"/>
              <a:gd name="T42" fmla="*/ 2147483647 w 720"/>
              <a:gd name="T43" fmla="*/ 2147483647 h 883"/>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720"/>
              <a:gd name="T67" fmla="*/ 0 h 883"/>
              <a:gd name="T68" fmla="*/ 720 w 720"/>
              <a:gd name="T69" fmla="*/ 883 h 883"/>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720" h="883">
                <a:moveTo>
                  <a:pt x="679" y="109"/>
                </a:moveTo>
                <a:cubicBezTo>
                  <a:pt x="672" y="89"/>
                  <a:pt x="676" y="62"/>
                  <a:pt x="659" y="50"/>
                </a:cubicBezTo>
                <a:cubicBezTo>
                  <a:pt x="616" y="20"/>
                  <a:pt x="563" y="10"/>
                  <a:pt x="512" y="0"/>
                </a:cubicBezTo>
                <a:cubicBezTo>
                  <a:pt x="463" y="3"/>
                  <a:pt x="413" y="4"/>
                  <a:pt x="364" y="10"/>
                </a:cubicBezTo>
                <a:cubicBezTo>
                  <a:pt x="307" y="16"/>
                  <a:pt x="259" y="51"/>
                  <a:pt x="207" y="69"/>
                </a:cubicBezTo>
                <a:cubicBezTo>
                  <a:pt x="200" y="79"/>
                  <a:pt x="196" y="91"/>
                  <a:pt x="187" y="99"/>
                </a:cubicBezTo>
                <a:cubicBezTo>
                  <a:pt x="179" y="107"/>
                  <a:pt x="164" y="109"/>
                  <a:pt x="157" y="118"/>
                </a:cubicBezTo>
                <a:cubicBezTo>
                  <a:pt x="150" y="126"/>
                  <a:pt x="154" y="139"/>
                  <a:pt x="148" y="148"/>
                </a:cubicBezTo>
                <a:cubicBezTo>
                  <a:pt x="111" y="204"/>
                  <a:pt x="109" y="147"/>
                  <a:pt x="79" y="236"/>
                </a:cubicBezTo>
                <a:cubicBezTo>
                  <a:pt x="58" y="298"/>
                  <a:pt x="48" y="346"/>
                  <a:pt x="39" y="413"/>
                </a:cubicBezTo>
                <a:cubicBezTo>
                  <a:pt x="33" y="550"/>
                  <a:pt x="23" y="674"/>
                  <a:pt x="0" y="807"/>
                </a:cubicBezTo>
                <a:cubicBezTo>
                  <a:pt x="6" y="824"/>
                  <a:pt x="15" y="883"/>
                  <a:pt x="59" y="827"/>
                </a:cubicBezTo>
                <a:cubicBezTo>
                  <a:pt x="72" y="810"/>
                  <a:pt x="86" y="703"/>
                  <a:pt x="89" y="679"/>
                </a:cubicBezTo>
                <a:cubicBezTo>
                  <a:pt x="92" y="610"/>
                  <a:pt x="94" y="541"/>
                  <a:pt x="98" y="472"/>
                </a:cubicBezTo>
                <a:cubicBezTo>
                  <a:pt x="103" y="387"/>
                  <a:pt x="115" y="232"/>
                  <a:pt x="197" y="177"/>
                </a:cubicBezTo>
                <a:cubicBezTo>
                  <a:pt x="210" y="157"/>
                  <a:pt x="223" y="138"/>
                  <a:pt x="236" y="118"/>
                </a:cubicBezTo>
                <a:cubicBezTo>
                  <a:pt x="278" y="54"/>
                  <a:pt x="402" y="66"/>
                  <a:pt x="462" y="59"/>
                </a:cubicBezTo>
                <a:cubicBezTo>
                  <a:pt x="498" y="62"/>
                  <a:pt x="535" y="64"/>
                  <a:pt x="571" y="69"/>
                </a:cubicBezTo>
                <a:cubicBezTo>
                  <a:pt x="584" y="71"/>
                  <a:pt x="601" y="69"/>
                  <a:pt x="610" y="79"/>
                </a:cubicBezTo>
                <a:cubicBezTo>
                  <a:pt x="623" y="95"/>
                  <a:pt x="630" y="138"/>
                  <a:pt x="630" y="138"/>
                </a:cubicBezTo>
                <a:cubicBezTo>
                  <a:pt x="653" y="135"/>
                  <a:pt x="679" y="141"/>
                  <a:pt x="698" y="128"/>
                </a:cubicBezTo>
                <a:cubicBezTo>
                  <a:pt x="720" y="114"/>
                  <a:pt x="620" y="50"/>
                  <a:pt x="679" y="109"/>
                </a:cubicBezTo>
                <a:close/>
              </a:path>
            </a:pathLst>
          </a:custGeom>
          <a:solidFill>
            <a:schemeClr val="tx2"/>
          </a:solidFill>
          <a:ln>
            <a:noFill/>
          </a:ln>
          <a:extLst/>
        </p:spPr>
        <p:txBody>
          <a:bodyPr wrap="none" anchor="ctr"/>
          <a:lstStyle/>
          <a:p>
            <a:endParaRPr lang="en-US" dirty="0"/>
          </a:p>
        </p:txBody>
      </p:sp>
      <p:grpSp>
        <p:nvGrpSpPr>
          <p:cNvPr id="44040" name="Group 9"/>
          <p:cNvGrpSpPr>
            <a:grpSpLocks/>
          </p:cNvGrpSpPr>
          <p:nvPr/>
        </p:nvGrpSpPr>
        <p:grpSpPr bwMode="auto">
          <a:xfrm>
            <a:off x="1524000" y="4267200"/>
            <a:ext cx="6835775" cy="1952625"/>
            <a:chOff x="960" y="2688"/>
            <a:chExt cx="4306" cy="1230"/>
          </a:xfrm>
        </p:grpSpPr>
        <p:grpSp>
          <p:nvGrpSpPr>
            <p:cNvPr id="44041" name="Group 10"/>
            <p:cNvGrpSpPr>
              <a:grpSpLocks/>
            </p:cNvGrpSpPr>
            <p:nvPr/>
          </p:nvGrpSpPr>
          <p:grpSpPr bwMode="auto">
            <a:xfrm flipH="1">
              <a:off x="1056" y="2943"/>
              <a:ext cx="4210" cy="975"/>
              <a:chOff x="254" y="3087"/>
              <a:chExt cx="4210" cy="975"/>
            </a:xfrm>
          </p:grpSpPr>
          <p:grpSp>
            <p:nvGrpSpPr>
              <p:cNvPr id="44043" name="Group 11"/>
              <p:cNvGrpSpPr>
                <a:grpSpLocks/>
              </p:cNvGrpSpPr>
              <p:nvPr/>
            </p:nvGrpSpPr>
            <p:grpSpPr bwMode="auto">
              <a:xfrm>
                <a:off x="2203" y="3684"/>
                <a:ext cx="2261" cy="377"/>
                <a:chOff x="2203" y="3684"/>
                <a:chExt cx="2261" cy="377"/>
              </a:xfrm>
            </p:grpSpPr>
            <p:grpSp>
              <p:nvGrpSpPr>
                <p:cNvPr id="44098" name="Group 12"/>
                <p:cNvGrpSpPr>
                  <a:grpSpLocks/>
                </p:cNvGrpSpPr>
                <p:nvPr/>
              </p:nvGrpSpPr>
              <p:grpSpPr bwMode="auto">
                <a:xfrm>
                  <a:off x="2203" y="3684"/>
                  <a:ext cx="2261" cy="333"/>
                  <a:chOff x="2203" y="3684"/>
                  <a:chExt cx="2261" cy="333"/>
                </a:xfrm>
              </p:grpSpPr>
              <p:grpSp>
                <p:nvGrpSpPr>
                  <p:cNvPr id="44107" name="Group 13"/>
                  <p:cNvGrpSpPr>
                    <a:grpSpLocks/>
                  </p:cNvGrpSpPr>
                  <p:nvPr/>
                </p:nvGrpSpPr>
                <p:grpSpPr bwMode="auto">
                  <a:xfrm>
                    <a:off x="2203" y="3684"/>
                    <a:ext cx="274" cy="253"/>
                    <a:chOff x="2203" y="3684"/>
                    <a:chExt cx="274" cy="253"/>
                  </a:xfrm>
                </p:grpSpPr>
                <p:sp>
                  <p:nvSpPr>
                    <p:cNvPr id="44120" name="Freeform 14"/>
                    <p:cNvSpPr>
                      <a:spLocks/>
                    </p:cNvSpPr>
                    <p:nvPr/>
                  </p:nvSpPr>
                  <p:spPr bwMode="gray">
                    <a:xfrm>
                      <a:off x="2203" y="3684"/>
                      <a:ext cx="274" cy="36"/>
                    </a:xfrm>
                    <a:custGeom>
                      <a:avLst/>
                      <a:gdLst>
                        <a:gd name="T0" fmla="*/ 0 w 274"/>
                        <a:gd name="T1" fmla="*/ 2 h 36"/>
                        <a:gd name="T2" fmla="*/ 274 w 274"/>
                        <a:gd name="T3" fmla="*/ 0 h 36"/>
                        <a:gd name="T4" fmla="*/ 238 w 274"/>
                        <a:gd name="T5" fmla="*/ 35 h 36"/>
                        <a:gd name="T6" fmla="*/ 33 w 274"/>
                        <a:gd name="T7" fmla="*/ 36 h 36"/>
                        <a:gd name="T8" fmla="*/ 0 w 274"/>
                        <a:gd name="T9" fmla="*/ 2 h 36"/>
                        <a:gd name="T10" fmla="*/ 0 60000 65536"/>
                        <a:gd name="T11" fmla="*/ 0 60000 65536"/>
                        <a:gd name="T12" fmla="*/ 0 60000 65536"/>
                        <a:gd name="T13" fmla="*/ 0 60000 65536"/>
                        <a:gd name="T14" fmla="*/ 0 60000 65536"/>
                        <a:gd name="T15" fmla="*/ 0 w 274"/>
                        <a:gd name="T16" fmla="*/ 0 h 36"/>
                        <a:gd name="T17" fmla="*/ 274 w 274"/>
                        <a:gd name="T18" fmla="*/ 36 h 36"/>
                      </a:gdLst>
                      <a:ahLst/>
                      <a:cxnLst>
                        <a:cxn ang="T10">
                          <a:pos x="T0" y="T1"/>
                        </a:cxn>
                        <a:cxn ang="T11">
                          <a:pos x="T2" y="T3"/>
                        </a:cxn>
                        <a:cxn ang="T12">
                          <a:pos x="T4" y="T5"/>
                        </a:cxn>
                        <a:cxn ang="T13">
                          <a:pos x="T6" y="T7"/>
                        </a:cxn>
                        <a:cxn ang="T14">
                          <a:pos x="T8" y="T9"/>
                        </a:cxn>
                      </a:cxnLst>
                      <a:rect l="T15" t="T16" r="T17" b="T18"/>
                      <a:pathLst>
                        <a:path w="274" h="36">
                          <a:moveTo>
                            <a:pt x="0" y="2"/>
                          </a:moveTo>
                          <a:lnTo>
                            <a:pt x="274" y="0"/>
                          </a:lnTo>
                          <a:lnTo>
                            <a:pt x="238" y="35"/>
                          </a:lnTo>
                          <a:lnTo>
                            <a:pt x="33" y="36"/>
                          </a:lnTo>
                          <a:lnTo>
                            <a:pt x="0" y="2"/>
                          </a:lnTo>
                          <a:close/>
                        </a:path>
                      </a:pathLst>
                    </a:custGeom>
                    <a:solidFill>
                      <a:srgbClr val="606060"/>
                    </a:solidFill>
                    <a:ln w="12700">
                      <a:solidFill>
                        <a:srgbClr val="404040"/>
                      </a:solidFill>
                      <a:prstDash val="solid"/>
                      <a:round/>
                      <a:headEnd/>
                      <a:tailEnd/>
                    </a:ln>
                  </p:spPr>
                  <p:txBody>
                    <a:bodyPr/>
                    <a:lstStyle/>
                    <a:p>
                      <a:endParaRPr lang="en-US" dirty="0"/>
                    </a:p>
                  </p:txBody>
                </p:sp>
                <p:sp>
                  <p:nvSpPr>
                    <p:cNvPr id="44121" name="Freeform 15"/>
                    <p:cNvSpPr>
                      <a:spLocks/>
                    </p:cNvSpPr>
                    <p:nvPr/>
                  </p:nvSpPr>
                  <p:spPr bwMode="gray">
                    <a:xfrm>
                      <a:off x="2272" y="3720"/>
                      <a:ext cx="136" cy="17"/>
                    </a:xfrm>
                    <a:custGeom>
                      <a:avLst/>
                      <a:gdLst>
                        <a:gd name="T0" fmla="*/ 0 w 136"/>
                        <a:gd name="T1" fmla="*/ 1 h 17"/>
                        <a:gd name="T2" fmla="*/ 136 w 136"/>
                        <a:gd name="T3" fmla="*/ 0 h 17"/>
                        <a:gd name="T4" fmla="*/ 119 w 136"/>
                        <a:gd name="T5" fmla="*/ 16 h 17"/>
                        <a:gd name="T6" fmla="*/ 16 w 136"/>
                        <a:gd name="T7" fmla="*/ 17 h 17"/>
                        <a:gd name="T8" fmla="*/ 0 w 136"/>
                        <a:gd name="T9" fmla="*/ 1 h 17"/>
                        <a:gd name="T10" fmla="*/ 0 60000 65536"/>
                        <a:gd name="T11" fmla="*/ 0 60000 65536"/>
                        <a:gd name="T12" fmla="*/ 0 60000 65536"/>
                        <a:gd name="T13" fmla="*/ 0 60000 65536"/>
                        <a:gd name="T14" fmla="*/ 0 60000 65536"/>
                        <a:gd name="T15" fmla="*/ 0 w 136"/>
                        <a:gd name="T16" fmla="*/ 0 h 17"/>
                        <a:gd name="T17" fmla="*/ 136 w 136"/>
                        <a:gd name="T18" fmla="*/ 17 h 17"/>
                      </a:gdLst>
                      <a:ahLst/>
                      <a:cxnLst>
                        <a:cxn ang="T10">
                          <a:pos x="T0" y="T1"/>
                        </a:cxn>
                        <a:cxn ang="T11">
                          <a:pos x="T2" y="T3"/>
                        </a:cxn>
                        <a:cxn ang="T12">
                          <a:pos x="T4" y="T5"/>
                        </a:cxn>
                        <a:cxn ang="T13">
                          <a:pos x="T6" y="T7"/>
                        </a:cxn>
                        <a:cxn ang="T14">
                          <a:pos x="T8" y="T9"/>
                        </a:cxn>
                      </a:cxnLst>
                      <a:rect l="T15" t="T16" r="T17" b="T18"/>
                      <a:pathLst>
                        <a:path w="136" h="17">
                          <a:moveTo>
                            <a:pt x="0" y="1"/>
                          </a:moveTo>
                          <a:lnTo>
                            <a:pt x="136" y="0"/>
                          </a:lnTo>
                          <a:lnTo>
                            <a:pt x="119" y="16"/>
                          </a:lnTo>
                          <a:lnTo>
                            <a:pt x="16" y="17"/>
                          </a:lnTo>
                          <a:lnTo>
                            <a:pt x="0" y="1"/>
                          </a:lnTo>
                          <a:close/>
                        </a:path>
                      </a:pathLst>
                    </a:custGeom>
                    <a:solidFill>
                      <a:srgbClr val="606060"/>
                    </a:solidFill>
                    <a:ln w="12700">
                      <a:solidFill>
                        <a:srgbClr val="404040"/>
                      </a:solidFill>
                      <a:prstDash val="solid"/>
                      <a:round/>
                      <a:headEnd/>
                      <a:tailEnd/>
                    </a:ln>
                  </p:spPr>
                  <p:txBody>
                    <a:bodyPr/>
                    <a:lstStyle/>
                    <a:p>
                      <a:endParaRPr lang="en-US" dirty="0"/>
                    </a:p>
                  </p:txBody>
                </p:sp>
                <p:sp>
                  <p:nvSpPr>
                    <p:cNvPr id="44122" name="Rectangle 16"/>
                    <p:cNvSpPr>
                      <a:spLocks noChangeArrowheads="1"/>
                    </p:cNvSpPr>
                    <p:nvPr/>
                  </p:nvSpPr>
                  <p:spPr bwMode="gray">
                    <a:xfrm>
                      <a:off x="2326" y="3740"/>
                      <a:ext cx="25" cy="197"/>
                    </a:xfrm>
                    <a:prstGeom prst="rect">
                      <a:avLst/>
                    </a:prstGeom>
                    <a:solidFill>
                      <a:srgbClr val="606060"/>
                    </a:solidFill>
                    <a:ln w="12700">
                      <a:solidFill>
                        <a:srgbClr val="404040"/>
                      </a:solidFill>
                      <a:miter lim="800000"/>
                      <a:headEnd/>
                      <a:tailEnd/>
                    </a:ln>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grpSp>
              <p:grpSp>
                <p:nvGrpSpPr>
                  <p:cNvPr id="44108" name="Group 17"/>
                  <p:cNvGrpSpPr>
                    <a:grpSpLocks/>
                  </p:cNvGrpSpPr>
                  <p:nvPr/>
                </p:nvGrpSpPr>
                <p:grpSpPr bwMode="auto">
                  <a:xfrm>
                    <a:off x="3572" y="3684"/>
                    <a:ext cx="430" cy="333"/>
                    <a:chOff x="3572" y="3684"/>
                    <a:chExt cx="430" cy="333"/>
                  </a:xfrm>
                </p:grpSpPr>
                <p:sp>
                  <p:nvSpPr>
                    <p:cNvPr id="44115" name="Freeform 18"/>
                    <p:cNvSpPr>
                      <a:spLocks/>
                    </p:cNvSpPr>
                    <p:nvPr/>
                  </p:nvSpPr>
                  <p:spPr bwMode="gray">
                    <a:xfrm>
                      <a:off x="3572" y="3687"/>
                      <a:ext cx="429" cy="67"/>
                    </a:xfrm>
                    <a:custGeom>
                      <a:avLst/>
                      <a:gdLst>
                        <a:gd name="T0" fmla="*/ 0 w 429"/>
                        <a:gd name="T1" fmla="*/ 0 h 67"/>
                        <a:gd name="T2" fmla="*/ 429 w 429"/>
                        <a:gd name="T3" fmla="*/ 0 h 67"/>
                        <a:gd name="T4" fmla="*/ 429 w 429"/>
                        <a:gd name="T5" fmla="*/ 67 h 67"/>
                        <a:gd name="T6" fmla="*/ 34 w 429"/>
                        <a:gd name="T7" fmla="*/ 67 h 67"/>
                        <a:gd name="T8" fmla="*/ 0 w 429"/>
                        <a:gd name="T9" fmla="*/ 0 h 67"/>
                        <a:gd name="T10" fmla="*/ 0 60000 65536"/>
                        <a:gd name="T11" fmla="*/ 0 60000 65536"/>
                        <a:gd name="T12" fmla="*/ 0 60000 65536"/>
                        <a:gd name="T13" fmla="*/ 0 60000 65536"/>
                        <a:gd name="T14" fmla="*/ 0 60000 65536"/>
                        <a:gd name="T15" fmla="*/ 0 w 429"/>
                        <a:gd name="T16" fmla="*/ 0 h 67"/>
                        <a:gd name="T17" fmla="*/ 429 w 429"/>
                        <a:gd name="T18" fmla="*/ 67 h 67"/>
                      </a:gdLst>
                      <a:ahLst/>
                      <a:cxnLst>
                        <a:cxn ang="T10">
                          <a:pos x="T0" y="T1"/>
                        </a:cxn>
                        <a:cxn ang="T11">
                          <a:pos x="T2" y="T3"/>
                        </a:cxn>
                        <a:cxn ang="T12">
                          <a:pos x="T4" y="T5"/>
                        </a:cxn>
                        <a:cxn ang="T13">
                          <a:pos x="T6" y="T7"/>
                        </a:cxn>
                        <a:cxn ang="T14">
                          <a:pos x="T8" y="T9"/>
                        </a:cxn>
                      </a:cxnLst>
                      <a:rect l="T15" t="T16" r="T17" b="T18"/>
                      <a:pathLst>
                        <a:path w="429" h="67">
                          <a:moveTo>
                            <a:pt x="0" y="0"/>
                          </a:moveTo>
                          <a:lnTo>
                            <a:pt x="429" y="0"/>
                          </a:lnTo>
                          <a:lnTo>
                            <a:pt x="429" y="67"/>
                          </a:lnTo>
                          <a:lnTo>
                            <a:pt x="34" y="67"/>
                          </a:lnTo>
                          <a:lnTo>
                            <a:pt x="0" y="0"/>
                          </a:lnTo>
                          <a:close/>
                        </a:path>
                      </a:pathLst>
                    </a:custGeom>
                    <a:solidFill>
                      <a:srgbClr val="606060"/>
                    </a:solidFill>
                    <a:ln w="12700">
                      <a:solidFill>
                        <a:srgbClr val="404040"/>
                      </a:solidFill>
                      <a:prstDash val="solid"/>
                      <a:round/>
                      <a:headEnd/>
                      <a:tailEnd/>
                    </a:ln>
                  </p:spPr>
                  <p:txBody>
                    <a:bodyPr/>
                    <a:lstStyle/>
                    <a:p>
                      <a:endParaRPr lang="en-US" dirty="0"/>
                    </a:p>
                  </p:txBody>
                </p:sp>
                <p:grpSp>
                  <p:nvGrpSpPr>
                    <p:cNvPr id="44116" name="Group 19"/>
                    <p:cNvGrpSpPr>
                      <a:grpSpLocks/>
                    </p:cNvGrpSpPr>
                    <p:nvPr/>
                  </p:nvGrpSpPr>
                  <p:grpSpPr bwMode="auto">
                    <a:xfrm>
                      <a:off x="3606" y="3684"/>
                      <a:ext cx="362" cy="77"/>
                      <a:chOff x="3606" y="3684"/>
                      <a:chExt cx="362" cy="77"/>
                    </a:xfrm>
                  </p:grpSpPr>
                  <p:sp>
                    <p:nvSpPr>
                      <p:cNvPr id="44118" name="Freeform 20"/>
                      <p:cNvSpPr>
                        <a:spLocks/>
                      </p:cNvSpPr>
                      <p:nvPr/>
                    </p:nvSpPr>
                    <p:spPr bwMode="gray">
                      <a:xfrm>
                        <a:off x="3606" y="3702"/>
                        <a:ext cx="326" cy="51"/>
                      </a:xfrm>
                      <a:custGeom>
                        <a:avLst/>
                        <a:gdLst>
                          <a:gd name="T0" fmla="*/ 0 w 326"/>
                          <a:gd name="T1" fmla="*/ 51 h 51"/>
                          <a:gd name="T2" fmla="*/ 52 w 326"/>
                          <a:gd name="T3" fmla="*/ 0 h 51"/>
                          <a:gd name="T4" fmla="*/ 326 w 326"/>
                          <a:gd name="T5" fmla="*/ 0 h 51"/>
                          <a:gd name="T6" fmla="*/ 326 w 326"/>
                          <a:gd name="T7" fmla="*/ 51 h 51"/>
                          <a:gd name="T8" fmla="*/ 0 60000 65536"/>
                          <a:gd name="T9" fmla="*/ 0 60000 65536"/>
                          <a:gd name="T10" fmla="*/ 0 60000 65536"/>
                          <a:gd name="T11" fmla="*/ 0 60000 65536"/>
                          <a:gd name="T12" fmla="*/ 0 w 326"/>
                          <a:gd name="T13" fmla="*/ 0 h 51"/>
                          <a:gd name="T14" fmla="*/ 326 w 326"/>
                          <a:gd name="T15" fmla="*/ 51 h 51"/>
                        </a:gdLst>
                        <a:ahLst/>
                        <a:cxnLst>
                          <a:cxn ang="T8">
                            <a:pos x="T0" y="T1"/>
                          </a:cxn>
                          <a:cxn ang="T9">
                            <a:pos x="T2" y="T3"/>
                          </a:cxn>
                          <a:cxn ang="T10">
                            <a:pos x="T4" y="T5"/>
                          </a:cxn>
                          <a:cxn ang="T11">
                            <a:pos x="T6" y="T7"/>
                          </a:cxn>
                        </a:cxnLst>
                        <a:rect l="T12" t="T13" r="T14" b="T15"/>
                        <a:pathLst>
                          <a:path w="326" h="51">
                            <a:moveTo>
                              <a:pt x="0" y="51"/>
                            </a:moveTo>
                            <a:lnTo>
                              <a:pt x="52" y="0"/>
                            </a:lnTo>
                            <a:lnTo>
                              <a:pt x="326" y="0"/>
                            </a:lnTo>
                            <a:lnTo>
                              <a:pt x="326" y="51"/>
                            </a:lnTo>
                          </a:path>
                        </a:pathLst>
                      </a:custGeom>
                      <a:noFill/>
                      <a:ln w="12700">
                        <a:solidFill>
                          <a:srgbClr val="40404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sp>
                    <p:nvSpPr>
                      <p:cNvPr id="44119" name="Line 21"/>
                      <p:cNvSpPr>
                        <a:spLocks noChangeShapeType="1"/>
                      </p:cNvSpPr>
                      <p:nvPr/>
                    </p:nvSpPr>
                    <p:spPr bwMode="gray">
                      <a:xfrm>
                        <a:off x="3967" y="3684"/>
                        <a:ext cx="1" cy="77"/>
                      </a:xfrm>
                      <a:prstGeom prst="line">
                        <a:avLst/>
                      </a:prstGeom>
                      <a:noFill/>
                      <a:ln w="12700">
                        <a:solidFill>
                          <a:srgbClr val="404040"/>
                        </a:solidFill>
                        <a:round/>
                        <a:headEnd/>
                        <a:tailEnd/>
                      </a:ln>
                      <a:extLst>
                        <a:ext uri="{909E8E84-426E-40DD-AFC4-6F175D3DCCD1}">
                          <a14:hiddenFill xmlns:a14="http://schemas.microsoft.com/office/drawing/2010/main">
                            <a:noFill/>
                          </a14:hiddenFill>
                        </a:ext>
                      </a:extLst>
                    </p:spPr>
                    <p:txBody>
                      <a:bodyPr/>
                      <a:lstStyle/>
                      <a:p>
                        <a:endParaRPr lang="en-US" dirty="0"/>
                      </a:p>
                    </p:txBody>
                  </p:sp>
                </p:grpSp>
                <p:sp>
                  <p:nvSpPr>
                    <p:cNvPr id="44117" name="Line 22"/>
                    <p:cNvSpPr>
                      <a:spLocks noChangeShapeType="1"/>
                    </p:cNvSpPr>
                    <p:nvPr/>
                  </p:nvSpPr>
                  <p:spPr bwMode="gray">
                    <a:xfrm>
                      <a:off x="4001" y="3753"/>
                      <a:ext cx="1" cy="264"/>
                    </a:xfrm>
                    <a:prstGeom prst="line">
                      <a:avLst/>
                    </a:prstGeom>
                    <a:noFill/>
                    <a:ln w="12700">
                      <a:solidFill>
                        <a:srgbClr val="202020"/>
                      </a:solidFill>
                      <a:round/>
                      <a:headEnd/>
                      <a:tailEnd/>
                    </a:ln>
                    <a:extLst>
                      <a:ext uri="{909E8E84-426E-40DD-AFC4-6F175D3DCCD1}">
                        <a14:hiddenFill xmlns:a14="http://schemas.microsoft.com/office/drawing/2010/main">
                          <a:noFill/>
                        </a14:hiddenFill>
                      </a:ext>
                    </a:extLst>
                  </p:spPr>
                  <p:txBody>
                    <a:bodyPr/>
                    <a:lstStyle/>
                    <a:p>
                      <a:endParaRPr lang="en-US" dirty="0"/>
                    </a:p>
                  </p:txBody>
                </p:sp>
              </p:grpSp>
              <p:grpSp>
                <p:nvGrpSpPr>
                  <p:cNvPr id="44109" name="Group 23"/>
                  <p:cNvGrpSpPr>
                    <a:grpSpLocks/>
                  </p:cNvGrpSpPr>
                  <p:nvPr/>
                </p:nvGrpSpPr>
                <p:grpSpPr bwMode="auto">
                  <a:xfrm>
                    <a:off x="4036" y="3684"/>
                    <a:ext cx="428" cy="333"/>
                    <a:chOff x="4036" y="3684"/>
                    <a:chExt cx="428" cy="333"/>
                  </a:xfrm>
                </p:grpSpPr>
                <p:sp>
                  <p:nvSpPr>
                    <p:cNvPr id="44110" name="Freeform 24"/>
                    <p:cNvSpPr>
                      <a:spLocks/>
                    </p:cNvSpPr>
                    <p:nvPr/>
                  </p:nvSpPr>
                  <p:spPr bwMode="gray">
                    <a:xfrm>
                      <a:off x="4036" y="3687"/>
                      <a:ext cx="427" cy="67"/>
                    </a:xfrm>
                    <a:custGeom>
                      <a:avLst/>
                      <a:gdLst>
                        <a:gd name="T0" fmla="*/ 0 w 427"/>
                        <a:gd name="T1" fmla="*/ 0 h 67"/>
                        <a:gd name="T2" fmla="*/ 427 w 427"/>
                        <a:gd name="T3" fmla="*/ 0 h 67"/>
                        <a:gd name="T4" fmla="*/ 427 w 427"/>
                        <a:gd name="T5" fmla="*/ 67 h 67"/>
                        <a:gd name="T6" fmla="*/ 33 w 427"/>
                        <a:gd name="T7" fmla="*/ 67 h 67"/>
                        <a:gd name="T8" fmla="*/ 0 w 427"/>
                        <a:gd name="T9" fmla="*/ 0 h 67"/>
                        <a:gd name="T10" fmla="*/ 0 60000 65536"/>
                        <a:gd name="T11" fmla="*/ 0 60000 65536"/>
                        <a:gd name="T12" fmla="*/ 0 60000 65536"/>
                        <a:gd name="T13" fmla="*/ 0 60000 65536"/>
                        <a:gd name="T14" fmla="*/ 0 60000 65536"/>
                        <a:gd name="T15" fmla="*/ 0 w 427"/>
                        <a:gd name="T16" fmla="*/ 0 h 67"/>
                        <a:gd name="T17" fmla="*/ 427 w 427"/>
                        <a:gd name="T18" fmla="*/ 67 h 67"/>
                      </a:gdLst>
                      <a:ahLst/>
                      <a:cxnLst>
                        <a:cxn ang="T10">
                          <a:pos x="T0" y="T1"/>
                        </a:cxn>
                        <a:cxn ang="T11">
                          <a:pos x="T2" y="T3"/>
                        </a:cxn>
                        <a:cxn ang="T12">
                          <a:pos x="T4" y="T5"/>
                        </a:cxn>
                        <a:cxn ang="T13">
                          <a:pos x="T6" y="T7"/>
                        </a:cxn>
                        <a:cxn ang="T14">
                          <a:pos x="T8" y="T9"/>
                        </a:cxn>
                      </a:cxnLst>
                      <a:rect l="T15" t="T16" r="T17" b="T18"/>
                      <a:pathLst>
                        <a:path w="427" h="67">
                          <a:moveTo>
                            <a:pt x="0" y="0"/>
                          </a:moveTo>
                          <a:lnTo>
                            <a:pt x="427" y="0"/>
                          </a:lnTo>
                          <a:lnTo>
                            <a:pt x="427" y="67"/>
                          </a:lnTo>
                          <a:lnTo>
                            <a:pt x="33" y="67"/>
                          </a:lnTo>
                          <a:lnTo>
                            <a:pt x="0" y="0"/>
                          </a:lnTo>
                          <a:close/>
                        </a:path>
                      </a:pathLst>
                    </a:custGeom>
                    <a:solidFill>
                      <a:srgbClr val="606060"/>
                    </a:solidFill>
                    <a:ln w="12700">
                      <a:solidFill>
                        <a:srgbClr val="404040"/>
                      </a:solidFill>
                      <a:prstDash val="solid"/>
                      <a:round/>
                      <a:headEnd/>
                      <a:tailEnd/>
                    </a:ln>
                  </p:spPr>
                  <p:txBody>
                    <a:bodyPr/>
                    <a:lstStyle/>
                    <a:p>
                      <a:endParaRPr lang="en-US" dirty="0"/>
                    </a:p>
                  </p:txBody>
                </p:sp>
                <p:grpSp>
                  <p:nvGrpSpPr>
                    <p:cNvPr id="44111" name="Group 25"/>
                    <p:cNvGrpSpPr>
                      <a:grpSpLocks/>
                    </p:cNvGrpSpPr>
                    <p:nvPr/>
                  </p:nvGrpSpPr>
                  <p:grpSpPr bwMode="auto">
                    <a:xfrm>
                      <a:off x="4069" y="3684"/>
                      <a:ext cx="360" cy="77"/>
                      <a:chOff x="4069" y="3684"/>
                      <a:chExt cx="360" cy="77"/>
                    </a:xfrm>
                  </p:grpSpPr>
                  <p:sp>
                    <p:nvSpPr>
                      <p:cNvPr id="44113" name="Freeform 26"/>
                      <p:cNvSpPr>
                        <a:spLocks/>
                      </p:cNvSpPr>
                      <p:nvPr/>
                    </p:nvSpPr>
                    <p:spPr bwMode="gray">
                      <a:xfrm>
                        <a:off x="4069" y="3702"/>
                        <a:ext cx="326" cy="51"/>
                      </a:xfrm>
                      <a:custGeom>
                        <a:avLst/>
                        <a:gdLst>
                          <a:gd name="T0" fmla="*/ 0 w 326"/>
                          <a:gd name="T1" fmla="*/ 51 h 51"/>
                          <a:gd name="T2" fmla="*/ 53 w 326"/>
                          <a:gd name="T3" fmla="*/ 0 h 51"/>
                          <a:gd name="T4" fmla="*/ 326 w 326"/>
                          <a:gd name="T5" fmla="*/ 0 h 51"/>
                          <a:gd name="T6" fmla="*/ 326 w 326"/>
                          <a:gd name="T7" fmla="*/ 51 h 51"/>
                          <a:gd name="T8" fmla="*/ 0 60000 65536"/>
                          <a:gd name="T9" fmla="*/ 0 60000 65536"/>
                          <a:gd name="T10" fmla="*/ 0 60000 65536"/>
                          <a:gd name="T11" fmla="*/ 0 60000 65536"/>
                          <a:gd name="T12" fmla="*/ 0 w 326"/>
                          <a:gd name="T13" fmla="*/ 0 h 51"/>
                          <a:gd name="T14" fmla="*/ 326 w 326"/>
                          <a:gd name="T15" fmla="*/ 51 h 51"/>
                        </a:gdLst>
                        <a:ahLst/>
                        <a:cxnLst>
                          <a:cxn ang="T8">
                            <a:pos x="T0" y="T1"/>
                          </a:cxn>
                          <a:cxn ang="T9">
                            <a:pos x="T2" y="T3"/>
                          </a:cxn>
                          <a:cxn ang="T10">
                            <a:pos x="T4" y="T5"/>
                          </a:cxn>
                          <a:cxn ang="T11">
                            <a:pos x="T6" y="T7"/>
                          </a:cxn>
                        </a:cxnLst>
                        <a:rect l="T12" t="T13" r="T14" b="T15"/>
                        <a:pathLst>
                          <a:path w="326" h="51">
                            <a:moveTo>
                              <a:pt x="0" y="51"/>
                            </a:moveTo>
                            <a:lnTo>
                              <a:pt x="53" y="0"/>
                            </a:lnTo>
                            <a:lnTo>
                              <a:pt x="326" y="0"/>
                            </a:lnTo>
                            <a:lnTo>
                              <a:pt x="326" y="51"/>
                            </a:lnTo>
                          </a:path>
                        </a:pathLst>
                      </a:custGeom>
                      <a:noFill/>
                      <a:ln w="12700">
                        <a:solidFill>
                          <a:srgbClr val="40404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sp>
                    <p:nvSpPr>
                      <p:cNvPr id="44114" name="Line 27"/>
                      <p:cNvSpPr>
                        <a:spLocks noChangeShapeType="1"/>
                      </p:cNvSpPr>
                      <p:nvPr/>
                    </p:nvSpPr>
                    <p:spPr bwMode="gray">
                      <a:xfrm>
                        <a:off x="4428" y="3684"/>
                        <a:ext cx="1" cy="77"/>
                      </a:xfrm>
                      <a:prstGeom prst="line">
                        <a:avLst/>
                      </a:prstGeom>
                      <a:noFill/>
                      <a:ln w="12700">
                        <a:solidFill>
                          <a:srgbClr val="404040"/>
                        </a:solidFill>
                        <a:round/>
                        <a:headEnd/>
                        <a:tailEnd/>
                      </a:ln>
                      <a:extLst>
                        <a:ext uri="{909E8E84-426E-40DD-AFC4-6F175D3DCCD1}">
                          <a14:hiddenFill xmlns:a14="http://schemas.microsoft.com/office/drawing/2010/main">
                            <a:noFill/>
                          </a14:hiddenFill>
                        </a:ext>
                      </a:extLst>
                    </p:spPr>
                    <p:txBody>
                      <a:bodyPr/>
                      <a:lstStyle/>
                      <a:p>
                        <a:endParaRPr lang="en-US" dirty="0"/>
                      </a:p>
                    </p:txBody>
                  </p:sp>
                </p:grpSp>
                <p:sp>
                  <p:nvSpPr>
                    <p:cNvPr id="44112" name="Line 28"/>
                    <p:cNvSpPr>
                      <a:spLocks noChangeShapeType="1"/>
                    </p:cNvSpPr>
                    <p:nvPr/>
                  </p:nvSpPr>
                  <p:spPr bwMode="gray">
                    <a:xfrm>
                      <a:off x="4463" y="3753"/>
                      <a:ext cx="1" cy="264"/>
                    </a:xfrm>
                    <a:prstGeom prst="line">
                      <a:avLst/>
                    </a:prstGeom>
                    <a:noFill/>
                    <a:ln w="12700">
                      <a:solidFill>
                        <a:srgbClr val="202020"/>
                      </a:solidFill>
                      <a:round/>
                      <a:headEnd/>
                      <a:tailEnd/>
                    </a:ln>
                    <a:extLst>
                      <a:ext uri="{909E8E84-426E-40DD-AFC4-6F175D3DCCD1}">
                        <a14:hiddenFill xmlns:a14="http://schemas.microsoft.com/office/drawing/2010/main">
                          <a:noFill/>
                        </a14:hiddenFill>
                      </a:ext>
                    </a:extLst>
                  </p:spPr>
                  <p:txBody>
                    <a:bodyPr/>
                    <a:lstStyle/>
                    <a:p>
                      <a:endParaRPr lang="en-US" dirty="0"/>
                    </a:p>
                  </p:txBody>
                </p:sp>
              </p:grpSp>
            </p:grpSp>
            <p:grpSp>
              <p:nvGrpSpPr>
                <p:cNvPr id="44099" name="Group 29"/>
                <p:cNvGrpSpPr>
                  <a:grpSpLocks/>
                </p:cNvGrpSpPr>
                <p:nvPr/>
              </p:nvGrpSpPr>
              <p:grpSpPr bwMode="auto">
                <a:xfrm>
                  <a:off x="3624" y="3719"/>
                  <a:ext cx="345" cy="342"/>
                  <a:chOff x="3624" y="3719"/>
                  <a:chExt cx="345" cy="342"/>
                </a:xfrm>
              </p:grpSpPr>
              <p:sp>
                <p:nvSpPr>
                  <p:cNvPr id="44104" name="Oval 30"/>
                  <p:cNvSpPr>
                    <a:spLocks noChangeArrowheads="1"/>
                  </p:cNvSpPr>
                  <p:nvPr/>
                </p:nvSpPr>
                <p:spPr bwMode="gray">
                  <a:xfrm>
                    <a:off x="3624" y="3719"/>
                    <a:ext cx="345" cy="342"/>
                  </a:xfrm>
                  <a:prstGeom prst="ellipse">
                    <a:avLst/>
                  </a:prstGeom>
                  <a:solidFill>
                    <a:srgbClr val="202020"/>
                  </a:solidFill>
                  <a:ln w="12700">
                    <a:solidFill>
                      <a:srgbClr val="000000"/>
                    </a:solidFill>
                    <a:round/>
                    <a:headEnd/>
                    <a:tailEnd/>
                  </a:ln>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sp>
                <p:nvSpPr>
                  <p:cNvPr id="44105" name="Oval 31"/>
                  <p:cNvSpPr>
                    <a:spLocks noChangeArrowheads="1"/>
                  </p:cNvSpPr>
                  <p:nvPr/>
                </p:nvSpPr>
                <p:spPr bwMode="gray">
                  <a:xfrm>
                    <a:off x="3674" y="3769"/>
                    <a:ext cx="243" cy="241"/>
                  </a:xfrm>
                  <a:prstGeom prst="ellipse">
                    <a:avLst/>
                  </a:prstGeom>
                  <a:solidFill>
                    <a:srgbClr val="A0A0A0"/>
                  </a:solidFill>
                  <a:ln w="12700">
                    <a:solidFill>
                      <a:srgbClr val="000000"/>
                    </a:solidFill>
                    <a:round/>
                    <a:headEnd/>
                    <a:tailEnd/>
                  </a:ln>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sp>
                <p:nvSpPr>
                  <p:cNvPr id="44106" name="Oval 32"/>
                  <p:cNvSpPr>
                    <a:spLocks noChangeArrowheads="1"/>
                  </p:cNvSpPr>
                  <p:nvPr/>
                </p:nvSpPr>
                <p:spPr bwMode="gray">
                  <a:xfrm>
                    <a:off x="3744" y="3837"/>
                    <a:ext cx="104" cy="106"/>
                  </a:xfrm>
                  <a:prstGeom prst="ellipse">
                    <a:avLst/>
                  </a:prstGeom>
                  <a:solidFill>
                    <a:srgbClr val="606060"/>
                  </a:solidFill>
                  <a:ln w="12700">
                    <a:solidFill>
                      <a:srgbClr val="000000"/>
                    </a:solidFill>
                    <a:round/>
                    <a:headEnd/>
                    <a:tailEnd/>
                  </a:ln>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grpSp>
            <p:grpSp>
              <p:nvGrpSpPr>
                <p:cNvPr id="44100" name="Group 33"/>
                <p:cNvGrpSpPr>
                  <a:grpSpLocks/>
                </p:cNvGrpSpPr>
                <p:nvPr/>
              </p:nvGrpSpPr>
              <p:grpSpPr bwMode="auto">
                <a:xfrm>
                  <a:off x="4087" y="3719"/>
                  <a:ext cx="343" cy="342"/>
                  <a:chOff x="4087" y="3719"/>
                  <a:chExt cx="343" cy="342"/>
                </a:xfrm>
              </p:grpSpPr>
              <p:sp>
                <p:nvSpPr>
                  <p:cNvPr id="44101" name="Oval 34"/>
                  <p:cNvSpPr>
                    <a:spLocks noChangeArrowheads="1"/>
                  </p:cNvSpPr>
                  <p:nvPr/>
                </p:nvSpPr>
                <p:spPr bwMode="gray">
                  <a:xfrm>
                    <a:off x="4087" y="3719"/>
                    <a:ext cx="343" cy="342"/>
                  </a:xfrm>
                  <a:prstGeom prst="ellipse">
                    <a:avLst/>
                  </a:prstGeom>
                  <a:solidFill>
                    <a:srgbClr val="202020"/>
                  </a:solidFill>
                  <a:ln w="12700">
                    <a:solidFill>
                      <a:srgbClr val="000000"/>
                    </a:solidFill>
                    <a:round/>
                    <a:headEnd/>
                    <a:tailEnd/>
                  </a:ln>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sp>
                <p:nvSpPr>
                  <p:cNvPr id="44102" name="Oval 35"/>
                  <p:cNvSpPr>
                    <a:spLocks noChangeArrowheads="1"/>
                  </p:cNvSpPr>
                  <p:nvPr/>
                </p:nvSpPr>
                <p:spPr bwMode="gray">
                  <a:xfrm>
                    <a:off x="4138" y="3769"/>
                    <a:ext cx="241" cy="241"/>
                  </a:xfrm>
                  <a:prstGeom prst="ellipse">
                    <a:avLst/>
                  </a:prstGeom>
                  <a:solidFill>
                    <a:srgbClr val="A0A0A0"/>
                  </a:solidFill>
                  <a:ln w="12700">
                    <a:solidFill>
                      <a:srgbClr val="000000"/>
                    </a:solidFill>
                    <a:round/>
                    <a:headEnd/>
                    <a:tailEnd/>
                  </a:ln>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sp>
                <p:nvSpPr>
                  <p:cNvPr id="44103" name="Oval 36"/>
                  <p:cNvSpPr>
                    <a:spLocks noChangeArrowheads="1"/>
                  </p:cNvSpPr>
                  <p:nvPr/>
                </p:nvSpPr>
                <p:spPr bwMode="gray">
                  <a:xfrm>
                    <a:off x="4206" y="3837"/>
                    <a:ext cx="105" cy="106"/>
                  </a:xfrm>
                  <a:prstGeom prst="ellipse">
                    <a:avLst/>
                  </a:prstGeom>
                  <a:solidFill>
                    <a:srgbClr val="606060"/>
                  </a:solidFill>
                  <a:ln w="12700">
                    <a:solidFill>
                      <a:srgbClr val="000000"/>
                    </a:solidFill>
                    <a:round/>
                    <a:headEnd/>
                    <a:tailEnd/>
                  </a:ln>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grpSp>
          </p:grpSp>
          <p:grpSp>
            <p:nvGrpSpPr>
              <p:cNvPr id="44044" name="Group 37"/>
              <p:cNvGrpSpPr>
                <a:grpSpLocks/>
              </p:cNvGrpSpPr>
              <p:nvPr/>
            </p:nvGrpSpPr>
            <p:grpSpPr bwMode="auto">
              <a:xfrm>
                <a:off x="254" y="3087"/>
                <a:ext cx="693" cy="767"/>
                <a:chOff x="254" y="3087"/>
                <a:chExt cx="693" cy="767"/>
              </a:xfrm>
            </p:grpSpPr>
            <p:sp>
              <p:nvSpPr>
                <p:cNvPr id="44076" name="Rectangle 38"/>
                <p:cNvSpPr>
                  <a:spLocks noChangeArrowheads="1"/>
                </p:cNvSpPr>
                <p:nvPr/>
              </p:nvSpPr>
              <p:spPr bwMode="gray">
                <a:xfrm>
                  <a:off x="920" y="3450"/>
                  <a:ext cx="27" cy="93"/>
                </a:xfrm>
                <a:prstGeom prst="rect">
                  <a:avLst/>
                </a:prstGeom>
                <a:solidFill>
                  <a:schemeClr val="folHlink"/>
                </a:solidFill>
                <a:ln w="12700">
                  <a:solidFill>
                    <a:srgbClr val="000000"/>
                  </a:solidFill>
                  <a:miter lim="800000"/>
                  <a:headEnd/>
                  <a:tailEnd/>
                </a:ln>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sp>
              <p:nvSpPr>
                <p:cNvPr id="44077" name="Freeform 39"/>
                <p:cNvSpPr>
                  <a:spLocks/>
                </p:cNvSpPr>
                <p:nvPr/>
              </p:nvSpPr>
              <p:spPr bwMode="gray">
                <a:xfrm>
                  <a:off x="266" y="3087"/>
                  <a:ext cx="650" cy="597"/>
                </a:xfrm>
                <a:custGeom>
                  <a:avLst/>
                  <a:gdLst>
                    <a:gd name="T0" fmla="*/ 137 w 650"/>
                    <a:gd name="T1" fmla="*/ 18 h 597"/>
                    <a:gd name="T2" fmla="*/ 172 w 650"/>
                    <a:gd name="T3" fmla="*/ 0 h 597"/>
                    <a:gd name="T4" fmla="*/ 599 w 650"/>
                    <a:gd name="T5" fmla="*/ 0 h 597"/>
                    <a:gd name="T6" fmla="*/ 634 w 650"/>
                    <a:gd name="T7" fmla="*/ 16 h 597"/>
                    <a:gd name="T8" fmla="*/ 634 w 650"/>
                    <a:gd name="T9" fmla="*/ 224 h 597"/>
                    <a:gd name="T10" fmla="*/ 650 w 650"/>
                    <a:gd name="T11" fmla="*/ 273 h 597"/>
                    <a:gd name="T12" fmla="*/ 650 w 650"/>
                    <a:gd name="T13" fmla="*/ 597 h 597"/>
                    <a:gd name="T14" fmla="*/ 0 w 650"/>
                    <a:gd name="T15" fmla="*/ 597 h 597"/>
                    <a:gd name="T16" fmla="*/ 0 w 650"/>
                    <a:gd name="T17" fmla="*/ 308 h 597"/>
                    <a:gd name="T18" fmla="*/ 51 w 650"/>
                    <a:gd name="T19" fmla="*/ 273 h 597"/>
                    <a:gd name="T20" fmla="*/ 121 w 650"/>
                    <a:gd name="T21" fmla="*/ 69 h 597"/>
                    <a:gd name="T22" fmla="*/ 137 w 650"/>
                    <a:gd name="T23" fmla="*/ 69 h 597"/>
                    <a:gd name="T24" fmla="*/ 68 w 650"/>
                    <a:gd name="T25" fmla="*/ 273 h 597"/>
                    <a:gd name="T26" fmla="*/ 189 w 650"/>
                    <a:gd name="T27" fmla="*/ 273 h 597"/>
                    <a:gd name="T28" fmla="*/ 137 w 650"/>
                    <a:gd name="T29" fmla="*/ 69 h 597"/>
                    <a:gd name="T30" fmla="*/ 154 w 650"/>
                    <a:gd name="T31" fmla="*/ 69 h 597"/>
                    <a:gd name="T32" fmla="*/ 205 w 650"/>
                    <a:gd name="T33" fmla="*/ 273 h 597"/>
                    <a:gd name="T34" fmla="*/ 427 w 650"/>
                    <a:gd name="T35" fmla="*/ 273 h 597"/>
                    <a:gd name="T36" fmla="*/ 359 w 650"/>
                    <a:gd name="T37" fmla="*/ 69 h 597"/>
                    <a:gd name="T38" fmla="*/ 394 w 650"/>
                    <a:gd name="T39" fmla="*/ 69 h 597"/>
                    <a:gd name="T40" fmla="*/ 462 w 650"/>
                    <a:gd name="T41" fmla="*/ 273 h 597"/>
                    <a:gd name="T42" fmla="*/ 634 w 650"/>
                    <a:gd name="T43" fmla="*/ 273 h 597"/>
                    <a:gd name="T44" fmla="*/ 565 w 650"/>
                    <a:gd name="T45" fmla="*/ 69 h 597"/>
                    <a:gd name="T46" fmla="*/ 394 w 650"/>
                    <a:gd name="T47" fmla="*/ 69 h 597"/>
                    <a:gd name="T48" fmla="*/ 359 w 650"/>
                    <a:gd name="T49" fmla="*/ 69 h 597"/>
                    <a:gd name="T50" fmla="*/ 154 w 650"/>
                    <a:gd name="T51" fmla="*/ 69 h 597"/>
                    <a:gd name="T52" fmla="*/ 137 w 650"/>
                    <a:gd name="T53" fmla="*/ 69 h 597"/>
                    <a:gd name="T54" fmla="*/ 121 w 650"/>
                    <a:gd name="T55" fmla="*/ 69 h 597"/>
                    <a:gd name="T56" fmla="*/ 137 w 650"/>
                    <a:gd name="T57" fmla="*/ 34 h 597"/>
                    <a:gd name="T58" fmla="*/ 137 w 650"/>
                    <a:gd name="T59" fmla="*/ 18 h 59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50"/>
                    <a:gd name="T91" fmla="*/ 0 h 597"/>
                    <a:gd name="T92" fmla="*/ 650 w 650"/>
                    <a:gd name="T93" fmla="*/ 597 h 597"/>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50" h="597">
                      <a:moveTo>
                        <a:pt x="137" y="18"/>
                      </a:moveTo>
                      <a:lnTo>
                        <a:pt x="172" y="0"/>
                      </a:lnTo>
                      <a:lnTo>
                        <a:pt x="599" y="0"/>
                      </a:lnTo>
                      <a:lnTo>
                        <a:pt x="634" y="16"/>
                      </a:lnTo>
                      <a:lnTo>
                        <a:pt x="634" y="224"/>
                      </a:lnTo>
                      <a:lnTo>
                        <a:pt x="650" y="273"/>
                      </a:lnTo>
                      <a:lnTo>
                        <a:pt x="650" y="597"/>
                      </a:lnTo>
                      <a:lnTo>
                        <a:pt x="0" y="597"/>
                      </a:lnTo>
                      <a:lnTo>
                        <a:pt x="0" y="308"/>
                      </a:lnTo>
                      <a:lnTo>
                        <a:pt x="51" y="273"/>
                      </a:lnTo>
                      <a:lnTo>
                        <a:pt x="121" y="69"/>
                      </a:lnTo>
                      <a:lnTo>
                        <a:pt x="137" y="69"/>
                      </a:lnTo>
                      <a:lnTo>
                        <a:pt x="68" y="273"/>
                      </a:lnTo>
                      <a:lnTo>
                        <a:pt x="189" y="273"/>
                      </a:lnTo>
                      <a:lnTo>
                        <a:pt x="137" y="69"/>
                      </a:lnTo>
                      <a:lnTo>
                        <a:pt x="154" y="69"/>
                      </a:lnTo>
                      <a:lnTo>
                        <a:pt x="205" y="273"/>
                      </a:lnTo>
                      <a:lnTo>
                        <a:pt x="427" y="273"/>
                      </a:lnTo>
                      <a:lnTo>
                        <a:pt x="359" y="69"/>
                      </a:lnTo>
                      <a:lnTo>
                        <a:pt x="394" y="69"/>
                      </a:lnTo>
                      <a:lnTo>
                        <a:pt x="462" y="273"/>
                      </a:lnTo>
                      <a:lnTo>
                        <a:pt x="634" y="273"/>
                      </a:lnTo>
                      <a:lnTo>
                        <a:pt x="565" y="69"/>
                      </a:lnTo>
                      <a:lnTo>
                        <a:pt x="394" y="69"/>
                      </a:lnTo>
                      <a:lnTo>
                        <a:pt x="359" y="69"/>
                      </a:lnTo>
                      <a:lnTo>
                        <a:pt x="154" y="69"/>
                      </a:lnTo>
                      <a:lnTo>
                        <a:pt x="137" y="69"/>
                      </a:lnTo>
                      <a:lnTo>
                        <a:pt x="121" y="69"/>
                      </a:lnTo>
                      <a:lnTo>
                        <a:pt x="137" y="34"/>
                      </a:lnTo>
                      <a:lnTo>
                        <a:pt x="137" y="18"/>
                      </a:lnTo>
                      <a:close/>
                    </a:path>
                  </a:pathLst>
                </a:custGeom>
                <a:solidFill>
                  <a:schemeClr val="tx2"/>
                </a:solidFill>
                <a:ln w="12700">
                  <a:solidFill>
                    <a:srgbClr val="000000"/>
                  </a:solidFill>
                  <a:prstDash val="solid"/>
                  <a:round/>
                  <a:headEnd/>
                  <a:tailEnd/>
                </a:ln>
              </p:spPr>
              <p:txBody>
                <a:bodyPr/>
                <a:lstStyle/>
                <a:p>
                  <a:endParaRPr lang="en-US" dirty="0"/>
                </a:p>
              </p:txBody>
            </p:sp>
            <p:sp>
              <p:nvSpPr>
                <p:cNvPr id="44078" name="Line 40"/>
                <p:cNvSpPr>
                  <a:spLocks noChangeShapeType="1"/>
                </p:cNvSpPr>
                <p:nvPr/>
              </p:nvSpPr>
              <p:spPr bwMode="gray">
                <a:xfrm>
                  <a:off x="455" y="3360"/>
                  <a:ext cx="1" cy="316"/>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44079" name="Freeform 41"/>
                <p:cNvSpPr>
                  <a:spLocks/>
                </p:cNvSpPr>
                <p:nvPr/>
              </p:nvSpPr>
              <p:spPr bwMode="gray">
                <a:xfrm>
                  <a:off x="630" y="3121"/>
                  <a:ext cx="81" cy="479"/>
                </a:xfrm>
                <a:custGeom>
                  <a:avLst/>
                  <a:gdLst>
                    <a:gd name="T0" fmla="*/ 0 w 81"/>
                    <a:gd name="T1" fmla="*/ 0 h 479"/>
                    <a:gd name="T2" fmla="*/ 81 w 81"/>
                    <a:gd name="T3" fmla="*/ 239 h 479"/>
                    <a:gd name="T4" fmla="*/ 81 w 81"/>
                    <a:gd name="T5" fmla="*/ 479 h 479"/>
                    <a:gd name="T6" fmla="*/ 0 60000 65536"/>
                    <a:gd name="T7" fmla="*/ 0 60000 65536"/>
                    <a:gd name="T8" fmla="*/ 0 60000 65536"/>
                    <a:gd name="T9" fmla="*/ 0 w 81"/>
                    <a:gd name="T10" fmla="*/ 0 h 479"/>
                    <a:gd name="T11" fmla="*/ 81 w 81"/>
                    <a:gd name="T12" fmla="*/ 479 h 479"/>
                  </a:gdLst>
                  <a:ahLst/>
                  <a:cxnLst>
                    <a:cxn ang="T6">
                      <a:pos x="T0" y="T1"/>
                    </a:cxn>
                    <a:cxn ang="T7">
                      <a:pos x="T2" y="T3"/>
                    </a:cxn>
                    <a:cxn ang="T8">
                      <a:pos x="T4" y="T5"/>
                    </a:cxn>
                  </a:cxnLst>
                  <a:rect l="T9" t="T10" r="T11" b="T12"/>
                  <a:pathLst>
                    <a:path w="81" h="479">
                      <a:moveTo>
                        <a:pt x="0" y="0"/>
                      </a:moveTo>
                      <a:lnTo>
                        <a:pt x="81" y="239"/>
                      </a:lnTo>
                      <a:lnTo>
                        <a:pt x="81" y="479"/>
                      </a:lnTo>
                    </a:path>
                  </a:pathLst>
                </a:custGeom>
                <a:solidFill>
                  <a:schemeClr val="folHlink"/>
                </a:solidFill>
                <a:ln w="12700">
                  <a:solidFill>
                    <a:srgbClr val="000000"/>
                  </a:solidFill>
                  <a:prstDash val="solid"/>
                  <a:round/>
                  <a:headEnd/>
                  <a:tailEnd/>
                </a:ln>
              </p:spPr>
              <p:txBody>
                <a:bodyPr/>
                <a:lstStyle/>
                <a:p>
                  <a:endParaRPr lang="en-US" dirty="0"/>
                </a:p>
              </p:txBody>
            </p:sp>
            <p:grpSp>
              <p:nvGrpSpPr>
                <p:cNvPr id="44080" name="Group 42"/>
                <p:cNvGrpSpPr>
                  <a:grpSpLocks/>
                </p:cNvGrpSpPr>
                <p:nvPr/>
              </p:nvGrpSpPr>
              <p:grpSpPr bwMode="auto">
                <a:xfrm>
                  <a:off x="254" y="3688"/>
                  <a:ext cx="658" cy="166"/>
                  <a:chOff x="254" y="3688"/>
                  <a:chExt cx="658" cy="166"/>
                </a:xfrm>
              </p:grpSpPr>
              <p:sp>
                <p:nvSpPr>
                  <p:cNvPr id="44094" name="Rectangle 43"/>
                  <p:cNvSpPr>
                    <a:spLocks noChangeArrowheads="1"/>
                  </p:cNvSpPr>
                  <p:nvPr/>
                </p:nvSpPr>
                <p:spPr bwMode="gray">
                  <a:xfrm>
                    <a:off x="254" y="3688"/>
                    <a:ext cx="658" cy="166"/>
                  </a:xfrm>
                  <a:prstGeom prst="rect">
                    <a:avLst/>
                  </a:prstGeom>
                  <a:solidFill>
                    <a:schemeClr val="tx2"/>
                  </a:solidFill>
                  <a:ln w="12700">
                    <a:solidFill>
                      <a:srgbClr val="000000"/>
                    </a:solidFill>
                    <a:miter lim="800000"/>
                    <a:headEnd/>
                    <a:tailEnd/>
                  </a:ln>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grpSp>
                <p:nvGrpSpPr>
                  <p:cNvPr id="44095" name="Group 44"/>
                  <p:cNvGrpSpPr>
                    <a:grpSpLocks/>
                  </p:cNvGrpSpPr>
                  <p:nvPr/>
                </p:nvGrpSpPr>
                <p:grpSpPr bwMode="auto">
                  <a:xfrm>
                    <a:off x="283" y="3702"/>
                    <a:ext cx="196" cy="18"/>
                    <a:chOff x="283" y="3702"/>
                    <a:chExt cx="196" cy="18"/>
                  </a:xfrm>
                </p:grpSpPr>
                <p:sp>
                  <p:nvSpPr>
                    <p:cNvPr id="44096" name="Line 45"/>
                    <p:cNvSpPr>
                      <a:spLocks noChangeShapeType="1"/>
                    </p:cNvSpPr>
                    <p:nvPr/>
                  </p:nvSpPr>
                  <p:spPr bwMode="gray">
                    <a:xfrm>
                      <a:off x="283" y="3702"/>
                      <a:ext cx="196"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44097" name="Line 46"/>
                    <p:cNvSpPr>
                      <a:spLocks noChangeShapeType="1"/>
                    </p:cNvSpPr>
                    <p:nvPr/>
                  </p:nvSpPr>
                  <p:spPr bwMode="gray">
                    <a:xfrm>
                      <a:off x="301" y="3719"/>
                      <a:ext cx="17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dirty="0"/>
                    </a:p>
                  </p:txBody>
                </p:sp>
              </p:grpSp>
            </p:grpSp>
            <p:grpSp>
              <p:nvGrpSpPr>
                <p:cNvPr id="44081" name="Group 47"/>
                <p:cNvGrpSpPr>
                  <a:grpSpLocks/>
                </p:cNvGrpSpPr>
                <p:nvPr/>
              </p:nvGrpSpPr>
              <p:grpSpPr bwMode="auto">
                <a:xfrm>
                  <a:off x="266" y="3600"/>
                  <a:ext cx="642" cy="18"/>
                  <a:chOff x="266" y="3600"/>
                  <a:chExt cx="642" cy="18"/>
                </a:xfrm>
              </p:grpSpPr>
              <p:sp>
                <p:nvSpPr>
                  <p:cNvPr id="44092" name="Line 48"/>
                  <p:cNvSpPr>
                    <a:spLocks noChangeShapeType="1"/>
                  </p:cNvSpPr>
                  <p:nvPr/>
                </p:nvSpPr>
                <p:spPr bwMode="gray">
                  <a:xfrm>
                    <a:off x="266" y="3617"/>
                    <a:ext cx="197" cy="1"/>
                  </a:xfrm>
                  <a:prstGeom prst="line">
                    <a:avLst/>
                  </a:prstGeom>
                  <a:noFill/>
                  <a:ln w="12700">
                    <a:solidFill>
                      <a:srgbClr val="202020"/>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44093" name="Line 49"/>
                  <p:cNvSpPr>
                    <a:spLocks noChangeShapeType="1"/>
                  </p:cNvSpPr>
                  <p:nvPr/>
                </p:nvSpPr>
                <p:spPr bwMode="gray">
                  <a:xfrm>
                    <a:off x="266" y="3600"/>
                    <a:ext cx="642" cy="1"/>
                  </a:xfrm>
                  <a:prstGeom prst="line">
                    <a:avLst/>
                  </a:prstGeom>
                  <a:noFill/>
                  <a:ln w="12700">
                    <a:solidFill>
                      <a:srgbClr val="202020"/>
                    </a:solidFill>
                    <a:round/>
                    <a:headEnd/>
                    <a:tailEnd/>
                  </a:ln>
                  <a:extLst>
                    <a:ext uri="{909E8E84-426E-40DD-AFC4-6F175D3DCCD1}">
                      <a14:hiddenFill xmlns:a14="http://schemas.microsoft.com/office/drawing/2010/main">
                        <a:noFill/>
                      </a14:hiddenFill>
                    </a:ext>
                  </a:extLst>
                </p:spPr>
                <p:txBody>
                  <a:bodyPr/>
                  <a:lstStyle/>
                  <a:p>
                    <a:endParaRPr lang="en-US" dirty="0"/>
                  </a:p>
                </p:txBody>
              </p:sp>
            </p:grpSp>
            <p:sp>
              <p:nvSpPr>
                <p:cNvPr id="44082" name="Line 50"/>
                <p:cNvSpPr>
                  <a:spLocks noChangeShapeType="1"/>
                </p:cNvSpPr>
                <p:nvPr/>
              </p:nvSpPr>
              <p:spPr bwMode="gray">
                <a:xfrm>
                  <a:off x="900" y="3360"/>
                  <a:ext cx="1" cy="33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dirty="0"/>
                </a:p>
              </p:txBody>
            </p:sp>
            <p:grpSp>
              <p:nvGrpSpPr>
                <p:cNvPr id="44083" name="Group 51"/>
                <p:cNvGrpSpPr>
                  <a:grpSpLocks/>
                </p:cNvGrpSpPr>
                <p:nvPr/>
              </p:nvGrpSpPr>
              <p:grpSpPr bwMode="auto">
                <a:xfrm>
                  <a:off x="471" y="3224"/>
                  <a:ext cx="79" cy="236"/>
                  <a:chOff x="471" y="3224"/>
                  <a:chExt cx="79" cy="236"/>
                </a:xfrm>
              </p:grpSpPr>
              <p:sp>
                <p:nvSpPr>
                  <p:cNvPr id="44086" name="AutoShape 52"/>
                  <p:cNvSpPr>
                    <a:spLocks noChangeArrowheads="1"/>
                  </p:cNvSpPr>
                  <p:nvPr/>
                </p:nvSpPr>
                <p:spPr bwMode="gray">
                  <a:xfrm>
                    <a:off x="471" y="3224"/>
                    <a:ext cx="55" cy="173"/>
                  </a:xfrm>
                  <a:prstGeom prst="roundRect">
                    <a:avLst>
                      <a:gd name="adj" fmla="val 48412"/>
                    </a:avLst>
                  </a:prstGeom>
                  <a:solidFill>
                    <a:schemeClr val="folHlink"/>
                  </a:solidFill>
                  <a:ln w="12700">
                    <a:solidFill>
                      <a:srgbClr val="000000"/>
                    </a:solidFill>
                    <a:round/>
                    <a:headEnd/>
                    <a:tailEnd/>
                  </a:ln>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sp>
                <p:nvSpPr>
                  <p:cNvPr id="44087" name="AutoShape 53"/>
                  <p:cNvSpPr>
                    <a:spLocks noChangeArrowheads="1"/>
                  </p:cNvSpPr>
                  <p:nvPr/>
                </p:nvSpPr>
                <p:spPr bwMode="gray">
                  <a:xfrm>
                    <a:off x="477" y="3434"/>
                    <a:ext cx="26" cy="26"/>
                  </a:xfrm>
                  <a:prstGeom prst="roundRect">
                    <a:avLst>
                      <a:gd name="adj" fmla="val 50000"/>
                    </a:avLst>
                  </a:prstGeom>
                  <a:solidFill>
                    <a:schemeClr val="folHlink"/>
                  </a:solidFill>
                  <a:ln w="12700">
                    <a:solidFill>
                      <a:srgbClr val="000000"/>
                    </a:solidFill>
                    <a:round/>
                    <a:headEnd/>
                    <a:tailEnd/>
                  </a:ln>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sp>
                <p:nvSpPr>
                  <p:cNvPr id="44088" name="AutoShape 54"/>
                  <p:cNvSpPr>
                    <a:spLocks noChangeArrowheads="1"/>
                  </p:cNvSpPr>
                  <p:nvPr/>
                </p:nvSpPr>
                <p:spPr bwMode="gray">
                  <a:xfrm>
                    <a:off x="531" y="3421"/>
                    <a:ext cx="19" cy="18"/>
                  </a:xfrm>
                  <a:prstGeom prst="roundRect">
                    <a:avLst>
                      <a:gd name="adj" fmla="val 50000"/>
                    </a:avLst>
                  </a:prstGeom>
                  <a:solidFill>
                    <a:schemeClr val="folHlink"/>
                  </a:solidFill>
                  <a:ln w="12700">
                    <a:solidFill>
                      <a:srgbClr val="000000"/>
                    </a:solidFill>
                    <a:round/>
                    <a:headEnd/>
                    <a:tailEnd/>
                  </a:ln>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grpSp>
                <p:nvGrpSpPr>
                  <p:cNvPr id="44089" name="Group 55"/>
                  <p:cNvGrpSpPr>
                    <a:grpSpLocks/>
                  </p:cNvGrpSpPr>
                  <p:nvPr/>
                </p:nvGrpSpPr>
                <p:grpSpPr bwMode="auto">
                  <a:xfrm>
                    <a:off x="489" y="3325"/>
                    <a:ext cx="60" cy="121"/>
                    <a:chOff x="489" y="3325"/>
                    <a:chExt cx="60" cy="121"/>
                  </a:xfrm>
                </p:grpSpPr>
                <p:sp>
                  <p:nvSpPr>
                    <p:cNvPr id="44090" name="Freeform 56"/>
                    <p:cNvSpPr>
                      <a:spLocks/>
                    </p:cNvSpPr>
                    <p:nvPr/>
                  </p:nvSpPr>
                  <p:spPr bwMode="gray">
                    <a:xfrm>
                      <a:off x="489" y="3325"/>
                      <a:ext cx="1" cy="121"/>
                    </a:xfrm>
                    <a:custGeom>
                      <a:avLst/>
                      <a:gdLst>
                        <a:gd name="T0" fmla="*/ 0 w 1"/>
                        <a:gd name="T1" fmla="*/ 0 h 121"/>
                        <a:gd name="T2" fmla="*/ 0 w 1"/>
                        <a:gd name="T3" fmla="*/ 121 h 121"/>
                        <a:gd name="T4" fmla="*/ 0 w 1"/>
                        <a:gd name="T5" fmla="*/ 104 h 121"/>
                        <a:gd name="T6" fmla="*/ 0 60000 65536"/>
                        <a:gd name="T7" fmla="*/ 0 60000 65536"/>
                        <a:gd name="T8" fmla="*/ 0 60000 65536"/>
                        <a:gd name="T9" fmla="*/ 0 w 1"/>
                        <a:gd name="T10" fmla="*/ 0 h 121"/>
                        <a:gd name="T11" fmla="*/ 1 w 1"/>
                        <a:gd name="T12" fmla="*/ 121 h 121"/>
                      </a:gdLst>
                      <a:ahLst/>
                      <a:cxnLst>
                        <a:cxn ang="T6">
                          <a:pos x="T0" y="T1"/>
                        </a:cxn>
                        <a:cxn ang="T7">
                          <a:pos x="T2" y="T3"/>
                        </a:cxn>
                        <a:cxn ang="T8">
                          <a:pos x="T4" y="T5"/>
                        </a:cxn>
                      </a:cxnLst>
                      <a:rect l="T9" t="T10" r="T11" b="T12"/>
                      <a:pathLst>
                        <a:path w="1" h="121">
                          <a:moveTo>
                            <a:pt x="0" y="0"/>
                          </a:moveTo>
                          <a:lnTo>
                            <a:pt x="0" y="121"/>
                          </a:lnTo>
                          <a:lnTo>
                            <a:pt x="0" y="104"/>
                          </a:lnTo>
                        </a:path>
                      </a:pathLst>
                    </a:custGeom>
                    <a:solidFill>
                      <a:schemeClr val="folHlink"/>
                    </a:solidFill>
                    <a:ln w="12700">
                      <a:solidFill>
                        <a:srgbClr val="000000"/>
                      </a:solidFill>
                      <a:prstDash val="solid"/>
                      <a:round/>
                      <a:headEnd/>
                      <a:tailEnd/>
                    </a:ln>
                  </p:spPr>
                  <p:txBody>
                    <a:bodyPr/>
                    <a:lstStyle/>
                    <a:p>
                      <a:endParaRPr lang="en-US" dirty="0"/>
                    </a:p>
                  </p:txBody>
                </p:sp>
                <p:sp>
                  <p:nvSpPr>
                    <p:cNvPr id="44091" name="Line 57"/>
                    <p:cNvSpPr>
                      <a:spLocks noChangeShapeType="1"/>
                    </p:cNvSpPr>
                    <p:nvPr/>
                  </p:nvSpPr>
                  <p:spPr bwMode="gray">
                    <a:xfrm>
                      <a:off x="489" y="3395"/>
                      <a:ext cx="60" cy="39"/>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dirty="0"/>
                    </a:p>
                  </p:txBody>
                </p:sp>
              </p:grpSp>
            </p:grpSp>
            <p:sp>
              <p:nvSpPr>
                <p:cNvPr id="44084" name="Freeform 58"/>
                <p:cNvSpPr>
                  <a:spLocks/>
                </p:cNvSpPr>
                <p:nvPr/>
              </p:nvSpPr>
              <p:spPr bwMode="gray">
                <a:xfrm>
                  <a:off x="625" y="3378"/>
                  <a:ext cx="68" cy="20"/>
                </a:xfrm>
                <a:custGeom>
                  <a:avLst/>
                  <a:gdLst>
                    <a:gd name="T0" fmla="*/ 0 w 68"/>
                    <a:gd name="T1" fmla="*/ 0 h 20"/>
                    <a:gd name="T2" fmla="*/ 68 w 68"/>
                    <a:gd name="T3" fmla="*/ 0 h 20"/>
                    <a:gd name="T4" fmla="*/ 68 w 68"/>
                    <a:gd name="T5" fmla="*/ 9 h 20"/>
                    <a:gd name="T6" fmla="*/ 68 w 68"/>
                    <a:gd name="T7" fmla="*/ 20 h 20"/>
                    <a:gd name="T8" fmla="*/ 52 w 68"/>
                    <a:gd name="T9" fmla="*/ 20 h 20"/>
                    <a:gd name="T10" fmla="*/ 52 w 68"/>
                    <a:gd name="T11" fmla="*/ 9 h 20"/>
                    <a:gd name="T12" fmla="*/ 0 w 68"/>
                    <a:gd name="T13" fmla="*/ 9 h 20"/>
                    <a:gd name="T14" fmla="*/ 0 w 68"/>
                    <a:gd name="T15" fmla="*/ 0 h 20"/>
                    <a:gd name="T16" fmla="*/ 0 60000 65536"/>
                    <a:gd name="T17" fmla="*/ 0 60000 65536"/>
                    <a:gd name="T18" fmla="*/ 0 60000 65536"/>
                    <a:gd name="T19" fmla="*/ 0 60000 65536"/>
                    <a:gd name="T20" fmla="*/ 0 60000 65536"/>
                    <a:gd name="T21" fmla="*/ 0 60000 65536"/>
                    <a:gd name="T22" fmla="*/ 0 60000 65536"/>
                    <a:gd name="T23" fmla="*/ 0 60000 65536"/>
                    <a:gd name="T24" fmla="*/ 0 w 68"/>
                    <a:gd name="T25" fmla="*/ 0 h 20"/>
                    <a:gd name="T26" fmla="*/ 68 w 68"/>
                    <a:gd name="T27" fmla="*/ 20 h 2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8" h="20">
                      <a:moveTo>
                        <a:pt x="0" y="0"/>
                      </a:moveTo>
                      <a:lnTo>
                        <a:pt x="68" y="0"/>
                      </a:lnTo>
                      <a:lnTo>
                        <a:pt x="68" y="9"/>
                      </a:lnTo>
                      <a:lnTo>
                        <a:pt x="68" y="20"/>
                      </a:lnTo>
                      <a:lnTo>
                        <a:pt x="52" y="20"/>
                      </a:lnTo>
                      <a:lnTo>
                        <a:pt x="52" y="9"/>
                      </a:lnTo>
                      <a:lnTo>
                        <a:pt x="0" y="9"/>
                      </a:lnTo>
                      <a:lnTo>
                        <a:pt x="0" y="0"/>
                      </a:lnTo>
                      <a:close/>
                    </a:path>
                  </a:pathLst>
                </a:custGeom>
                <a:solidFill>
                  <a:schemeClr val="folHlink"/>
                </a:solidFill>
                <a:ln w="12700">
                  <a:solidFill>
                    <a:srgbClr val="000000"/>
                  </a:solidFill>
                  <a:prstDash val="solid"/>
                  <a:round/>
                  <a:headEnd/>
                  <a:tailEnd/>
                </a:ln>
              </p:spPr>
              <p:txBody>
                <a:bodyPr/>
                <a:lstStyle/>
                <a:p>
                  <a:endParaRPr lang="en-US" dirty="0"/>
                </a:p>
              </p:txBody>
            </p:sp>
            <p:sp>
              <p:nvSpPr>
                <p:cNvPr id="44085" name="Freeform 59"/>
                <p:cNvSpPr>
                  <a:spLocks/>
                </p:cNvSpPr>
                <p:nvPr/>
              </p:nvSpPr>
              <p:spPr bwMode="gray">
                <a:xfrm>
                  <a:off x="405" y="3103"/>
                  <a:ext cx="495" cy="15"/>
                </a:xfrm>
                <a:custGeom>
                  <a:avLst/>
                  <a:gdLst>
                    <a:gd name="T0" fmla="*/ 0 w 495"/>
                    <a:gd name="T1" fmla="*/ 0 h 15"/>
                    <a:gd name="T2" fmla="*/ 495 w 495"/>
                    <a:gd name="T3" fmla="*/ 0 h 15"/>
                    <a:gd name="T4" fmla="*/ 495 w 495"/>
                    <a:gd name="T5" fmla="*/ 15 h 15"/>
                    <a:gd name="T6" fmla="*/ 1 w 495"/>
                    <a:gd name="T7" fmla="*/ 15 h 15"/>
                    <a:gd name="T8" fmla="*/ 0 w 495"/>
                    <a:gd name="T9" fmla="*/ 0 h 15"/>
                    <a:gd name="T10" fmla="*/ 0 60000 65536"/>
                    <a:gd name="T11" fmla="*/ 0 60000 65536"/>
                    <a:gd name="T12" fmla="*/ 0 60000 65536"/>
                    <a:gd name="T13" fmla="*/ 0 60000 65536"/>
                    <a:gd name="T14" fmla="*/ 0 60000 65536"/>
                    <a:gd name="T15" fmla="*/ 0 w 495"/>
                    <a:gd name="T16" fmla="*/ 0 h 15"/>
                    <a:gd name="T17" fmla="*/ 495 w 495"/>
                    <a:gd name="T18" fmla="*/ 15 h 15"/>
                  </a:gdLst>
                  <a:ahLst/>
                  <a:cxnLst>
                    <a:cxn ang="T10">
                      <a:pos x="T0" y="T1"/>
                    </a:cxn>
                    <a:cxn ang="T11">
                      <a:pos x="T2" y="T3"/>
                    </a:cxn>
                    <a:cxn ang="T12">
                      <a:pos x="T4" y="T5"/>
                    </a:cxn>
                    <a:cxn ang="T13">
                      <a:pos x="T6" y="T7"/>
                    </a:cxn>
                    <a:cxn ang="T14">
                      <a:pos x="T8" y="T9"/>
                    </a:cxn>
                  </a:cxnLst>
                  <a:rect l="T15" t="T16" r="T17" b="T18"/>
                  <a:pathLst>
                    <a:path w="495" h="15">
                      <a:moveTo>
                        <a:pt x="0" y="0"/>
                      </a:moveTo>
                      <a:lnTo>
                        <a:pt x="495" y="0"/>
                      </a:lnTo>
                      <a:lnTo>
                        <a:pt x="495" y="15"/>
                      </a:lnTo>
                      <a:lnTo>
                        <a:pt x="1" y="15"/>
                      </a:lnTo>
                      <a:lnTo>
                        <a:pt x="0" y="0"/>
                      </a:lnTo>
                      <a:close/>
                    </a:path>
                  </a:pathLst>
                </a:custGeom>
                <a:solidFill>
                  <a:schemeClr val="folHlink"/>
                </a:solidFill>
                <a:ln w="12700">
                  <a:solidFill>
                    <a:srgbClr val="000000"/>
                  </a:solidFill>
                  <a:prstDash val="solid"/>
                  <a:round/>
                  <a:headEnd/>
                  <a:tailEnd/>
                </a:ln>
              </p:spPr>
              <p:txBody>
                <a:bodyPr/>
                <a:lstStyle/>
                <a:p>
                  <a:endParaRPr lang="en-US" dirty="0"/>
                </a:p>
              </p:txBody>
            </p:sp>
          </p:grpSp>
          <p:grpSp>
            <p:nvGrpSpPr>
              <p:cNvPr id="44045" name="Group 60"/>
              <p:cNvGrpSpPr>
                <a:grpSpLocks/>
              </p:cNvGrpSpPr>
              <p:nvPr/>
            </p:nvGrpSpPr>
            <p:grpSpPr bwMode="auto">
              <a:xfrm>
                <a:off x="400" y="3617"/>
                <a:ext cx="549" cy="241"/>
                <a:chOff x="400" y="3617"/>
                <a:chExt cx="549" cy="241"/>
              </a:xfrm>
            </p:grpSpPr>
            <p:sp>
              <p:nvSpPr>
                <p:cNvPr id="44074" name="Freeform 61"/>
                <p:cNvSpPr>
                  <a:spLocks/>
                </p:cNvSpPr>
                <p:nvPr/>
              </p:nvSpPr>
              <p:spPr bwMode="gray">
                <a:xfrm>
                  <a:off x="400" y="3617"/>
                  <a:ext cx="549" cy="240"/>
                </a:xfrm>
                <a:custGeom>
                  <a:avLst/>
                  <a:gdLst>
                    <a:gd name="T0" fmla="*/ 0 w 549"/>
                    <a:gd name="T1" fmla="*/ 240 h 240"/>
                    <a:gd name="T2" fmla="*/ 0 w 549"/>
                    <a:gd name="T3" fmla="*/ 214 h 240"/>
                    <a:gd name="T4" fmla="*/ 6 w 549"/>
                    <a:gd name="T5" fmla="*/ 188 h 240"/>
                    <a:gd name="T6" fmla="*/ 15 w 549"/>
                    <a:gd name="T7" fmla="*/ 158 h 240"/>
                    <a:gd name="T8" fmla="*/ 29 w 549"/>
                    <a:gd name="T9" fmla="*/ 131 h 240"/>
                    <a:gd name="T10" fmla="*/ 47 w 549"/>
                    <a:gd name="T11" fmla="*/ 105 h 240"/>
                    <a:gd name="T12" fmla="*/ 66 w 549"/>
                    <a:gd name="T13" fmla="*/ 84 h 240"/>
                    <a:gd name="T14" fmla="*/ 90 w 549"/>
                    <a:gd name="T15" fmla="*/ 62 h 240"/>
                    <a:gd name="T16" fmla="*/ 122 w 549"/>
                    <a:gd name="T17" fmla="*/ 40 h 240"/>
                    <a:gd name="T18" fmla="*/ 152 w 549"/>
                    <a:gd name="T19" fmla="*/ 26 h 240"/>
                    <a:gd name="T20" fmla="*/ 181 w 549"/>
                    <a:gd name="T21" fmla="*/ 15 h 240"/>
                    <a:gd name="T22" fmla="*/ 214 w 549"/>
                    <a:gd name="T23" fmla="*/ 6 h 240"/>
                    <a:gd name="T24" fmla="*/ 252 w 549"/>
                    <a:gd name="T25" fmla="*/ 0 h 240"/>
                    <a:gd name="T26" fmla="*/ 288 w 549"/>
                    <a:gd name="T27" fmla="*/ 0 h 240"/>
                    <a:gd name="T28" fmla="*/ 324 w 549"/>
                    <a:gd name="T29" fmla="*/ 4 h 240"/>
                    <a:gd name="T30" fmla="*/ 358 w 549"/>
                    <a:gd name="T31" fmla="*/ 12 h 240"/>
                    <a:gd name="T32" fmla="*/ 392 w 549"/>
                    <a:gd name="T33" fmla="*/ 24 h 240"/>
                    <a:gd name="T34" fmla="*/ 420 w 549"/>
                    <a:gd name="T35" fmla="*/ 38 h 240"/>
                    <a:gd name="T36" fmla="*/ 442 w 549"/>
                    <a:gd name="T37" fmla="*/ 53 h 240"/>
                    <a:gd name="T38" fmla="*/ 464 w 549"/>
                    <a:gd name="T39" fmla="*/ 69 h 240"/>
                    <a:gd name="T40" fmla="*/ 484 w 549"/>
                    <a:gd name="T41" fmla="*/ 89 h 240"/>
                    <a:gd name="T42" fmla="*/ 505 w 549"/>
                    <a:gd name="T43" fmla="*/ 114 h 240"/>
                    <a:gd name="T44" fmla="*/ 521 w 549"/>
                    <a:gd name="T45" fmla="*/ 137 h 240"/>
                    <a:gd name="T46" fmla="*/ 529 w 549"/>
                    <a:gd name="T47" fmla="*/ 155 h 240"/>
                    <a:gd name="T48" fmla="*/ 537 w 549"/>
                    <a:gd name="T49" fmla="*/ 172 h 240"/>
                    <a:gd name="T50" fmla="*/ 543 w 549"/>
                    <a:gd name="T51" fmla="*/ 193 h 240"/>
                    <a:gd name="T52" fmla="*/ 544 w 549"/>
                    <a:gd name="T53" fmla="*/ 212 h 240"/>
                    <a:gd name="T54" fmla="*/ 546 w 549"/>
                    <a:gd name="T55" fmla="*/ 231 h 240"/>
                    <a:gd name="T56" fmla="*/ 549 w 549"/>
                    <a:gd name="T57" fmla="*/ 240 h 240"/>
                    <a:gd name="T58" fmla="*/ 0 w 549"/>
                    <a:gd name="T59" fmla="*/ 240 h 24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549"/>
                    <a:gd name="T91" fmla="*/ 0 h 240"/>
                    <a:gd name="T92" fmla="*/ 549 w 549"/>
                    <a:gd name="T93" fmla="*/ 240 h 24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549" h="240">
                      <a:moveTo>
                        <a:pt x="0" y="240"/>
                      </a:moveTo>
                      <a:lnTo>
                        <a:pt x="0" y="214"/>
                      </a:lnTo>
                      <a:lnTo>
                        <a:pt x="6" y="188"/>
                      </a:lnTo>
                      <a:lnTo>
                        <a:pt x="15" y="158"/>
                      </a:lnTo>
                      <a:lnTo>
                        <a:pt x="29" y="131"/>
                      </a:lnTo>
                      <a:lnTo>
                        <a:pt x="47" y="105"/>
                      </a:lnTo>
                      <a:lnTo>
                        <a:pt x="66" y="84"/>
                      </a:lnTo>
                      <a:lnTo>
                        <a:pt x="90" y="62"/>
                      </a:lnTo>
                      <a:lnTo>
                        <a:pt x="122" y="40"/>
                      </a:lnTo>
                      <a:lnTo>
                        <a:pt x="152" y="26"/>
                      </a:lnTo>
                      <a:lnTo>
                        <a:pt x="181" y="15"/>
                      </a:lnTo>
                      <a:lnTo>
                        <a:pt x="214" y="6"/>
                      </a:lnTo>
                      <a:lnTo>
                        <a:pt x="252" y="0"/>
                      </a:lnTo>
                      <a:lnTo>
                        <a:pt x="288" y="0"/>
                      </a:lnTo>
                      <a:lnTo>
                        <a:pt x="324" y="4"/>
                      </a:lnTo>
                      <a:lnTo>
                        <a:pt x="358" y="12"/>
                      </a:lnTo>
                      <a:lnTo>
                        <a:pt x="392" y="24"/>
                      </a:lnTo>
                      <a:lnTo>
                        <a:pt x="420" y="38"/>
                      </a:lnTo>
                      <a:lnTo>
                        <a:pt x="442" y="53"/>
                      </a:lnTo>
                      <a:lnTo>
                        <a:pt x="464" y="69"/>
                      </a:lnTo>
                      <a:lnTo>
                        <a:pt x="484" y="89"/>
                      </a:lnTo>
                      <a:lnTo>
                        <a:pt x="505" y="114"/>
                      </a:lnTo>
                      <a:lnTo>
                        <a:pt x="521" y="137"/>
                      </a:lnTo>
                      <a:lnTo>
                        <a:pt x="529" y="155"/>
                      </a:lnTo>
                      <a:lnTo>
                        <a:pt x="537" y="172"/>
                      </a:lnTo>
                      <a:lnTo>
                        <a:pt x="543" y="193"/>
                      </a:lnTo>
                      <a:lnTo>
                        <a:pt x="544" y="212"/>
                      </a:lnTo>
                      <a:lnTo>
                        <a:pt x="546" y="231"/>
                      </a:lnTo>
                      <a:lnTo>
                        <a:pt x="549" y="240"/>
                      </a:lnTo>
                      <a:lnTo>
                        <a:pt x="0" y="240"/>
                      </a:lnTo>
                      <a:close/>
                    </a:path>
                  </a:pathLst>
                </a:custGeom>
                <a:solidFill>
                  <a:srgbClr val="FFFFFF"/>
                </a:solidFill>
                <a:ln w="12700">
                  <a:solidFill>
                    <a:srgbClr val="000000"/>
                  </a:solidFill>
                  <a:prstDash val="solid"/>
                  <a:round/>
                  <a:headEnd/>
                  <a:tailEnd/>
                </a:ln>
              </p:spPr>
              <p:txBody>
                <a:bodyPr/>
                <a:lstStyle/>
                <a:p>
                  <a:endParaRPr lang="en-US" dirty="0"/>
                </a:p>
              </p:txBody>
            </p:sp>
            <p:sp>
              <p:nvSpPr>
                <p:cNvPr id="44075" name="Freeform 62"/>
                <p:cNvSpPr>
                  <a:spLocks/>
                </p:cNvSpPr>
                <p:nvPr/>
              </p:nvSpPr>
              <p:spPr bwMode="gray">
                <a:xfrm>
                  <a:off x="479" y="3685"/>
                  <a:ext cx="392" cy="173"/>
                </a:xfrm>
                <a:custGeom>
                  <a:avLst/>
                  <a:gdLst>
                    <a:gd name="T0" fmla="*/ 0 w 392"/>
                    <a:gd name="T1" fmla="*/ 173 h 173"/>
                    <a:gd name="T2" fmla="*/ 0 w 392"/>
                    <a:gd name="T3" fmla="*/ 154 h 173"/>
                    <a:gd name="T4" fmla="*/ 4 w 392"/>
                    <a:gd name="T5" fmla="*/ 136 h 173"/>
                    <a:gd name="T6" fmla="*/ 11 w 392"/>
                    <a:gd name="T7" fmla="*/ 114 h 173"/>
                    <a:gd name="T8" fmla="*/ 21 w 392"/>
                    <a:gd name="T9" fmla="*/ 94 h 173"/>
                    <a:gd name="T10" fmla="*/ 34 w 392"/>
                    <a:gd name="T11" fmla="*/ 74 h 173"/>
                    <a:gd name="T12" fmla="*/ 47 w 392"/>
                    <a:gd name="T13" fmla="*/ 61 h 173"/>
                    <a:gd name="T14" fmla="*/ 64 w 392"/>
                    <a:gd name="T15" fmla="*/ 45 h 173"/>
                    <a:gd name="T16" fmla="*/ 87 w 392"/>
                    <a:gd name="T17" fmla="*/ 29 h 173"/>
                    <a:gd name="T18" fmla="*/ 109 w 392"/>
                    <a:gd name="T19" fmla="*/ 18 h 173"/>
                    <a:gd name="T20" fmla="*/ 129 w 392"/>
                    <a:gd name="T21" fmla="*/ 11 h 173"/>
                    <a:gd name="T22" fmla="*/ 153 w 392"/>
                    <a:gd name="T23" fmla="*/ 4 h 173"/>
                    <a:gd name="T24" fmla="*/ 180 w 392"/>
                    <a:gd name="T25" fmla="*/ 0 h 173"/>
                    <a:gd name="T26" fmla="*/ 206 w 392"/>
                    <a:gd name="T27" fmla="*/ 0 h 173"/>
                    <a:gd name="T28" fmla="*/ 231 w 392"/>
                    <a:gd name="T29" fmla="*/ 3 h 173"/>
                    <a:gd name="T30" fmla="*/ 256 w 392"/>
                    <a:gd name="T31" fmla="*/ 9 h 173"/>
                    <a:gd name="T32" fmla="*/ 280 w 392"/>
                    <a:gd name="T33" fmla="*/ 17 h 173"/>
                    <a:gd name="T34" fmla="*/ 300 w 392"/>
                    <a:gd name="T35" fmla="*/ 27 h 173"/>
                    <a:gd name="T36" fmla="*/ 316 w 392"/>
                    <a:gd name="T37" fmla="*/ 38 h 173"/>
                    <a:gd name="T38" fmla="*/ 334 w 392"/>
                    <a:gd name="T39" fmla="*/ 51 h 173"/>
                    <a:gd name="T40" fmla="*/ 347 w 392"/>
                    <a:gd name="T41" fmla="*/ 64 h 173"/>
                    <a:gd name="T42" fmla="*/ 360 w 392"/>
                    <a:gd name="T43" fmla="*/ 80 h 173"/>
                    <a:gd name="T44" fmla="*/ 372 w 392"/>
                    <a:gd name="T45" fmla="*/ 99 h 173"/>
                    <a:gd name="T46" fmla="*/ 378 w 392"/>
                    <a:gd name="T47" fmla="*/ 112 h 173"/>
                    <a:gd name="T48" fmla="*/ 383 w 392"/>
                    <a:gd name="T49" fmla="*/ 124 h 173"/>
                    <a:gd name="T50" fmla="*/ 388 w 392"/>
                    <a:gd name="T51" fmla="*/ 139 h 173"/>
                    <a:gd name="T52" fmla="*/ 390 w 392"/>
                    <a:gd name="T53" fmla="*/ 153 h 173"/>
                    <a:gd name="T54" fmla="*/ 390 w 392"/>
                    <a:gd name="T55" fmla="*/ 167 h 173"/>
                    <a:gd name="T56" fmla="*/ 392 w 392"/>
                    <a:gd name="T57" fmla="*/ 173 h 173"/>
                    <a:gd name="T58" fmla="*/ 0 w 392"/>
                    <a:gd name="T59" fmla="*/ 173 h 173"/>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92"/>
                    <a:gd name="T91" fmla="*/ 0 h 173"/>
                    <a:gd name="T92" fmla="*/ 392 w 392"/>
                    <a:gd name="T93" fmla="*/ 173 h 173"/>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92" h="173">
                      <a:moveTo>
                        <a:pt x="0" y="173"/>
                      </a:moveTo>
                      <a:lnTo>
                        <a:pt x="0" y="154"/>
                      </a:lnTo>
                      <a:lnTo>
                        <a:pt x="4" y="136"/>
                      </a:lnTo>
                      <a:lnTo>
                        <a:pt x="11" y="114"/>
                      </a:lnTo>
                      <a:lnTo>
                        <a:pt x="21" y="94"/>
                      </a:lnTo>
                      <a:lnTo>
                        <a:pt x="34" y="74"/>
                      </a:lnTo>
                      <a:lnTo>
                        <a:pt x="47" y="61"/>
                      </a:lnTo>
                      <a:lnTo>
                        <a:pt x="64" y="45"/>
                      </a:lnTo>
                      <a:lnTo>
                        <a:pt x="87" y="29"/>
                      </a:lnTo>
                      <a:lnTo>
                        <a:pt x="109" y="18"/>
                      </a:lnTo>
                      <a:lnTo>
                        <a:pt x="129" y="11"/>
                      </a:lnTo>
                      <a:lnTo>
                        <a:pt x="153" y="4"/>
                      </a:lnTo>
                      <a:lnTo>
                        <a:pt x="180" y="0"/>
                      </a:lnTo>
                      <a:lnTo>
                        <a:pt x="206" y="0"/>
                      </a:lnTo>
                      <a:lnTo>
                        <a:pt x="231" y="3"/>
                      </a:lnTo>
                      <a:lnTo>
                        <a:pt x="256" y="9"/>
                      </a:lnTo>
                      <a:lnTo>
                        <a:pt x="280" y="17"/>
                      </a:lnTo>
                      <a:lnTo>
                        <a:pt x="300" y="27"/>
                      </a:lnTo>
                      <a:lnTo>
                        <a:pt x="316" y="38"/>
                      </a:lnTo>
                      <a:lnTo>
                        <a:pt x="334" y="51"/>
                      </a:lnTo>
                      <a:lnTo>
                        <a:pt x="347" y="64"/>
                      </a:lnTo>
                      <a:lnTo>
                        <a:pt x="360" y="80"/>
                      </a:lnTo>
                      <a:lnTo>
                        <a:pt x="372" y="99"/>
                      </a:lnTo>
                      <a:lnTo>
                        <a:pt x="378" y="112"/>
                      </a:lnTo>
                      <a:lnTo>
                        <a:pt x="383" y="124"/>
                      </a:lnTo>
                      <a:lnTo>
                        <a:pt x="388" y="139"/>
                      </a:lnTo>
                      <a:lnTo>
                        <a:pt x="390" y="153"/>
                      </a:lnTo>
                      <a:lnTo>
                        <a:pt x="390" y="167"/>
                      </a:lnTo>
                      <a:lnTo>
                        <a:pt x="392" y="173"/>
                      </a:lnTo>
                      <a:lnTo>
                        <a:pt x="0" y="173"/>
                      </a:lnTo>
                      <a:close/>
                    </a:path>
                  </a:pathLst>
                </a:custGeom>
                <a:solidFill>
                  <a:srgbClr val="808080"/>
                </a:solidFill>
                <a:ln w="12700">
                  <a:solidFill>
                    <a:srgbClr val="000000"/>
                  </a:solidFill>
                  <a:prstDash val="solid"/>
                  <a:round/>
                  <a:headEnd/>
                  <a:tailEnd/>
                </a:ln>
              </p:spPr>
              <p:txBody>
                <a:bodyPr/>
                <a:lstStyle/>
                <a:p>
                  <a:endParaRPr lang="en-US" dirty="0"/>
                </a:p>
              </p:txBody>
            </p:sp>
          </p:grpSp>
          <p:grpSp>
            <p:nvGrpSpPr>
              <p:cNvPr id="44046" name="Group 63"/>
              <p:cNvGrpSpPr>
                <a:grpSpLocks/>
              </p:cNvGrpSpPr>
              <p:nvPr/>
            </p:nvGrpSpPr>
            <p:grpSpPr bwMode="auto">
              <a:xfrm>
                <a:off x="951" y="3224"/>
                <a:ext cx="310" cy="427"/>
                <a:chOff x="951" y="3224"/>
                <a:chExt cx="310" cy="427"/>
              </a:xfrm>
            </p:grpSpPr>
            <p:sp>
              <p:nvSpPr>
                <p:cNvPr id="44071" name="Freeform 64"/>
                <p:cNvSpPr>
                  <a:spLocks/>
                </p:cNvSpPr>
                <p:nvPr/>
              </p:nvSpPr>
              <p:spPr bwMode="gray">
                <a:xfrm>
                  <a:off x="951" y="3309"/>
                  <a:ext cx="309" cy="290"/>
                </a:xfrm>
                <a:custGeom>
                  <a:avLst/>
                  <a:gdLst>
                    <a:gd name="T0" fmla="*/ 0 w 309"/>
                    <a:gd name="T1" fmla="*/ 154 h 290"/>
                    <a:gd name="T2" fmla="*/ 14 w 309"/>
                    <a:gd name="T3" fmla="*/ 171 h 290"/>
                    <a:gd name="T4" fmla="*/ 31 w 309"/>
                    <a:gd name="T5" fmla="*/ 192 h 290"/>
                    <a:gd name="T6" fmla="*/ 42 w 309"/>
                    <a:gd name="T7" fmla="*/ 205 h 290"/>
                    <a:gd name="T8" fmla="*/ 55 w 309"/>
                    <a:gd name="T9" fmla="*/ 220 h 290"/>
                    <a:gd name="T10" fmla="*/ 67 w 309"/>
                    <a:gd name="T11" fmla="*/ 234 h 290"/>
                    <a:gd name="T12" fmla="*/ 80 w 309"/>
                    <a:gd name="T13" fmla="*/ 247 h 290"/>
                    <a:gd name="T14" fmla="*/ 89 w 309"/>
                    <a:gd name="T15" fmla="*/ 259 h 290"/>
                    <a:gd name="T16" fmla="*/ 101 w 309"/>
                    <a:gd name="T17" fmla="*/ 269 h 290"/>
                    <a:gd name="T18" fmla="*/ 111 w 309"/>
                    <a:gd name="T19" fmla="*/ 277 h 290"/>
                    <a:gd name="T20" fmla="*/ 119 w 309"/>
                    <a:gd name="T21" fmla="*/ 284 h 290"/>
                    <a:gd name="T22" fmla="*/ 132 w 309"/>
                    <a:gd name="T23" fmla="*/ 287 h 290"/>
                    <a:gd name="T24" fmla="*/ 143 w 309"/>
                    <a:gd name="T25" fmla="*/ 290 h 290"/>
                    <a:gd name="T26" fmla="*/ 159 w 309"/>
                    <a:gd name="T27" fmla="*/ 287 h 290"/>
                    <a:gd name="T28" fmla="*/ 173 w 309"/>
                    <a:gd name="T29" fmla="*/ 284 h 290"/>
                    <a:gd name="T30" fmla="*/ 182 w 309"/>
                    <a:gd name="T31" fmla="*/ 278 h 290"/>
                    <a:gd name="T32" fmla="*/ 191 w 309"/>
                    <a:gd name="T33" fmla="*/ 274 h 290"/>
                    <a:gd name="T34" fmla="*/ 200 w 309"/>
                    <a:gd name="T35" fmla="*/ 266 h 290"/>
                    <a:gd name="T36" fmla="*/ 213 w 309"/>
                    <a:gd name="T37" fmla="*/ 251 h 290"/>
                    <a:gd name="T38" fmla="*/ 223 w 309"/>
                    <a:gd name="T39" fmla="*/ 238 h 290"/>
                    <a:gd name="T40" fmla="*/ 235 w 309"/>
                    <a:gd name="T41" fmla="*/ 223 h 290"/>
                    <a:gd name="T42" fmla="*/ 243 w 309"/>
                    <a:gd name="T43" fmla="*/ 206 h 290"/>
                    <a:gd name="T44" fmla="*/ 252 w 309"/>
                    <a:gd name="T45" fmla="*/ 190 h 290"/>
                    <a:gd name="T46" fmla="*/ 259 w 309"/>
                    <a:gd name="T47" fmla="*/ 170 h 290"/>
                    <a:gd name="T48" fmla="*/ 264 w 309"/>
                    <a:gd name="T49" fmla="*/ 149 h 290"/>
                    <a:gd name="T50" fmla="*/ 265 w 309"/>
                    <a:gd name="T51" fmla="*/ 127 h 290"/>
                    <a:gd name="T52" fmla="*/ 266 w 309"/>
                    <a:gd name="T53" fmla="*/ 107 h 290"/>
                    <a:gd name="T54" fmla="*/ 270 w 309"/>
                    <a:gd name="T55" fmla="*/ 87 h 290"/>
                    <a:gd name="T56" fmla="*/ 274 w 309"/>
                    <a:gd name="T57" fmla="*/ 71 h 290"/>
                    <a:gd name="T58" fmla="*/ 278 w 309"/>
                    <a:gd name="T59" fmla="*/ 61 h 290"/>
                    <a:gd name="T60" fmla="*/ 284 w 309"/>
                    <a:gd name="T61" fmla="*/ 50 h 290"/>
                    <a:gd name="T62" fmla="*/ 291 w 309"/>
                    <a:gd name="T63" fmla="*/ 30 h 290"/>
                    <a:gd name="T64" fmla="*/ 301 w 309"/>
                    <a:gd name="T65" fmla="*/ 12 h 290"/>
                    <a:gd name="T66" fmla="*/ 309 w 309"/>
                    <a:gd name="T67" fmla="*/ 0 h 29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09"/>
                    <a:gd name="T103" fmla="*/ 0 h 290"/>
                    <a:gd name="T104" fmla="*/ 309 w 309"/>
                    <a:gd name="T105" fmla="*/ 290 h 29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09" h="290">
                      <a:moveTo>
                        <a:pt x="0" y="154"/>
                      </a:moveTo>
                      <a:lnTo>
                        <a:pt x="14" y="171"/>
                      </a:lnTo>
                      <a:lnTo>
                        <a:pt x="31" y="192"/>
                      </a:lnTo>
                      <a:lnTo>
                        <a:pt x="42" y="205"/>
                      </a:lnTo>
                      <a:lnTo>
                        <a:pt x="55" y="220"/>
                      </a:lnTo>
                      <a:lnTo>
                        <a:pt x="67" y="234"/>
                      </a:lnTo>
                      <a:lnTo>
                        <a:pt x="80" y="247"/>
                      </a:lnTo>
                      <a:lnTo>
                        <a:pt x="89" y="259"/>
                      </a:lnTo>
                      <a:lnTo>
                        <a:pt x="101" y="269"/>
                      </a:lnTo>
                      <a:lnTo>
                        <a:pt x="111" y="277"/>
                      </a:lnTo>
                      <a:lnTo>
                        <a:pt x="119" y="284"/>
                      </a:lnTo>
                      <a:lnTo>
                        <a:pt x="132" y="287"/>
                      </a:lnTo>
                      <a:lnTo>
                        <a:pt x="143" y="290"/>
                      </a:lnTo>
                      <a:lnTo>
                        <a:pt x="159" y="287"/>
                      </a:lnTo>
                      <a:lnTo>
                        <a:pt x="173" y="284"/>
                      </a:lnTo>
                      <a:lnTo>
                        <a:pt x="182" y="278"/>
                      </a:lnTo>
                      <a:lnTo>
                        <a:pt x="191" y="274"/>
                      </a:lnTo>
                      <a:lnTo>
                        <a:pt x="200" y="266"/>
                      </a:lnTo>
                      <a:lnTo>
                        <a:pt x="213" y="251"/>
                      </a:lnTo>
                      <a:lnTo>
                        <a:pt x="223" y="238"/>
                      </a:lnTo>
                      <a:lnTo>
                        <a:pt x="235" y="223"/>
                      </a:lnTo>
                      <a:lnTo>
                        <a:pt x="243" y="206"/>
                      </a:lnTo>
                      <a:lnTo>
                        <a:pt x="252" y="190"/>
                      </a:lnTo>
                      <a:lnTo>
                        <a:pt x="259" y="170"/>
                      </a:lnTo>
                      <a:lnTo>
                        <a:pt x="264" y="149"/>
                      </a:lnTo>
                      <a:lnTo>
                        <a:pt x="265" y="127"/>
                      </a:lnTo>
                      <a:lnTo>
                        <a:pt x="266" y="107"/>
                      </a:lnTo>
                      <a:lnTo>
                        <a:pt x="270" y="87"/>
                      </a:lnTo>
                      <a:lnTo>
                        <a:pt x="274" y="71"/>
                      </a:lnTo>
                      <a:lnTo>
                        <a:pt x="278" y="61"/>
                      </a:lnTo>
                      <a:lnTo>
                        <a:pt x="284" y="50"/>
                      </a:lnTo>
                      <a:lnTo>
                        <a:pt x="291" y="30"/>
                      </a:lnTo>
                      <a:lnTo>
                        <a:pt x="301" y="12"/>
                      </a:lnTo>
                      <a:lnTo>
                        <a:pt x="309" y="0"/>
                      </a:lnTo>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sp>
              <p:nvSpPr>
                <p:cNvPr id="44072" name="Freeform 65"/>
                <p:cNvSpPr>
                  <a:spLocks/>
                </p:cNvSpPr>
                <p:nvPr/>
              </p:nvSpPr>
              <p:spPr bwMode="gray">
                <a:xfrm>
                  <a:off x="951" y="3224"/>
                  <a:ext cx="309" cy="427"/>
                </a:xfrm>
                <a:custGeom>
                  <a:avLst/>
                  <a:gdLst>
                    <a:gd name="T0" fmla="*/ 0 w 309"/>
                    <a:gd name="T1" fmla="*/ 290 h 427"/>
                    <a:gd name="T2" fmla="*/ 8 w 309"/>
                    <a:gd name="T3" fmla="*/ 296 h 427"/>
                    <a:gd name="T4" fmla="*/ 15 w 309"/>
                    <a:gd name="T5" fmla="*/ 303 h 427"/>
                    <a:gd name="T6" fmla="*/ 23 w 309"/>
                    <a:gd name="T7" fmla="*/ 313 h 427"/>
                    <a:gd name="T8" fmla="*/ 32 w 309"/>
                    <a:gd name="T9" fmla="*/ 323 h 427"/>
                    <a:gd name="T10" fmla="*/ 39 w 309"/>
                    <a:gd name="T11" fmla="*/ 333 h 427"/>
                    <a:gd name="T12" fmla="*/ 44 w 309"/>
                    <a:gd name="T13" fmla="*/ 344 h 427"/>
                    <a:gd name="T14" fmla="*/ 54 w 309"/>
                    <a:gd name="T15" fmla="*/ 362 h 427"/>
                    <a:gd name="T16" fmla="*/ 69 w 309"/>
                    <a:gd name="T17" fmla="*/ 383 h 427"/>
                    <a:gd name="T18" fmla="*/ 81 w 309"/>
                    <a:gd name="T19" fmla="*/ 394 h 427"/>
                    <a:gd name="T20" fmla="*/ 93 w 309"/>
                    <a:gd name="T21" fmla="*/ 403 h 427"/>
                    <a:gd name="T22" fmla="*/ 103 w 309"/>
                    <a:gd name="T23" fmla="*/ 409 h 427"/>
                    <a:gd name="T24" fmla="*/ 109 w 309"/>
                    <a:gd name="T25" fmla="*/ 413 h 427"/>
                    <a:gd name="T26" fmla="*/ 117 w 309"/>
                    <a:gd name="T27" fmla="*/ 416 h 427"/>
                    <a:gd name="T28" fmla="*/ 132 w 309"/>
                    <a:gd name="T29" fmla="*/ 421 h 427"/>
                    <a:gd name="T30" fmla="*/ 144 w 309"/>
                    <a:gd name="T31" fmla="*/ 425 h 427"/>
                    <a:gd name="T32" fmla="*/ 155 w 309"/>
                    <a:gd name="T33" fmla="*/ 427 h 427"/>
                    <a:gd name="T34" fmla="*/ 167 w 309"/>
                    <a:gd name="T35" fmla="*/ 425 h 427"/>
                    <a:gd name="T36" fmla="*/ 180 w 309"/>
                    <a:gd name="T37" fmla="*/ 422 h 427"/>
                    <a:gd name="T38" fmla="*/ 191 w 309"/>
                    <a:gd name="T39" fmla="*/ 418 h 427"/>
                    <a:gd name="T40" fmla="*/ 204 w 309"/>
                    <a:gd name="T41" fmla="*/ 413 h 427"/>
                    <a:gd name="T42" fmla="*/ 216 w 309"/>
                    <a:gd name="T43" fmla="*/ 407 h 427"/>
                    <a:gd name="T44" fmla="*/ 224 w 309"/>
                    <a:gd name="T45" fmla="*/ 400 h 427"/>
                    <a:gd name="T46" fmla="*/ 229 w 309"/>
                    <a:gd name="T47" fmla="*/ 395 h 427"/>
                    <a:gd name="T48" fmla="*/ 235 w 309"/>
                    <a:gd name="T49" fmla="*/ 389 h 427"/>
                    <a:gd name="T50" fmla="*/ 242 w 309"/>
                    <a:gd name="T51" fmla="*/ 381 h 427"/>
                    <a:gd name="T52" fmla="*/ 248 w 309"/>
                    <a:gd name="T53" fmla="*/ 372 h 427"/>
                    <a:gd name="T54" fmla="*/ 254 w 309"/>
                    <a:gd name="T55" fmla="*/ 360 h 427"/>
                    <a:gd name="T56" fmla="*/ 261 w 309"/>
                    <a:gd name="T57" fmla="*/ 346 h 427"/>
                    <a:gd name="T58" fmla="*/ 265 w 309"/>
                    <a:gd name="T59" fmla="*/ 332 h 427"/>
                    <a:gd name="T60" fmla="*/ 270 w 309"/>
                    <a:gd name="T61" fmla="*/ 316 h 427"/>
                    <a:gd name="T62" fmla="*/ 273 w 309"/>
                    <a:gd name="T63" fmla="*/ 302 h 427"/>
                    <a:gd name="T64" fmla="*/ 276 w 309"/>
                    <a:gd name="T65" fmla="*/ 285 h 427"/>
                    <a:gd name="T66" fmla="*/ 280 w 309"/>
                    <a:gd name="T67" fmla="*/ 268 h 427"/>
                    <a:gd name="T68" fmla="*/ 285 w 309"/>
                    <a:gd name="T69" fmla="*/ 253 h 427"/>
                    <a:gd name="T70" fmla="*/ 289 w 309"/>
                    <a:gd name="T71" fmla="*/ 239 h 427"/>
                    <a:gd name="T72" fmla="*/ 292 w 309"/>
                    <a:gd name="T73" fmla="*/ 224 h 427"/>
                    <a:gd name="T74" fmla="*/ 293 w 309"/>
                    <a:gd name="T75" fmla="*/ 210 h 427"/>
                    <a:gd name="T76" fmla="*/ 293 w 309"/>
                    <a:gd name="T77" fmla="*/ 194 h 427"/>
                    <a:gd name="T78" fmla="*/ 292 w 309"/>
                    <a:gd name="T79" fmla="*/ 171 h 427"/>
                    <a:gd name="T80" fmla="*/ 292 w 309"/>
                    <a:gd name="T81" fmla="*/ 85 h 427"/>
                    <a:gd name="T82" fmla="*/ 291 w 309"/>
                    <a:gd name="T83" fmla="*/ 45 h 427"/>
                    <a:gd name="T84" fmla="*/ 291 w 309"/>
                    <a:gd name="T85" fmla="*/ 34 h 427"/>
                    <a:gd name="T86" fmla="*/ 291 w 309"/>
                    <a:gd name="T87" fmla="*/ 25 h 427"/>
                    <a:gd name="T88" fmla="*/ 293 w 309"/>
                    <a:gd name="T89" fmla="*/ 14 h 427"/>
                    <a:gd name="T90" fmla="*/ 299 w 309"/>
                    <a:gd name="T91" fmla="*/ 6 h 427"/>
                    <a:gd name="T92" fmla="*/ 309 w 309"/>
                    <a:gd name="T93" fmla="*/ 0 h 42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309"/>
                    <a:gd name="T142" fmla="*/ 0 h 427"/>
                    <a:gd name="T143" fmla="*/ 309 w 309"/>
                    <a:gd name="T144" fmla="*/ 427 h 42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309" h="427">
                      <a:moveTo>
                        <a:pt x="0" y="290"/>
                      </a:moveTo>
                      <a:lnTo>
                        <a:pt x="8" y="296"/>
                      </a:lnTo>
                      <a:lnTo>
                        <a:pt x="15" y="303"/>
                      </a:lnTo>
                      <a:lnTo>
                        <a:pt x="23" y="313"/>
                      </a:lnTo>
                      <a:lnTo>
                        <a:pt x="32" y="323"/>
                      </a:lnTo>
                      <a:lnTo>
                        <a:pt x="39" y="333"/>
                      </a:lnTo>
                      <a:lnTo>
                        <a:pt x="44" y="344"/>
                      </a:lnTo>
                      <a:lnTo>
                        <a:pt x="54" y="362"/>
                      </a:lnTo>
                      <a:lnTo>
                        <a:pt x="69" y="383"/>
                      </a:lnTo>
                      <a:lnTo>
                        <a:pt x="81" y="394"/>
                      </a:lnTo>
                      <a:lnTo>
                        <a:pt x="93" y="403"/>
                      </a:lnTo>
                      <a:lnTo>
                        <a:pt x="103" y="409"/>
                      </a:lnTo>
                      <a:lnTo>
                        <a:pt x="109" y="413"/>
                      </a:lnTo>
                      <a:lnTo>
                        <a:pt x="117" y="416"/>
                      </a:lnTo>
                      <a:lnTo>
                        <a:pt x="132" y="421"/>
                      </a:lnTo>
                      <a:lnTo>
                        <a:pt x="144" y="425"/>
                      </a:lnTo>
                      <a:lnTo>
                        <a:pt x="155" y="427"/>
                      </a:lnTo>
                      <a:lnTo>
                        <a:pt x="167" y="425"/>
                      </a:lnTo>
                      <a:lnTo>
                        <a:pt x="180" y="422"/>
                      </a:lnTo>
                      <a:lnTo>
                        <a:pt x="191" y="418"/>
                      </a:lnTo>
                      <a:lnTo>
                        <a:pt x="204" y="413"/>
                      </a:lnTo>
                      <a:lnTo>
                        <a:pt x="216" y="407"/>
                      </a:lnTo>
                      <a:lnTo>
                        <a:pt x="224" y="400"/>
                      </a:lnTo>
                      <a:lnTo>
                        <a:pt x="229" y="395"/>
                      </a:lnTo>
                      <a:lnTo>
                        <a:pt x="235" y="389"/>
                      </a:lnTo>
                      <a:lnTo>
                        <a:pt x="242" y="381"/>
                      </a:lnTo>
                      <a:lnTo>
                        <a:pt x="248" y="372"/>
                      </a:lnTo>
                      <a:lnTo>
                        <a:pt x="254" y="360"/>
                      </a:lnTo>
                      <a:lnTo>
                        <a:pt x="261" y="346"/>
                      </a:lnTo>
                      <a:lnTo>
                        <a:pt x="265" y="332"/>
                      </a:lnTo>
                      <a:lnTo>
                        <a:pt x="270" y="316"/>
                      </a:lnTo>
                      <a:lnTo>
                        <a:pt x="273" y="302"/>
                      </a:lnTo>
                      <a:lnTo>
                        <a:pt x="276" y="285"/>
                      </a:lnTo>
                      <a:lnTo>
                        <a:pt x="280" y="268"/>
                      </a:lnTo>
                      <a:lnTo>
                        <a:pt x="285" y="253"/>
                      </a:lnTo>
                      <a:lnTo>
                        <a:pt x="289" y="239"/>
                      </a:lnTo>
                      <a:lnTo>
                        <a:pt x="292" y="224"/>
                      </a:lnTo>
                      <a:lnTo>
                        <a:pt x="293" y="210"/>
                      </a:lnTo>
                      <a:lnTo>
                        <a:pt x="293" y="194"/>
                      </a:lnTo>
                      <a:lnTo>
                        <a:pt x="292" y="171"/>
                      </a:lnTo>
                      <a:lnTo>
                        <a:pt x="292" y="85"/>
                      </a:lnTo>
                      <a:lnTo>
                        <a:pt x="291" y="45"/>
                      </a:lnTo>
                      <a:lnTo>
                        <a:pt x="291" y="34"/>
                      </a:lnTo>
                      <a:lnTo>
                        <a:pt x="291" y="25"/>
                      </a:lnTo>
                      <a:lnTo>
                        <a:pt x="293" y="14"/>
                      </a:lnTo>
                      <a:lnTo>
                        <a:pt x="299" y="6"/>
                      </a:lnTo>
                      <a:lnTo>
                        <a:pt x="309" y="0"/>
                      </a:lnTo>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sp>
              <p:nvSpPr>
                <p:cNvPr id="44073" name="Arc 66"/>
                <p:cNvSpPr>
                  <a:spLocks/>
                </p:cNvSpPr>
                <p:nvPr/>
              </p:nvSpPr>
              <p:spPr bwMode="gray">
                <a:xfrm>
                  <a:off x="1209" y="3276"/>
                  <a:ext cx="52" cy="345"/>
                </a:xfrm>
                <a:custGeom>
                  <a:avLst/>
                  <a:gdLst>
                    <a:gd name="T0" fmla="*/ 0 w 21600"/>
                    <a:gd name="T1" fmla="*/ 0 h 43192"/>
                    <a:gd name="T2" fmla="*/ 0 w 21600"/>
                    <a:gd name="T3" fmla="*/ 0 h 43192"/>
                    <a:gd name="T4" fmla="*/ 0 w 21600"/>
                    <a:gd name="T5" fmla="*/ 0 h 43192"/>
                    <a:gd name="T6" fmla="*/ 0 60000 65536"/>
                    <a:gd name="T7" fmla="*/ 0 60000 65536"/>
                    <a:gd name="T8" fmla="*/ 0 60000 65536"/>
                    <a:gd name="T9" fmla="*/ 0 w 21600"/>
                    <a:gd name="T10" fmla="*/ 0 h 43192"/>
                    <a:gd name="T11" fmla="*/ 21600 w 21600"/>
                    <a:gd name="T12" fmla="*/ 43192 h 43192"/>
                  </a:gdLst>
                  <a:ahLst/>
                  <a:cxnLst>
                    <a:cxn ang="T6">
                      <a:pos x="T0" y="T1"/>
                    </a:cxn>
                    <a:cxn ang="T7">
                      <a:pos x="T2" y="T3"/>
                    </a:cxn>
                    <a:cxn ang="T8">
                      <a:pos x="T4" y="T5"/>
                    </a:cxn>
                  </a:cxnLst>
                  <a:rect l="T9" t="T10" r="T11" b="T12"/>
                  <a:pathLst>
                    <a:path w="21600" h="43192" fill="none" extrusionOk="0">
                      <a:moveTo>
                        <a:pt x="21190" y="43192"/>
                      </a:moveTo>
                      <a:cubicBezTo>
                        <a:pt x="9423" y="42969"/>
                        <a:pt x="0" y="33365"/>
                        <a:pt x="0" y="21596"/>
                      </a:cubicBezTo>
                      <a:cubicBezTo>
                        <a:pt x="-1" y="9824"/>
                        <a:pt x="9425" y="220"/>
                        <a:pt x="21194" y="-1"/>
                      </a:cubicBezTo>
                    </a:path>
                    <a:path w="21600" h="43192" stroke="0" extrusionOk="0">
                      <a:moveTo>
                        <a:pt x="21190" y="43192"/>
                      </a:moveTo>
                      <a:cubicBezTo>
                        <a:pt x="9423" y="42969"/>
                        <a:pt x="0" y="33365"/>
                        <a:pt x="0" y="21596"/>
                      </a:cubicBezTo>
                      <a:cubicBezTo>
                        <a:pt x="-1" y="9824"/>
                        <a:pt x="9425" y="220"/>
                        <a:pt x="21194" y="-1"/>
                      </a:cubicBezTo>
                      <a:lnTo>
                        <a:pt x="21600" y="21596"/>
                      </a:lnTo>
                      <a:lnTo>
                        <a:pt x="21190" y="43192"/>
                      </a:lnTo>
                      <a:close/>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grpSp>
          <p:grpSp>
            <p:nvGrpSpPr>
              <p:cNvPr id="44047" name="Group 67"/>
              <p:cNvGrpSpPr>
                <a:grpSpLocks/>
              </p:cNvGrpSpPr>
              <p:nvPr/>
            </p:nvGrpSpPr>
            <p:grpSpPr bwMode="auto">
              <a:xfrm>
                <a:off x="924" y="3684"/>
                <a:ext cx="1022" cy="311"/>
                <a:chOff x="924" y="3684"/>
                <a:chExt cx="1022" cy="311"/>
              </a:xfrm>
            </p:grpSpPr>
            <p:sp>
              <p:nvSpPr>
                <p:cNvPr id="44061" name="Line 68"/>
                <p:cNvSpPr>
                  <a:spLocks noChangeShapeType="1"/>
                </p:cNvSpPr>
                <p:nvPr/>
              </p:nvSpPr>
              <p:spPr bwMode="gray">
                <a:xfrm>
                  <a:off x="1945" y="3799"/>
                  <a:ext cx="1" cy="196"/>
                </a:xfrm>
                <a:prstGeom prst="line">
                  <a:avLst/>
                </a:prstGeom>
                <a:noFill/>
                <a:ln w="12700">
                  <a:solidFill>
                    <a:srgbClr val="202020"/>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44062" name="Rectangle 69"/>
                <p:cNvSpPr>
                  <a:spLocks noChangeArrowheads="1"/>
                </p:cNvSpPr>
                <p:nvPr/>
              </p:nvSpPr>
              <p:spPr bwMode="gray">
                <a:xfrm>
                  <a:off x="924" y="3727"/>
                  <a:ext cx="1013" cy="120"/>
                </a:xfrm>
                <a:prstGeom prst="rect">
                  <a:avLst/>
                </a:prstGeom>
                <a:solidFill>
                  <a:schemeClr val="tx2"/>
                </a:solidFill>
                <a:ln w="25400">
                  <a:solidFill>
                    <a:srgbClr val="000000"/>
                  </a:solidFill>
                  <a:miter lim="800000"/>
                  <a:headEnd/>
                  <a:tailEnd/>
                </a:ln>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grpSp>
              <p:nvGrpSpPr>
                <p:cNvPr id="44063" name="Group 70"/>
                <p:cNvGrpSpPr>
                  <a:grpSpLocks/>
                </p:cNvGrpSpPr>
                <p:nvPr/>
              </p:nvGrpSpPr>
              <p:grpSpPr bwMode="auto">
                <a:xfrm>
                  <a:off x="961" y="3719"/>
                  <a:ext cx="215" cy="179"/>
                  <a:chOff x="961" y="3719"/>
                  <a:chExt cx="215" cy="179"/>
                </a:xfrm>
              </p:grpSpPr>
              <p:sp>
                <p:nvSpPr>
                  <p:cNvPr id="44065" name="Rectangle 71"/>
                  <p:cNvSpPr>
                    <a:spLocks noChangeArrowheads="1"/>
                  </p:cNvSpPr>
                  <p:nvPr/>
                </p:nvSpPr>
                <p:spPr bwMode="gray">
                  <a:xfrm>
                    <a:off x="961" y="3723"/>
                    <a:ext cx="215" cy="163"/>
                  </a:xfrm>
                  <a:prstGeom prst="rect">
                    <a:avLst/>
                  </a:prstGeom>
                  <a:solidFill>
                    <a:schemeClr val="tx2"/>
                  </a:solidFill>
                  <a:ln w="12700">
                    <a:solidFill>
                      <a:srgbClr val="000000"/>
                    </a:solidFill>
                    <a:miter lim="800000"/>
                    <a:headEnd/>
                    <a:tailEnd/>
                  </a:ln>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grpSp>
                <p:nvGrpSpPr>
                  <p:cNvPr id="44066" name="Group 72"/>
                  <p:cNvGrpSpPr>
                    <a:grpSpLocks/>
                  </p:cNvGrpSpPr>
                  <p:nvPr/>
                </p:nvGrpSpPr>
                <p:grpSpPr bwMode="auto">
                  <a:xfrm>
                    <a:off x="992" y="3719"/>
                    <a:ext cx="154" cy="179"/>
                    <a:chOff x="992" y="3719"/>
                    <a:chExt cx="154" cy="179"/>
                  </a:xfrm>
                </p:grpSpPr>
                <p:sp>
                  <p:nvSpPr>
                    <p:cNvPr id="44067" name="Line 73"/>
                    <p:cNvSpPr>
                      <a:spLocks noChangeShapeType="1"/>
                    </p:cNvSpPr>
                    <p:nvPr/>
                  </p:nvSpPr>
                  <p:spPr bwMode="gray">
                    <a:xfrm>
                      <a:off x="992" y="3719"/>
                      <a:ext cx="1" cy="179"/>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44068" name="Line 74"/>
                    <p:cNvSpPr>
                      <a:spLocks noChangeShapeType="1"/>
                    </p:cNvSpPr>
                    <p:nvPr/>
                  </p:nvSpPr>
                  <p:spPr bwMode="gray">
                    <a:xfrm>
                      <a:off x="1008" y="3719"/>
                      <a:ext cx="1" cy="179"/>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44069" name="Line 75"/>
                    <p:cNvSpPr>
                      <a:spLocks noChangeShapeType="1"/>
                    </p:cNvSpPr>
                    <p:nvPr/>
                  </p:nvSpPr>
                  <p:spPr bwMode="gray">
                    <a:xfrm>
                      <a:off x="1129" y="3719"/>
                      <a:ext cx="1" cy="179"/>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44070" name="Line 76"/>
                    <p:cNvSpPr>
                      <a:spLocks noChangeShapeType="1"/>
                    </p:cNvSpPr>
                    <p:nvPr/>
                  </p:nvSpPr>
                  <p:spPr bwMode="gray">
                    <a:xfrm>
                      <a:off x="1145" y="3719"/>
                      <a:ext cx="1" cy="179"/>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dirty="0"/>
                    </a:p>
                  </p:txBody>
                </p:sp>
              </p:grpSp>
            </p:grpSp>
            <p:sp>
              <p:nvSpPr>
                <p:cNvPr id="44064" name="Freeform 77"/>
                <p:cNvSpPr>
                  <a:spLocks/>
                </p:cNvSpPr>
                <p:nvPr/>
              </p:nvSpPr>
              <p:spPr bwMode="gray">
                <a:xfrm>
                  <a:off x="1396" y="3684"/>
                  <a:ext cx="274" cy="35"/>
                </a:xfrm>
                <a:custGeom>
                  <a:avLst/>
                  <a:gdLst>
                    <a:gd name="T0" fmla="*/ 0 w 274"/>
                    <a:gd name="T1" fmla="*/ 0 h 35"/>
                    <a:gd name="T2" fmla="*/ 274 w 274"/>
                    <a:gd name="T3" fmla="*/ 0 h 35"/>
                    <a:gd name="T4" fmla="*/ 274 w 274"/>
                    <a:gd name="T5" fmla="*/ 18 h 35"/>
                    <a:gd name="T6" fmla="*/ 206 w 274"/>
                    <a:gd name="T7" fmla="*/ 18 h 35"/>
                    <a:gd name="T8" fmla="*/ 206 w 274"/>
                    <a:gd name="T9" fmla="*/ 35 h 35"/>
                    <a:gd name="T10" fmla="*/ 69 w 274"/>
                    <a:gd name="T11" fmla="*/ 35 h 35"/>
                    <a:gd name="T12" fmla="*/ 69 w 274"/>
                    <a:gd name="T13" fmla="*/ 18 h 35"/>
                    <a:gd name="T14" fmla="*/ 0 w 274"/>
                    <a:gd name="T15" fmla="*/ 21 h 35"/>
                    <a:gd name="T16" fmla="*/ 0 w 274"/>
                    <a:gd name="T17" fmla="*/ 0 h 3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74"/>
                    <a:gd name="T28" fmla="*/ 0 h 35"/>
                    <a:gd name="T29" fmla="*/ 274 w 274"/>
                    <a:gd name="T30" fmla="*/ 35 h 3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74" h="35">
                      <a:moveTo>
                        <a:pt x="0" y="0"/>
                      </a:moveTo>
                      <a:lnTo>
                        <a:pt x="274" y="0"/>
                      </a:lnTo>
                      <a:lnTo>
                        <a:pt x="274" y="18"/>
                      </a:lnTo>
                      <a:lnTo>
                        <a:pt x="206" y="18"/>
                      </a:lnTo>
                      <a:lnTo>
                        <a:pt x="206" y="35"/>
                      </a:lnTo>
                      <a:lnTo>
                        <a:pt x="69" y="35"/>
                      </a:lnTo>
                      <a:lnTo>
                        <a:pt x="69" y="18"/>
                      </a:lnTo>
                      <a:lnTo>
                        <a:pt x="0" y="21"/>
                      </a:lnTo>
                      <a:lnTo>
                        <a:pt x="0" y="0"/>
                      </a:lnTo>
                      <a:close/>
                    </a:path>
                  </a:pathLst>
                </a:custGeom>
                <a:solidFill>
                  <a:schemeClr val="folHlink"/>
                </a:solidFill>
                <a:ln w="12700">
                  <a:solidFill>
                    <a:srgbClr val="000000"/>
                  </a:solidFill>
                  <a:prstDash val="solid"/>
                  <a:round/>
                  <a:headEnd/>
                  <a:tailEnd/>
                </a:ln>
              </p:spPr>
              <p:txBody>
                <a:bodyPr/>
                <a:lstStyle/>
                <a:p>
                  <a:endParaRPr lang="en-US" dirty="0"/>
                </a:p>
              </p:txBody>
            </p:sp>
          </p:grpSp>
          <p:grpSp>
            <p:nvGrpSpPr>
              <p:cNvPr id="44048" name="Group 78"/>
              <p:cNvGrpSpPr>
                <a:grpSpLocks/>
              </p:cNvGrpSpPr>
              <p:nvPr/>
            </p:nvGrpSpPr>
            <p:grpSpPr bwMode="auto">
              <a:xfrm>
                <a:off x="506" y="3719"/>
                <a:ext cx="1372" cy="343"/>
                <a:chOff x="506" y="3719"/>
                <a:chExt cx="1372" cy="343"/>
              </a:xfrm>
            </p:grpSpPr>
            <p:grpSp>
              <p:nvGrpSpPr>
                <p:cNvPr id="44049" name="Group 79"/>
                <p:cNvGrpSpPr>
                  <a:grpSpLocks/>
                </p:cNvGrpSpPr>
                <p:nvPr/>
              </p:nvGrpSpPr>
              <p:grpSpPr bwMode="auto">
                <a:xfrm>
                  <a:off x="1191" y="3719"/>
                  <a:ext cx="344" cy="342"/>
                  <a:chOff x="1191" y="3719"/>
                  <a:chExt cx="344" cy="342"/>
                </a:xfrm>
              </p:grpSpPr>
              <p:sp>
                <p:nvSpPr>
                  <p:cNvPr id="44058" name="Oval 80"/>
                  <p:cNvSpPr>
                    <a:spLocks noChangeArrowheads="1"/>
                  </p:cNvSpPr>
                  <p:nvPr/>
                </p:nvSpPr>
                <p:spPr bwMode="gray">
                  <a:xfrm>
                    <a:off x="1191" y="3719"/>
                    <a:ext cx="344" cy="342"/>
                  </a:xfrm>
                  <a:prstGeom prst="ellipse">
                    <a:avLst/>
                  </a:prstGeom>
                  <a:solidFill>
                    <a:srgbClr val="202020"/>
                  </a:solidFill>
                  <a:ln w="12700">
                    <a:solidFill>
                      <a:srgbClr val="000000"/>
                    </a:solidFill>
                    <a:round/>
                    <a:headEnd/>
                    <a:tailEnd/>
                  </a:ln>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sp>
                <p:nvSpPr>
                  <p:cNvPr id="44059" name="Oval 81"/>
                  <p:cNvSpPr>
                    <a:spLocks noChangeArrowheads="1"/>
                  </p:cNvSpPr>
                  <p:nvPr/>
                </p:nvSpPr>
                <p:spPr bwMode="gray">
                  <a:xfrm>
                    <a:off x="1242" y="3769"/>
                    <a:ext cx="242" cy="241"/>
                  </a:xfrm>
                  <a:prstGeom prst="ellipse">
                    <a:avLst/>
                  </a:prstGeom>
                  <a:solidFill>
                    <a:srgbClr val="A0A0A0"/>
                  </a:solidFill>
                  <a:ln w="12700">
                    <a:solidFill>
                      <a:srgbClr val="000000"/>
                    </a:solidFill>
                    <a:round/>
                    <a:headEnd/>
                    <a:tailEnd/>
                  </a:ln>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sp>
                <p:nvSpPr>
                  <p:cNvPr id="44060" name="Oval 82"/>
                  <p:cNvSpPr>
                    <a:spLocks noChangeArrowheads="1"/>
                  </p:cNvSpPr>
                  <p:nvPr/>
                </p:nvSpPr>
                <p:spPr bwMode="gray">
                  <a:xfrm>
                    <a:off x="1311" y="3837"/>
                    <a:ext cx="104" cy="106"/>
                  </a:xfrm>
                  <a:prstGeom prst="ellipse">
                    <a:avLst/>
                  </a:prstGeom>
                  <a:solidFill>
                    <a:srgbClr val="606060"/>
                  </a:solidFill>
                  <a:ln w="12700">
                    <a:solidFill>
                      <a:srgbClr val="000000"/>
                    </a:solidFill>
                    <a:round/>
                    <a:headEnd/>
                    <a:tailEnd/>
                  </a:ln>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grpSp>
            <p:grpSp>
              <p:nvGrpSpPr>
                <p:cNvPr id="44050" name="Group 83"/>
                <p:cNvGrpSpPr>
                  <a:grpSpLocks/>
                </p:cNvGrpSpPr>
                <p:nvPr/>
              </p:nvGrpSpPr>
              <p:grpSpPr bwMode="auto">
                <a:xfrm>
                  <a:off x="1533" y="3719"/>
                  <a:ext cx="345" cy="342"/>
                  <a:chOff x="1533" y="3719"/>
                  <a:chExt cx="345" cy="342"/>
                </a:xfrm>
              </p:grpSpPr>
              <p:sp>
                <p:nvSpPr>
                  <p:cNvPr id="44055" name="Oval 84"/>
                  <p:cNvSpPr>
                    <a:spLocks noChangeArrowheads="1"/>
                  </p:cNvSpPr>
                  <p:nvPr/>
                </p:nvSpPr>
                <p:spPr bwMode="gray">
                  <a:xfrm>
                    <a:off x="1533" y="3719"/>
                    <a:ext cx="345" cy="342"/>
                  </a:xfrm>
                  <a:prstGeom prst="ellipse">
                    <a:avLst/>
                  </a:prstGeom>
                  <a:solidFill>
                    <a:srgbClr val="202020"/>
                  </a:solidFill>
                  <a:ln w="12700">
                    <a:solidFill>
                      <a:srgbClr val="000000"/>
                    </a:solidFill>
                    <a:round/>
                    <a:headEnd/>
                    <a:tailEnd/>
                  </a:ln>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sp>
                <p:nvSpPr>
                  <p:cNvPr id="44056" name="Oval 85"/>
                  <p:cNvSpPr>
                    <a:spLocks noChangeArrowheads="1"/>
                  </p:cNvSpPr>
                  <p:nvPr/>
                </p:nvSpPr>
                <p:spPr bwMode="gray">
                  <a:xfrm>
                    <a:off x="1585" y="3769"/>
                    <a:ext cx="241" cy="241"/>
                  </a:xfrm>
                  <a:prstGeom prst="ellipse">
                    <a:avLst/>
                  </a:prstGeom>
                  <a:solidFill>
                    <a:srgbClr val="A0A0A0"/>
                  </a:solidFill>
                  <a:ln w="12700">
                    <a:solidFill>
                      <a:srgbClr val="000000"/>
                    </a:solidFill>
                    <a:round/>
                    <a:headEnd/>
                    <a:tailEnd/>
                  </a:ln>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sp>
                <p:nvSpPr>
                  <p:cNvPr id="44057" name="Oval 86"/>
                  <p:cNvSpPr>
                    <a:spLocks noChangeArrowheads="1"/>
                  </p:cNvSpPr>
                  <p:nvPr/>
                </p:nvSpPr>
                <p:spPr bwMode="gray">
                  <a:xfrm>
                    <a:off x="1652" y="3837"/>
                    <a:ext cx="106" cy="106"/>
                  </a:xfrm>
                  <a:prstGeom prst="ellipse">
                    <a:avLst/>
                  </a:prstGeom>
                  <a:solidFill>
                    <a:srgbClr val="606060"/>
                  </a:solidFill>
                  <a:ln w="12700">
                    <a:solidFill>
                      <a:srgbClr val="000000"/>
                    </a:solidFill>
                    <a:round/>
                    <a:headEnd/>
                    <a:tailEnd/>
                  </a:ln>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grpSp>
            <p:grpSp>
              <p:nvGrpSpPr>
                <p:cNvPr id="44051" name="Group 87"/>
                <p:cNvGrpSpPr>
                  <a:grpSpLocks/>
                </p:cNvGrpSpPr>
                <p:nvPr/>
              </p:nvGrpSpPr>
              <p:grpSpPr bwMode="auto">
                <a:xfrm>
                  <a:off x="506" y="3719"/>
                  <a:ext cx="344" cy="343"/>
                  <a:chOff x="506" y="3719"/>
                  <a:chExt cx="344" cy="343"/>
                </a:xfrm>
              </p:grpSpPr>
              <p:sp>
                <p:nvSpPr>
                  <p:cNvPr id="44052" name="Oval 88"/>
                  <p:cNvSpPr>
                    <a:spLocks noChangeArrowheads="1"/>
                  </p:cNvSpPr>
                  <p:nvPr/>
                </p:nvSpPr>
                <p:spPr bwMode="gray">
                  <a:xfrm>
                    <a:off x="506" y="3719"/>
                    <a:ext cx="344" cy="343"/>
                  </a:xfrm>
                  <a:prstGeom prst="ellipse">
                    <a:avLst/>
                  </a:prstGeom>
                  <a:solidFill>
                    <a:srgbClr val="202020"/>
                  </a:solidFill>
                  <a:ln w="12700">
                    <a:solidFill>
                      <a:srgbClr val="000000"/>
                    </a:solidFill>
                    <a:round/>
                    <a:headEnd/>
                    <a:tailEnd/>
                  </a:ln>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sp>
                <p:nvSpPr>
                  <p:cNvPr id="44053" name="Oval 89"/>
                  <p:cNvSpPr>
                    <a:spLocks noChangeArrowheads="1"/>
                  </p:cNvSpPr>
                  <p:nvPr/>
                </p:nvSpPr>
                <p:spPr bwMode="gray">
                  <a:xfrm>
                    <a:off x="557" y="3769"/>
                    <a:ext cx="242" cy="242"/>
                  </a:xfrm>
                  <a:prstGeom prst="ellipse">
                    <a:avLst/>
                  </a:prstGeom>
                  <a:solidFill>
                    <a:srgbClr val="A0A0A0"/>
                  </a:solidFill>
                  <a:ln w="12700">
                    <a:solidFill>
                      <a:srgbClr val="000000"/>
                    </a:solidFill>
                    <a:round/>
                    <a:headEnd/>
                    <a:tailEnd/>
                  </a:ln>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sp>
                <p:nvSpPr>
                  <p:cNvPr id="44054" name="Oval 90"/>
                  <p:cNvSpPr>
                    <a:spLocks noChangeArrowheads="1"/>
                  </p:cNvSpPr>
                  <p:nvPr/>
                </p:nvSpPr>
                <p:spPr bwMode="gray">
                  <a:xfrm>
                    <a:off x="624" y="3837"/>
                    <a:ext cx="106" cy="106"/>
                  </a:xfrm>
                  <a:prstGeom prst="ellipse">
                    <a:avLst/>
                  </a:prstGeom>
                  <a:solidFill>
                    <a:srgbClr val="606060"/>
                  </a:solidFill>
                  <a:ln w="12700">
                    <a:solidFill>
                      <a:srgbClr val="000000"/>
                    </a:solidFill>
                    <a:round/>
                    <a:headEnd/>
                    <a:tailEnd/>
                  </a:ln>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grpSp>
          </p:grpSp>
        </p:grpSp>
        <p:sp>
          <p:nvSpPr>
            <p:cNvPr id="44042" name="AutoShape 91"/>
            <p:cNvSpPr>
              <a:spLocks noChangeArrowheads="1"/>
            </p:cNvSpPr>
            <p:nvPr/>
          </p:nvSpPr>
          <p:spPr bwMode="gray">
            <a:xfrm rot="5400000" flipH="1">
              <a:off x="2256" y="1392"/>
              <a:ext cx="864" cy="3456"/>
            </a:xfrm>
            <a:prstGeom prst="can">
              <a:avLst>
                <a:gd name="adj" fmla="val 20296"/>
              </a:avLst>
            </a:prstGeom>
            <a:solidFill>
              <a:schemeClr val="tx2"/>
            </a:solidFill>
            <a:ln w="9525">
              <a:solidFill>
                <a:schemeClr val="accent2"/>
              </a:solidFill>
              <a:round/>
              <a:headEnd/>
              <a:tailEnd/>
            </a:ln>
          </p:spPr>
          <p:txBody>
            <a:bodyPr rot="10800000" vert="eaVert" wrap="none" anchor="ct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lgn="ctr">
                <a:spcBef>
                  <a:spcPct val="0"/>
                </a:spcBef>
                <a:buClrTx/>
                <a:buFontTx/>
                <a:buNone/>
              </a:pPr>
              <a:r>
                <a:rPr lang="en-US" altLang="en-US" i="0" dirty="0">
                  <a:solidFill>
                    <a:schemeClr val="bg1"/>
                  </a:solidFill>
                </a:rPr>
                <a:t>A trained MnDOT employee </a:t>
              </a:r>
            </a:p>
            <a:p>
              <a:pPr algn="ctr">
                <a:spcBef>
                  <a:spcPct val="0"/>
                </a:spcBef>
                <a:buClrTx/>
                <a:buFontTx/>
                <a:buNone/>
              </a:pPr>
              <a:r>
                <a:rPr lang="en-US" altLang="en-US" i="0" dirty="0">
                  <a:solidFill>
                    <a:schemeClr val="bg1"/>
                  </a:solidFill>
                </a:rPr>
                <a:t>must observe every load/unload </a:t>
              </a:r>
            </a:p>
          </p:txBody>
        </p:sp>
      </p:grpSp>
    </p:spTree>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0" name="Rectangle 2"/>
          <p:cNvSpPr>
            <a:spLocks noGrp="1" noChangeArrowheads="1"/>
          </p:cNvSpPr>
          <p:nvPr>
            <p:ph type="title"/>
          </p:nvPr>
        </p:nvSpPr>
        <p:spPr/>
        <p:txBody>
          <a:bodyPr/>
          <a:lstStyle/>
          <a:p>
            <a:r>
              <a:rPr lang="en-US" altLang="en-US" i="1" dirty="0">
                <a:latin typeface="Times New Roman" panose="02020603050405020304" pitchFamily="18" charset="0"/>
                <a:cs typeface="Times New Roman" panose="02020603050405020304" pitchFamily="18" charset="0"/>
              </a:rPr>
              <a:t>Periodic Inspections </a:t>
            </a:r>
            <a:endParaRPr lang="en-US" altLang="en-US" i="1" dirty="0">
              <a:solidFill>
                <a:schemeClr val="hlink"/>
              </a:solidFill>
              <a:latin typeface="Times New Roman" panose="02020603050405020304" pitchFamily="18" charset="0"/>
              <a:cs typeface="Times New Roman" panose="02020603050405020304" pitchFamily="18" charset="0"/>
            </a:endParaRPr>
          </a:p>
        </p:txBody>
      </p:sp>
      <p:sp>
        <p:nvSpPr>
          <p:cNvPr id="45059" name="Slide Number Placeholder 5"/>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defRPr/>
            </a:pPr>
            <a:fld id="{62F9DA3B-8BE5-4F4C-A987-B88D495D6A81}" type="slidenum">
              <a:rPr lang="en-US" altLang="en-US" sz="1400" smtClean="0">
                <a:solidFill>
                  <a:schemeClr val="folHlink"/>
                </a:solidFill>
                <a:latin typeface="Arial" charset="0"/>
              </a:rPr>
              <a:pPr>
                <a:spcBef>
                  <a:spcPct val="0"/>
                </a:spcBef>
                <a:buClrTx/>
                <a:buFontTx/>
                <a:buNone/>
                <a:defRPr/>
              </a:pPr>
              <a:t>26</a:t>
            </a:fld>
            <a:endParaRPr lang="en-US" altLang="en-US" sz="1400" dirty="0">
              <a:latin typeface="Arial" charset="0"/>
            </a:endParaRPr>
          </a:p>
        </p:txBody>
      </p:sp>
      <p:sp>
        <p:nvSpPr>
          <p:cNvPr id="45061" name="Line 4"/>
          <p:cNvSpPr>
            <a:spLocks noChangeShapeType="1"/>
          </p:cNvSpPr>
          <p:nvPr/>
        </p:nvSpPr>
        <p:spPr bwMode="ltGray">
          <a:xfrm>
            <a:off x="152400" y="6629400"/>
            <a:ext cx="7696200" cy="0"/>
          </a:xfrm>
          <a:prstGeom prst="line">
            <a:avLst/>
          </a:prstGeom>
          <a:noFill/>
          <a:ln w="9525">
            <a:solidFill>
              <a:schemeClr val="bg2"/>
            </a:solidFill>
            <a:round/>
            <a:headEnd/>
            <a:tailEnd/>
          </a:ln>
          <a:scene3d>
            <a:camera prst="legacyObliqueTopRight"/>
            <a:lightRig rig="legacyFlat3" dir="b"/>
          </a:scene3d>
          <a:sp3d extrusionH="3783000" prstMaterial="legacyMatte">
            <a:bevelT w="13500" h="13500" prst="angle"/>
            <a:bevelB w="13500" h="13500" prst="angle"/>
            <a:extrusionClr>
              <a:schemeClr val="bg2"/>
            </a:extrusionClr>
          </a:sp3d>
          <a:extLst>
            <a:ext uri="{909E8E84-426E-40DD-AFC4-6F175D3DCCD1}">
              <a14:hiddenFill xmlns:a14="http://schemas.microsoft.com/office/drawing/2010/main">
                <a:noFill/>
              </a14:hiddenFill>
            </a:ext>
          </a:extLst>
        </p:spPr>
        <p:txBody>
          <a:bodyPr wrap="none" anchor="ctr">
            <a:flatTx/>
          </a:bodyPr>
          <a:lstStyle/>
          <a:p>
            <a:endParaRPr lang="en-US" dirty="0"/>
          </a:p>
        </p:txBody>
      </p:sp>
      <p:grpSp>
        <p:nvGrpSpPr>
          <p:cNvPr id="45062" name="Group 5"/>
          <p:cNvGrpSpPr>
            <a:grpSpLocks/>
          </p:cNvGrpSpPr>
          <p:nvPr/>
        </p:nvGrpSpPr>
        <p:grpSpPr bwMode="auto">
          <a:xfrm>
            <a:off x="5638800" y="2895600"/>
            <a:ext cx="2286000" cy="3276600"/>
            <a:chOff x="2880" y="1632"/>
            <a:chExt cx="1440" cy="2064"/>
          </a:xfrm>
          <a:solidFill>
            <a:srgbClr val="FFB76F"/>
          </a:solidFill>
        </p:grpSpPr>
        <p:sp>
          <p:nvSpPr>
            <p:cNvPr id="45069" name="AutoShape 6"/>
            <p:cNvSpPr>
              <a:spLocks noChangeArrowheads="1"/>
            </p:cNvSpPr>
            <p:nvPr/>
          </p:nvSpPr>
          <p:spPr bwMode="auto">
            <a:xfrm>
              <a:off x="2880" y="1632"/>
              <a:ext cx="1440" cy="2064"/>
            </a:xfrm>
            <a:prstGeom prst="can">
              <a:avLst>
                <a:gd name="adj" fmla="val 35833"/>
              </a:avLst>
            </a:prstGeom>
            <a:grpFill/>
            <a:ln w="9525">
              <a:solidFill>
                <a:schemeClr val="accent1"/>
              </a:solidFill>
              <a:round/>
              <a:headEnd/>
              <a:tailEnd/>
            </a:ln>
          </p:spPr>
          <p:txBody>
            <a:bodyPr wrap="none" anchor="ct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sp>
          <p:nvSpPr>
            <p:cNvPr id="45070" name="Oval 7"/>
            <p:cNvSpPr>
              <a:spLocks noChangeArrowheads="1"/>
            </p:cNvSpPr>
            <p:nvPr/>
          </p:nvSpPr>
          <p:spPr bwMode="auto">
            <a:xfrm>
              <a:off x="3312" y="1968"/>
              <a:ext cx="240" cy="96"/>
            </a:xfrm>
            <a:prstGeom prst="ellipse">
              <a:avLst/>
            </a:prstGeom>
            <a:grpFill/>
            <a:ln w="9525">
              <a:solidFill>
                <a:schemeClr val="accent1"/>
              </a:solidFill>
              <a:round/>
              <a:headEnd/>
              <a:tailEnd/>
            </a:ln>
          </p:spPr>
          <p:txBody>
            <a:bodyPr wrap="none" anchor="ct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grpSp>
      <p:sp>
        <p:nvSpPr>
          <p:cNvPr id="45064" name="Rectangle 9"/>
          <p:cNvSpPr>
            <a:spLocks noChangeArrowheads="1"/>
          </p:cNvSpPr>
          <p:nvPr/>
        </p:nvSpPr>
        <p:spPr bwMode="auto">
          <a:xfrm>
            <a:off x="228600" y="3276600"/>
            <a:ext cx="5562600"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endParaRPr lang="en-US" altLang="en-US" sz="2400" i="0" dirty="0"/>
          </a:p>
        </p:txBody>
      </p:sp>
      <p:sp>
        <p:nvSpPr>
          <p:cNvPr id="45065" name="Freeform 10"/>
          <p:cNvSpPr>
            <a:spLocks/>
          </p:cNvSpPr>
          <p:nvPr/>
        </p:nvSpPr>
        <p:spPr bwMode="auto">
          <a:xfrm>
            <a:off x="5516563" y="4811713"/>
            <a:ext cx="381000" cy="723900"/>
          </a:xfrm>
          <a:custGeom>
            <a:avLst/>
            <a:gdLst>
              <a:gd name="T0" fmla="*/ 2147483647 w 240"/>
              <a:gd name="T1" fmla="*/ 2147483647 h 456"/>
              <a:gd name="T2" fmla="*/ 2147483647 w 240"/>
              <a:gd name="T3" fmla="*/ 2147483647 h 456"/>
              <a:gd name="T4" fmla="*/ 2147483647 w 240"/>
              <a:gd name="T5" fmla="*/ 2147483647 h 456"/>
              <a:gd name="T6" fmla="*/ 2147483647 w 240"/>
              <a:gd name="T7" fmla="*/ 2147483647 h 456"/>
              <a:gd name="T8" fmla="*/ 2147483647 w 240"/>
              <a:gd name="T9" fmla="*/ 2147483647 h 456"/>
              <a:gd name="T10" fmla="*/ 2147483647 w 240"/>
              <a:gd name="T11" fmla="*/ 2147483647 h 456"/>
              <a:gd name="T12" fmla="*/ 2147483647 w 240"/>
              <a:gd name="T13" fmla="*/ 2147483647 h 456"/>
              <a:gd name="T14" fmla="*/ 2147483647 w 240"/>
              <a:gd name="T15" fmla="*/ 2147483647 h 456"/>
              <a:gd name="T16" fmla="*/ 2147483647 w 240"/>
              <a:gd name="T17" fmla="*/ 2147483647 h 456"/>
              <a:gd name="T18" fmla="*/ 2147483647 w 240"/>
              <a:gd name="T19" fmla="*/ 2147483647 h 456"/>
              <a:gd name="T20" fmla="*/ 2147483647 w 240"/>
              <a:gd name="T21" fmla="*/ 2147483647 h 456"/>
              <a:gd name="T22" fmla="*/ 2147483647 w 240"/>
              <a:gd name="T23" fmla="*/ 2147483647 h 4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40"/>
              <a:gd name="T37" fmla="*/ 0 h 456"/>
              <a:gd name="T38" fmla="*/ 240 w 240"/>
              <a:gd name="T39" fmla="*/ 456 h 4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40" h="456">
                <a:moveTo>
                  <a:pt x="125" y="43"/>
                </a:moveTo>
                <a:cubicBezTo>
                  <a:pt x="112" y="82"/>
                  <a:pt x="100" y="99"/>
                  <a:pt x="66" y="122"/>
                </a:cubicBezTo>
                <a:cubicBezTo>
                  <a:pt x="59" y="143"/>
                  <a:pt x="41" y="160"/>
                  <a:pt x="36" y="181"/>
                </a:cubicBezTo>
                <a:cubicBezTo>
                  <a:pt x="29" y="210"/>
                  <a:pt x="31" y="240"/>
                  <a:pt x="26" y="269"/>
                </a:cubicBezTo>
                <a:cubicBezTo>
                  <a:pt x="24" y="279"/>
                  <a:pt x="19" y="289"/>
                  <a:pt x="16" y="299"/>
                </a:cubicBezTo>
                <a:cubicBezTo>
                  <a:pt x="22" y="366"/>
                  <a:pt x="0" y="434"/>
                  <a:pt x="66" y="456"/>
                </a:cubicBezTo>
                <a:cubicBezTo>
                  <a:pt x="102" y="401"/>
                  <a:pt x="83" y="392"/>
                  <a:pt x="154" y="368"/>
                </a:cubicBezTo>
                <a:cubicBezTo>
                  <a:pt x="199" y="301"/>
                  <a:pt x="152" y="381"/>
                  <a:pt x="184" y="250"/>
                </a:cubicBezTo>
                <a:cubicBezTo>
                  <a:pt x="189" y="229"/>
                  <a:pt x="206" y="212"/>
                  <a:pt x="213" y="191"/>
                </a:cubicBezTo>
                <a:cubicBezTo>
                  <a:pt x="217" y="146"/>
                  <a:pt x="240" y="54"/>
                  <a:pt x="223" y="4"/>
                </a:cubicBezTo>
                <a:cubicBezTo>
                  <a:pt x="200" y="7"/>
                  <a:pt x="172" y="0"/>
                  <a:pt x="154" y="14"/>
                </a:cubicBezTo>
                <a:cubicBezTo>
                  <a:pt x="118" y="42"/>
                  <a:pt x="146" y="114"/>
                  <a:pt x="125" y="43"/>
                </a:cubicBezTo>
                <a:close/>
              </a:path>
            </a:pathLst>
          </a:custGeom>
          <a:solidFill>
            <a:srgbClr val="663300"/>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dirty="0"/>
          </a:p>
        </p:txBody>
      </p:sp>
      <p:sp>
        <p:nvSpPr>
          <p:cNvPr id="45066" name="Freeform 11"/>
          <p:cNvSpPr>
            <a:spLocks/>
          </p:cNvSpPr>
          <p:nvPr/>
        </p:nvSpPr>
        <p:spPr bwMode="auto">
          <a:xfrm>
            <a:off x="4183063" y="5156200"/>
            <a:ext cx="2106612" cy="1333500"/>
          </a:xfrm>
          <a:custGeom>
            <a:avLst/>
            <a:gdLst>
              <a:gd name="T0" fmla="*/ 2147483647 w 1327"/>
              <a:gd name="T1" fmla="*/ 2147483647 h 840"/>
              <a:gd name="T2" fmla="*/ 2147483647 w 1327"/>
              <a:gd name="T3" fmla="*/ 2147483647 h 840"/>
              <a:gd name="T4" fmla="*/ 2147483647 w 1327"/>
              <a:gd name="T5" fmla="*/ 2147483647 h 840"/>
              <a:gd name="T6" fmla="*/ 2147483647 w 1327"/>
              <a:gd name="T7" fmla="*/ 2147483647 h 840"/>
              <a:gd name="T8" fmla="*/ 2147483647 w 1327"/>
              <a:gd name="T9" fmla="*/ 2147483647 h 840"/>
              <a:gd name="T10" fmla="*/ 2147483647 w 1327"/>
              <a:gd name="T11" fmla="*/ 2147483647 h 840"/>
              <a:gd name="T12" fmla="*/ 2147483647 w 1327"/>
              <a:gd name="T13" fmla="*/ 2147483647 h 840"/>
              <a:gd name="T14" fmla="*/ 2147483647 w 1327"/>
              <a:gd name="T15" fmla="*/ 2147483647 h 840"/>
              <a:gd name="T16" fmla="*/ 2147483647 w 1327"/>
              <a:gd name="T17" fmla="*/ 2147483647 h 840"/>
              <a:gd name="T18" fmla="*/ 2147483647 w 1327"/>
              <a:gd name="T19" fmla="*/ 2147483647 h 840"/>
              <a:gd name="T20" fmla="*/ 2147483647 w 1327"/>
              <a:gd name="T21" fmla="*/ 2147483647 h 840"/>
              <a:gd name="T22" fmla="*/ 2147483647 w 1327"/>
              <a:gd name="T23" fmla="*/ 2147483647 h 840"/>
              <a:gd name="T24" fmla="*/ 2147483647 w 1327"/>
              <a:gd name="T25" fmla="*/ 2147483647 h 840"/>
              <a:gd name="T26" fmla="*/ 2147483647 w 1327"/>
              <a:gd name="T27" fmla="*/ 2147483647 h 840"/>
              <a:gd name="T28" fmla="*/ 2147483647 w 1327"/>
              <a:gd name="T29" fmla="*/ 2147483647 h 840"/>
              <a:gd name="T30" fmla="*/ 2147483647 w 1327"/>
              <a:gd name="T31" fmla="*/ 2147483647 h 840"/>
              <a:gd name="T32" fmla="*/ 2147483647 w 1327"/>
              <a:gd name="T33" fmla="*/ 2147483647 h 840"/>
              <a:gd name="T34" fmla="*/ 2147483647 w 1327"/>
              <a:gd name="T35" fmla="*/ 2147483647 h 840"/>
              <a:gd name="T36" fmla="*/ 2147483647 w 1327"/>
              <a:gd name="T37" fmla="*/ 2147483647 h 840"/>
              <a:gd name="T38" fmla="*/ 2147483647 w 1327"/>
              <a:gd name="T39" fmla="*/ 2147483647 h 840"/>
              <a:gd name="T40" fmla="*/ 2147483647 w 1327"/>
              <a:gd name="T41" fmla="*/ 2147483647 h 840"/>
              <a:gd name="T42" fmla="*/ 2147483647 w 1327"/>
              <a:gd name="T43" fmla="*/ 2147483647 h 840"/>
              <a:gd name="T44" fmla="*/ 2147483647 w 1327"/>
              <a:gd name="T45" fmla="*/ 2147483647 h 840"/>
              <a:gd name="T46" fmla="*/ 2147483647 w 1327"/>
              <a:gd name="T47" fmla="*/ 2147483647 h 840"/>
              <a:gd name="T48" fmla="*/ 2147483647 w 1327"/>
              <a:gd name="T49" fmla="*/ 2147483647 h 840"/>
              <a:gd name="T50" fmla="*/ 2147483647 w 1327"/>
              <a:gd name="T51" fmla="*/ 2147483647 h 84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327"/>
              <a:gd name="T79" fmla="*/ 0 h 840"/>
              <a:gd name="T80" fmla="*/ 1327 w 1327"/>
              <a:gd name="T81" fmla="*/ 840 h 84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327" h="840">
                <a:moveTo>
                  <a:pt x="945" y="3"/>
                </a:moveTo>
                <a:cubicBezTo>
                  <a:pt x="910" y="26"/>
                  <a:pt x="899" y="57"/>
                  <a:pt x="866" y="82"/>
                </a:cubicBezTo>
                <a:cubicBezTo>
                  <a:pt x="847" y="96"/>
                  <a:pt x="807" y="121"/>
                  <a:pt x="807" y="121"/>
                </a:cubicBezTo>
                <a:cubicBezTo>
                  <a:pt x="788" y="209"/>
                  <a:pt x="757" y="356"/>
                  <a:pt x="699" y="426"/>
                </a:cubicBezTo>
                <a:cubicBezTo>
                  <a:pt x="653" y="481"/>
                  <a:pt x="690" y="438"/>
                  <a:pt x="640" y="466"/>
                </a:cubicBezTo>
                <a:cubicBezTo>
                  <a:pt x="619" y="477"/>
                  <a:pt x="581" y="505"/>
                  <a:pt x="581" y="505"/>
                </a:cubicBezTo>
                <a:cubicBezTo>
                  <a:pt x="527" y="583"/>
                  <a:pt x="411" y="586"/>
                  <a:pt x="325" y="593"/>
                </a:cubicBezTo>
                <a:cubicBezTo>
                  <a:pt x="250" y="612"/>
                  <a:pt x="165" y="620"/>
                  <a:pt x="99" y="662"/>
                </a:cubicBezTo>
                <a:cubicBezTo>
                  <a:pt x="96" y="675"/>
                  <a:pt x="97" y="691"/>
                  <a:pt x="89" y="702"/>
                </a:cubicBezTo>
                <a:cubicBezTo>
                  <a:pt x="77" y="720"/>
                  <a:pt x="0" y="730"/>
                  <a:pt x="70" y="780"/>
                </a:cubicBezTo>
                <a:cubicBezTo>
                  <a:pt x="94" y="797"/>
                  <a:pt x="129" y="787"/>
                  <a:pt x="158" y="790"/>
                </a:cubicBezTo>
                <a:cubicBezTo>
                  <a:pt x="233" y="840"/>
                  <a:pt x="300" y="816"/>
                  <a:pt x="394" y="810"/>
                </a:cubicBezTo>
                <a:cubicBezTo>
                  <a:pt x="518" y="768"/>
                  <a:pt x="503" y="779"/>
                  <a:pt x="679" y="771"/>
                </a:cubicBezTo>
                <a:cubicBezTo>
                  <a:pt x="787" y="699"/>
                  <a:pt x="931" y="750"/>
                  <a:pt x="1053" y="771"/>
                </a:cubicBezTo>
                <a:cubicBezTo>
                  <a:pt x="1138" y="764"/>
                  <a:pt x="1206" y="750"/>
                  <a:pt x="1289" y="741"/>
                </a:cubicBezTo>
                <a:cubicBezTo>
                  <a:pt x="1308" y="684"/>
                  <a:pt x="1327" y="686"/>
                  <a:pt x="1279" y="652"/>
                </a:cubicBezTo>
                <a:cubicBezTo>
                  <a:pt x="1267" y="644"/>
                  <a:pt x="1253" y="639"/>
                  <a:pt x="1240" y="633"/>
                </a:cubicBezTo>
                <a:cubicBezTo>
                  <a:pt x="1235" y="628"/>
                  <a:pt x="1187" y="590"/>
                  <a:pt x="1181" y="584"/>
                </a:cubicBezTo>
                <a:cubicBezTo>
                  <a:pt x="1112" y="515"/>
                  <a:pt x="1213" y="590"/>
                  <a:pt x="1132" y="534"/>
                </a:cubicBezTo>
                <a:cubicBezTo>
                  <a:pt x="1125" y="524"/>
                  <a:pt x="1117" y="516"/>
                  <a:pt x="1112" y="505"/>
                </a:cubicBezTo>
                <a:cubicBezTo>
                  <a:pt x="1103" y="486"/>
                  <a:pt x="1092" y="446"/>
                  <a:pt x="1092" y="446"/>
                </a:cubicBezTo>
                <a:cubicBezTo>
                  <a:pt x="1080" y="272"/>
                  <a:pt x="1107" y="352"/>
                  <a:pt x="1024" y="269"/>
                </a:cubicBezTo>
                <a:cubicBezTo>
                  <a:pt x="1009" y="224"/>
                  <a:pt x="1005" y="174"/>
                  <a:pt x="984" y="131"/>
                </a:cubicBezTo>
                <a:cubicBezTo>
                  <a:pt x="979" y="121"/>
                  <a:pt x="970" y="113"/>
                  <a:pt x="965" y="102"/>
                </a:cubicBezTo>
                <a:cubicBezTo>
                  <a:pt x="957" y="83"/>
                  <a:pt x="952" y="63"/>
                  <a:pt x="945" y="43"/>
                </a:cubicBezTo>
                <a:cubicBezTo>
                  <a:pt x="930" y="0"/>
                  <a:pt x="922" y="3"/>
                  <a:pt x="945" y="3"/>
                </a:cubicBezTo>
                <a:close/>
              </a:path>
            </a:pathLst>
          </a:custGeom>
          <a:solidFill>
            <a:srgbClr val="000000"/>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dirty="0"/>
          </a:p>
        </p:txBody>
      </p:sp>
      <p:sp>
        <p:nvSpPr>
          <p:cNvPr id="45067" name="Rectangle 13"/>
          <p:cNvSpPr>
            <a:spLocks noChangeArrowheads="1"/>
          </p:cNvSpPr>
          <p:nvPr/>
        </p:nvSpPr>
        <p:spPr bwMode="auto">
          <a:xfrm>
            <a:off x="228600" y="4343400"/>
            <a:ext cx="34290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buFontTx/>
              <a:buNone/>
            </a:pPr>
            <a:endParaRPr lang="en-US" altLang="en-US" sz="2800" i="0" dirty="0"/>
          </a:p>
        </p:txBody>
      </p:sp>
      <p:sp>
        <p:nvSpPr>
          <p:cNvPr id="45068" name="Freeform 58"/>
          <p:cNvSpPr>
            <a:spLocks/>
          </p:cNvSpPr>
          <p:nvPr/>
        </p:nvSpPr>
        <p:spPr bwMode="auto">
          <a:xfrm rot="416352" flipV="1">
            <a:off x="3505200" y="6019800"/>
            <a:ext cx="3119438" cy="700088"/>
          </a:xfrm>
          <a:custGeom>
            <a:avLst/>
            <a:gdLst>
              <a:gd name="T0" fmla="*/ 2147483647 w 1965"/>
              <a:gd name="T1" fmla="*/ 2147483647 h 585"/>
              <a:gd name="T2" fmla="*/ 2147483647 w 1965"/>
              <a:gd name="T3" fmla="*/ 2147483647 h 585"/>
              <a:gd name="T4" fmla="*/ 2147483647 w 1965"/>
              <a:gd name="T5" fmla="*/ 2147483647 h 585"/>
              <a:gd name="T6" fmla="*/ 2147483647 w 1965"/>
              <a:gd name="T7" fmla="*/ 2147483647 h 585"/>
              <a:gd name="T8" fmla="*/ 2147483647 w 1965"/>
              <a:gd name="T9" fmla="*/ 2147483647 h 585"/>
              <a:gd name="T10" fmla="*/ 2147483647 w 1965"/>
              <a:gd name="T11" fmla="*/ 2147483647 h 585"/>
              <a:gd name="T12" fmla="*/ 2147483647 w 1965"/>
              <a:gd name="T13" fmla="*/ 2147483647 h 585"/>
              <a:gd name="T14" fmla="*/ 2147483647 w 1965"/>
              <a:gd name="T15" fmla="*/ 2147483647 h 585"/>
              <a:gd name="T16" fmla="*/ 2147483647 w 1965"/>
              <a:gd name="T17" fmla="*/ 2147483647 h 585"/>
              <a:gd name="T18" fmla="*/ 2147483647 w 1965"/>
              <a:gd name="T19" fmla="*/ 2147483647 h 585"/>
              <a:gd name="T20" fmla="*/ 2147483647 w 1965"/>
              <a:gd name="T21" fmla="*/ 2147483647 h 585"/>
              <a:gd name="T22" fmla="*/ 2147483647 w 1965"/>
              <a:gd name="T23" fmla="*/ 2147483647 h 585"/>
              <a:gd name="T24" fmla="*/ 2147483647 w 1965"/>
              <a:gd name="T25" fmla="*/ 2147483647 h 585"/>
              <a:gd name="T26" fmla="*/ 2147483647 w 1965"/>
              <a:gd name="T27" fmla="*/ 2147483647 h 585"/>
              <a:gd name="T28" fmla="*/ 2147483647 w 1965"/>
              <a:gd name="T29" fmla="*/ 2147483647 h 585"/>
              <a:gd name="T30" fmla="*/ 2147483647 w 1965"/>
              <a:gd name="T31" fmla="*/ 2147483647 h 585"/>
              <a:gd name="T32" fmla="*/ 2147483647 w 1965"/>
              <a:gd name="T33" fmla="*/ 2147483647 h 585"/>
              <a:gd name="T34" fmla="*/ 2147483647 w 1965"/>
              <a:gd name="T35" fmla="*/ 2147483647 h 585"/>
              <a:gd name="T36" fmla="*/ 2147483647 w 1965"/>
              <a:gd name="T37" fmla="*/ 2147483647 h 585"/>
              <a:gd name="T38" fmla="*/ 2147483647 w 1965"/>
              <a:gd name="T39" fmla="*/ 2147483647 h 585"/>
              <a:gd name="T40" fmla="*/ 2147483647 w 1965"/>
              <a:gd name="T41" fmla="*/ 2147483647 h 585"/>
              <a:gd name="T42" fmla="*/ 2147483647 w 1965"/>
              <a:gd name="T43" fmla="*/ 2147483647 h 585"/>
              <a:gd name="T44" fmla="*/ 2147483647 w 1965"/>
              <a:gd name="T45" fmla="*/ 2147483647 h 585"/>
              <a:gd name="T46" fmla="*/ 2147483647 w 1965"/>
              <a:gd name="T47" fmla="*/ 2147483647 h 585"/>
              <a:gd name="T48" fmla="*/ 2147483647 w 1965"/>
              <a:gd name="T49" fmla="*/ 2147483647 h 585"/>
              <a:gd name="T50" fmla="*/ 2147483647 w 1965"/>
              <a:gd name="T51" fmla="*/ 2147483647 h 585"/>
              <a:gd name="T52" fmla="*/ 2147483647 w 1965"/>
              <a:gd name="T53" fmla="*/ 2147483647 h 585"/>
              <a:gd name="T54" fmla="*/ 2147483647 w 1965"/>
              <a:gd name="T55" fmla="*/ 2147483647 h 585"/>
              <a:gd name="T56" fmla="*/ 2147483647 w 1965"/>
              <a:gd name="T57" fmla="*/ 2147483647 h 585"/>
              <a:gd name="T58" fmla="*/ 2147483647 w 1965"/>
              <a:gd name="T59" fmla="*/ 2147483647 h 585"/>
              <a:gd name="T60" fmla="*/ 2147483647 w 1965"/>
              <a:gd name="T61" fmla="*/ 2147483647 h 585"/>
              <a:gd name="T62" fmla="*/ 2147483647 w 1965"/>
              <a:gd name="T63" fmla="*/ 2147483647 h 585"/>
              <a:gd name="T64" fmla="*/ 2147483647 w 1965"/>
              <a:gd name="T65" fmla="*/ 2147483647 h 58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965"/>
              <a:gd name="T100" fmla="*/ 0 h 585"/>
              <a:gd name="T101" fmla="*/ 1965 w 1965"/>
              <a:gd name="T102" fmla="*/ 585 h 58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965" h="585">
                <a:moveTo>
                  <a:pt x="236" y="201"/>
                </a:moveTo>
                <a:cubicBezTo>
                  <a:pt x="260" y="193"/>
                  <a:pt x="287" y="191"/>
                  <a:pt x="308" y="177"/>
                </a:cubicBezTo>
                <a:cubicBezTo>
                  <a:pt x="320" y="169"/>
                  <a:pt x="331" y="159"/>
                  <a:pt x="344" y="153"/>
                </a:cubicBezTo>
                <a:cubicBezTo>
                  <a:pt x="371" y="142"/>
                  <a:pt x="400" y="138"/>
                  <a:pt x="428" y="129"/>
                </a:cubicBezTo>
                <a:cubicBezTo>
                  <a:pt x="557" y="0"/>
                  <a:pt x="571" y="71"/>
                  <a:pt x="848" y="81"/>
                </a:cubicBezTo>
                <a:cubicBezTo>
                  <a:pt x="916" y="104"/>
                  <a:pt x="963" y="167"/>
                  <a:pt x="1028" y="189"/>
                </a:cubicBezTo>
                <a:cubicBezTo>
                  <a:pt x="1040" y="193"/>
                  <a:pt x="1053" y="195"/>
                  <a:pt x="1064" y="201"/>
                </a:cubicBezTo>
                <a:cubicBezTo>
                  <a:pt x="1089" y="215"/>
                  <a:pt x="1108" y="242"/>
                  <a:pt x="1136" y="249"/>
                </a:cubicBezTo>
                <a:cubicBezTo>
                  <a:pt x="1286" y="286"/>
                  <a:pt x="1438" y="298"/>
                  <a:pt x="1592" y="309"/>
                </a:cubicBezTo>
                <a:cubicBezTo>
                  <a:pt x="1665" y="327"/>
                  <a:pt x="1624" y="316"/>
                  <a:pt x="1712" y="345"/>
                </a:cubicBezTo>
                <a:cubicBezTo>
                  <a:pt x="1753" y="359"/>
                  <a:pt x="1772" y="351"/>
                  <a:pt x="1808" y="369"/>
                </a:cubicBezTo>
                <a:cubicBezTo>
                  <a:pt x="1901" y="416"/>
                  <a:pt x="1790" y="375"/>
                  <a:pt x="1880" y="405"/>
                </a:cubicBezTo>
                <a:cubicBezTo>
                  <a:pt x="1910" y="450"/>
                  <a:pt x="1965" y="498"/>
                  <a:pt x="1916" y="561"/>
                </a:cubicBezTo>
                <a:cubicBezTo>
                  <a:pt x="1900" y="581"/>
                  <a:pt x="1844" y="585"/>
                  <a:pt x="1844" y="585"/>
                </a:cubicBezTo>
                <a:cubicBezTo>
                  <a:pt x="1762" y="558"/>
                  <a:pt x="1736" y="549"/>
                  <a:pt x="1664" y="501"/>
                </a:cubicBezTo>
                <a:cubicBezTo>
                  <a:pt x="1627" y="476"/>
                  <a:pt x="1576" y="493"/>
                  <a:pt x="1532" y="489"/>
                </a:cubicBezTo>
                <a:cubicBezTo>
                  <a:pt x="1416" y="460"/>
                  <a:pt x="1303" y="450"/>
                  <a:pt x="1184" y="441"/>
                </a:cubicBezTo>
                <a:cubicBezTo>
                  <a:pt x="1140" y="426"/>
                  <a:pt x="1110" y="404"/>
                  <a:pt x="1064" y="393"/>
                </a:cubicBezTo>
                <a:cubicBezTo>
                  <a:pt x="999" y="295"/>
                  <a:pt x="868" y="296"/>
                  <a:pt x="764" y="261"/>
                </a:cubicBezTo>
                <a:cubicBezTo>
                  <a:pt x="740" y="253"/>
                  <a:pt x="716" y="245"/>
                  <a:pt x="692" y="237"/>
                </a:cubicBezTo>
                <a:cubicBezTo>
                  <a:pt x="680" y="233"/>
                  <a:pt x="656" y="225"/>
                  <a:pt x="656" y="225"/>
                </a:cubicBezTo>
                <a:cubicBezTo>
                  <a:pt x="551" y="242"/>
                  <a:pt x="608" y="231"/>
                  <a:pt x="488" y="261"/>
                </a:cubicBezTo>
                <a:cubicBezTo>
                  <a:pt x="472" y="265"/>
                  <a:pt x="440" y="273"/>
                  <a:pt x="440" y="273"/>
                </a:cubicBezTo>
                <a:cubicBezTo>
                  <a:pt x="379" y="314"/>
                  <a:pt x="359" y="350"/>
                  <a:pt x="284" y="369"/>
                </a:cubicBezTo>
                <a:cubicBezTo>
                  <a:pt x="246" y="394"/>
                  <a:pt x="254" y="394"/>
                  <a:pt x="212" y="405"/>
                </a:cubicBezTo>
                <a:cubicBezTo>
                  <a:pt x="180" y="414"/>
                  <a:pt x="116" y="429"/>
                  <a:pt x="116" y="429"/>
                </a:cubicBezTo>
                <a:cubicBezTo>
                  <a:pt x="84" y="425"/>
                  <a:pt x="40" y="442"/>
                  <a:pt x="20" y="417"/>
                </a:cubicBezTo>
                <a:cubicBezTo>
                  <a:pt x="0" y="392"/>
                  <a:pt x="26" y="353"/>
                  <a:pt x="32" y="321"/>
                </a:cubicBezTo>
                <a:cubicBezTo>
                  <a:pt x="34" y="309"/>
                  <a:pt x="35" y="294"/>
                  <a:pt x="44" y="285"/>
                </a:cubicBezTo>
                <a:cubicBezTo>
                  <a:pt x="93" y="236"/>
                  <a:pt x="139" y="231"/>
                  <a:pt x="200" y="213"/>
                </a:cubicBezTo>
                <a:cubicBezTo>
                  <a:pt x="212" y="210"/>
                  <a:pt x="225" y="207"/>
                  <a:pt x="236" y="201"/>
                </a:cubicBezTo>
                <a:cubicBezTo>
                  <a:pt x="249" y="195"/>
                  <a:pt x="272" y="177"/>
                  <a:pt x="272" y="177"/>
                </a:cubicBezTo>
                <a:cubicBezTo>
                  <a:pt x="272" y="177"/>
                  <a:pt x="248" y="193"/>
                  <a:pt x="236" y="201"/>
                </a:cubicBezTo>
                <a:close/>
              </a:path>
            </a:pathLst>
          </a:custGeom>
          <a:solidFill>
            <a:srgbClr val="FFFFFF"/>
          </a:solidFill>
          <a:ln w="9525" cap="flat" cmpd="sng">
            <a:solidFill>
              <a:srgbClr val="FFFFFF"/>
            </a:solidFill>
            <a:prstDash val="solid"/>
            <a:round/>
            <a:headEnd/>
            <a:tailEnd/>
          </a:ln>
        </p:spPr>
        <p:txBody>
          <a:bodyPr wrap="none" anchor="ctr"/>
          <a:lstStyle/>
          <a:p>
            <a:endParaRPr lang="en-US" dirty="0"/>
          </a:p>
        </p:txBody>
      </p:sp>
      <p:graphicFrame>
        <p:nvGraphicFramePr>
          <p:cNvPr id="45058" name="Object 8"/>
          <p:cNvGraphicFramePr>
            <a:graphicFrameLocks noChangeAspect="1"/>
          </p:cNvGraphicFramePr>
          <p:nvPr>
            <p:extLst>
              <p:ext uri="{D42A27DB-BD31-4B8C-83A1-F6EECF244321}">
                <p14:modId xmlns:p14="http://schemas.microsoft.com/office/powerpoint/2010/main" val="774761066"/>
              </p:ext>
            </p:extLst>
          </p:nvPr>
        </p:nvGraphicFramePr>
        <p:xfrm>
          <a:off x="3997325" y="4511675"/>
          <a:ext cx="1336675" cy="1508125"/>
        </p:xfrm>
        <a:graphic>
          <a:graphicData uri="http://schemas.openxmlformats.org/presentationml/2006/ole">
            <mc:AlternateContent xmlns:mc="http://schemas.openxmlformats.org/markup-compatibility/2006">
              <mc:Choice xmlns:v="urn:schemas-microsoft-com:vml" Requires="v">
                <p:oleObj spid="_x0000_s45187" name="Clip" r:id="rId4" imgW="3262680" imgH="3501720" progId="MS_ClipArt_Gallery.2">
                  <p:embed/>
                </p:oleObj>
              </mc:Choice>
              <mc:Fallback>
                <p:oleObj name="Clip" r:id="rId4" imgW="3262680" imgH="3501720" progId="MS_ClipArt_Gallery.2">
                  <p:embed/>
                  <p:pic>
                    <p:nvPicPr>
                      <p:cNvPr id="0" name="Object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97325" y="4511675"/>
                        <a:ext cx="1336675" cy="1508125"/>
                      </a:xfrm>
                      <a:prstGeom prst="rect">
                        <a:avLst/>
                      </a:prstGeom>
                      <a:noFill/>
                      <a:ln>
                        <a:noFill/>
                      </a:ln>
                      <a:effectLst/>
                      <a:extLst>
                        <a:ext uri="{909E8E84-426E-40DD-AFC4-6F175D3DCCD1}">
                          <a14:hiddenFill xmlns:a14="http://schemas.microsoft.com/office/drawing/2010/main">
                            <a:solidFill>
                              <a:srgbClr val="FF178B"/>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4039" name="Rectangle 3"/>
          <p:cNvSpPr>
            <a:spLocks noGrp="1" noChangeArrowheads="1"/>
          </p:cNvSpPr>
          <p:nvPr>
            <p:ph sz="quarter" idx="10"/>
          </p:nvPr>
        </p:nvSpPr>
        <p:spPr>
          <a:xfrm>
            <a:off x="33428" y="1255713"/>
            <a:ext cx="6361906" cy="4423218"/>
          </a:xfrm>
        </p:spPr>
        <p:txBody>
          <a:bodyPr>
            <a:normAutofit lnSpcReduction="10000"/>
          </a:bodyPr>
          <a:lstStyle/>
          <a:p>
            <a:pPr marL="0" indent="0">
              <a:lnSpc>
                <a:spcPct val="80000"/>
              </a:lnSpc>
              <a:buNone/>
            </a:pPr>
            <a:r>
              <a:rPr lang="en-US" altLang="en-US" sz="2400" dirty="0">
                <a:latin typeface="Times New Roman" panose="02020603050405020304" pitchFamily="18" charset="0"/>
                <a:cs typeface="Times New Roman" panose="02020603050405020304" pitchFamily="18" charset="0"/>
              </a:rPr>
              <a:t>Over 500 gallons of any product:</a:t>
            </a:r>
          </a:p>
          <a:p>
            <a:pPr lvl="1"/>
            <a:r>
              <a:rPr lang="en-US" altLang="en-US" sz="2400" dirty="0">
                <a:latin typeface="Times New Roman" panose="02020603050405020304" pitchFamily="18" charset="0"/>
                <a:cs typeface="Times New Roman" panose="02020603050405020304" pitchFamily="18" charset="0"/>
              </a:rPr>
              <a:t>Check tank system</a:t>
            </a:r>
          </a:p>
          <a:p>
            <a:pPr lvl="1"/>
            <a:r>
              <a:rPr lang="en-US" altLang="en-US" sz="2400" dirty="0">
                <a:latin typeface="Times New Roman" panose="02020603050405020304" pitchFamily="18" charset="0"/>
                <a:cs typeface="Times New Roman" panose="02020603050405020304" pitchFamily="18" charset="0"/>
              </a:rPr>
              <a:t>Containment area</a:t>
            </a:r>
          </a:p>
          <a:p>
            <a:pPr lvl="1"/>
            <a:r>
              <a:rPr lang="en-US" altLang="en-US" sz="2400" dirty="0">
                <a:latin typeface="Times New Roman" panose="02020603050405020304" pitchFamily="18" charset="0"/>
                <a:cs typeface="Times New Roman" panose="02020603050405020304" pitchFamily="18" charset="0"/>
              </a:rPr>
              <a:t>Substance transfer area</a:t>
            </a:r>
          </a:p>
          <a:p>
            <a:pPr>
              <a:lnSpc>
                <a:spcPct val="80000"/>
              </a:lnSpc>
            </a:pPr>
            <a:r>
              <a:rPr lang="en-US" altLang="en-US" sz="2400" u="sng" dirty="0">
                <a:latin typeface="Times New Roman" panose="02020603050405020304" pitchFamily="18" charset="0"/>
                <a:cs typeface="Times New Roman" panose="02020603050405020304" pitchFamily="18" charset="0"/>
              </a:rPr>
              <a:t>Weekly</a:t>
            </a:r>
            <a:r>
              <a:rPr lang="en-US" altLang="en-US" sz="2400" dirty="0">
                <a:latin typeface="Times New Roman" panose="02020603050405020304" pitchFamily="18" charset="0"/>
                <a:cs typeface="Times New Roman" panose="02020603050405020304" pitchFamily="18" charset="0"/>
              </a:rPr>
              <a:t> on single-walled indoor w/o containment or outdoor with secondary containment (emulsion)</a:t>
            </a:r>
          </a:p>
          <a:p>
            <a:r>
              <a:rPr lang="en-US" altLang="en-US" sz="2400" u="sng" dirty="0">
                <a:latin typeface="Times New Roman" panose="02020603050405020304" pitchFamily="18" charset="0"/>
                <a:cs typeface="Times New Roman" panose="02020603050405020304" pitchFamily="18" charset="0"/>
              </a:rPr>
              <a:t>Monthly</a:t>
            </a:r>
            <a:r>
              <a:rPr lang="en-US" altLang="en-US" sz="2400" dirty="0">
                <a:latin typeface="Times New Roman" panose="02020603050405020304" pitchFamily="18" charset="0"/>
                <a:cs typeface="Times New Roman" panose="02020603050405020304" pitchFamily="18" charset="0"/>
              </a:rPr>
              <a:t> on outdoor double-walled (Lube cube)</a:t>
            </a:r>
          </a:p>
          <a:p>
            <a:r>
              <a:rPr lang="en-US" altLang="en-US" sz="2400" u="sng" dirty="0">
                <a:latin typeface="Times New Roman" panose="02020603050405020304" pitchFamily="18" charset="0"/>
                <a:cs typeface="Times New Roman" panose="02020603050405020304" pitchFamily="18" charset="0"/>
              </a:rPr>
              <a:t>Annual</a:t>
            </a:r>
            <a:r>
              <a:rPr lang="en-US" altLang="en-US" sz="2400" dirty="0">
                <a:latin typeface="Times New Roman" panose="02020603050405020304" pitchFamily="18" charset="0"/>
                <a:cs typeface="Times New Roman" panose="02020603050405020304" pitchFamily="18" charset="0"/>
              </a:rPr>
              <a:t> equipment check</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403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403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403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403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4039">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44039">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403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1026"/>
          <p:cNvSpPr>
            <a:spLocks noGrp="1" noChangeArrowheads="1"/>
          </p:cNvSpPr>
          <p:nvPr>
            <p:ph type="title"/>
          </p:nvPr>
        </p:nvSpPr>
        <p:spPr/>
        <p:txBody>
          <a:bodyPr/>
          <a:lstStyle/>
          <a:p>
            <a:r>
              <a:rPr lang="en-US" altLang="en-US" i="1" dirty="0">
                <a:latin typeface="Times New Roman" panose="02020603050405020304" pitchFamily="18" charset="0"/>
                <a:cs typeface="Times New Roman" panose="02020603050405020304" pitchFamily="18" charset="0"/>
              </a:rPr>
              <a:t>Keep records </a:t>
            </a:r>
            <a:endParaRPr lang="en-US" altLang="en-US" i="1" dirty="0">
              <a:solidFill>
                <a:schemeClr val="hlink"/>
              </a:solidFill>
              <a:latin typeface="Times New Roman" panose="02020603050405020304" pitchFamily="18" charset="0"/>
              <a:cs typeface="Times New Roman" panose="02020603050405020304" pitchFamily="18" charset="0"/>
            </a:endParaRPr>
          </a:p>
        </p:txBody>
      </p:sp>
      <p:sp>
        <p:nvSpPr>
          <p:cNvPr id="45060" name="Rectangle 1027"/>
          <p:cNvSpPr>
            <a:spLocks noGrp="1" noChangeArrowheads="1"/>
          </p:cNvSpPr>
          <p:nvPr>
            <p:ph sz="quarter" idx="10"/>
          </p:nvPr>
        </p:nvSpPr>
        <p:spPr>
          <a:xfrm>
            <a:off x="3657600" y="1447800"/>
            <a:ext cx="4949756" cy="4990007"/>
          </a:xfrm>
        </p:spPr>
        <p:txBody>
          <a:bodyPr>
            <a:normAutofit fontScale="92500" lnSpcReduction="10000"/>
          </a:bodyPr>
          <a:lstStyle/>
          <a:p>
            <a:pPr>
              <a:buFontTx/>
              <a:buNone/>
            </a:pPr>
            <a:r>
              <a:rPr lang="en-US" altLang="en-US" sz="2800" dirty="0">
                <a:latin typeface="Times New Roman" panose="02020603050405020304" pitchFamily="18" charset="0"/>
                <a:cs typeface="Times New Roman" panose="02020603050405020304" pitchFamily="18" charset="0"/>
              </a:rPr>
              <a:t>Document :</a:t>
            </a:r>
          </a:p>
          <a:p>
            <a:r>
              <a:rPr lang="en-US" altLang="en-US" sz="2800" dirty="0">
                <a:latin typeface="Times New Roman" panose="02020603050405020304" pitchFamily="18" charset="0"/>
                <a:cs typeface="Times New Roman" panose="02020603050405020304" pitchFamily="18" charset="0"/>
              </a:rPr>
              <a:t>Maintenance/repair</a:t>
            </a:r>
          </a:p>
          <a:p>
            <a:r>
              <a:rPr lang="en-US" altLang="en-US" sz="2800" dirty="0">
                <a:latin typeface="Times New Roman" panose="02020603050405020304" pitchFamily="18" charset="0"/>
                <a:cs typeface="Times New Roman" panose="02020603050405020304" pitchFamily="18" charset="0"/>
              </a:rPr>
              <a:t>External and internal inspections</a:t>
            </a:r>
          </a:p>
          <a:p>
            <a:r>
              <a:rPr lang="en-US" altLang="en-US" sz="2800" dirty="0">
                <a:latin typeface="Times New Roman" panose="02020603050405020304" pitchFamily="18" charset="0"/>
                <a:cs typeface="Times New Roman" panose="02020603050405020304" pitchFamily="18" charset="0"/>
              </a:rPr>
              <a:t>3rd-party certification</a:t>
            </a:r>
          </a:p>
          <a:p>
            <a:r>
              <a:rPr lang="en-US" altLang="en-US" sz="2800" dirty="0">
                <a:latin typeface="Times New Roman" panose="02020603050405020304" pitchFamily="18" charset="0"/>
                <a:cs typeface="Times New Roman" panose="02020603050405020304" pitchFamily="18" charset="0"/>
              </a:rPr>
              <a:t>As-built drawings</a:t>
            </a:r>
          </a:p>
          <a:p>
            <a:r>
              <a:rPr lang="en-US" altLang="en-US" sz="2800" dirty="0">
                <a:latin typeface="Times New Roman" panose="02020603050405020304" pitchFamily="18" charset="0"/>
                <a:cs typeface="Times New Roman" panose="02020603050405020304" pitchFamily="18" charset="0"/>
              </a:rPr>
              <a:t>Corrosion protection</a:t>
            </a:r>
          </a:p>
          <a:p>
            <a:pPr marL="0" indent="0">
              <a:buNone/>
            </a:pPr>
            <a:endParaRPr lang="en-US" altLang="en-US" sz="1600" dirty="0">
              <a:latin typeface="Times New Roman" panose="02020603050405020304" pitchFamily="18" charset="0"/>
              <a:cs typeface="Times New Roman" panose="02020603050405020304" pitchFamily="18" charset="0"/>
            </a:endParaRPr>
          </a:p>
          <a:p>
            <a:pPr marL="0" indent="0">
              <a:buNone/>
            </a:pPr>
            <a:r>
              <a:rPr lang="en-US" altLang="en-US" sz="1600" dirty="0">
                <a:latin typeface="Times New Roman" panose="02020603050405020304" pitchFamily="18" charset="0"/>
                <a:cs typeface="Times New Roman" panose="02020603050405020304" pitchFamily="18" charset="0"/>
              </a:rPr>
              <a:t>All of this information is in and should be kept in your compliance books or maintenance software.</a:t>
            </a:r>
          </a:p>
          <a:p>
            <a:pPr marL="0" indent="0">
              <a:buNone/>
            </a:pPr>
            <a:endParaRPr lang="en-US" altLang="en-US" sz="2800" dirty="0"/>
          </a:p>
        </p:txBody>
      </p:sp>
      <p:sp>
        <p:nvSpPr>
          <p:cNvPr id="46082" name="Slide Number Placeholder 6"/>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defRPr/>
            </a:pPr>
            <a:fld id="{92F6D16E-4334-4ED8-B6D0-E7B7BB6D88CA}" type="slidenum">
              <a:rPr lang="en-US" altLang="en-US" sz="1400" smtClean="0">
                <a:solidFill>
                  <a:schemeClr val="folHlink"/>
                </a:solidFill>
                <a:latin typeface="Arial" charset="0"/>
              </a:rPr>
              <a:pPr>
                <a:spcBef>
                  <a:spcPct val="0"/>
                </a:spcBef>
                <a:buClrTx/>
                <a:buFontTx/>
                <a:buNone/>
                <a:defRPr/>
              </a:pPr>
              <a:t>27</a:t>
            </a:fld>
            <a:endParaRPr lang="en-US" altLang="en-US" sz="1400" dirty="0">
              <a:latin typeface="Arial" charset="0"/>
            </a:endParaRPr>
          </a:p>
        </p:txBody>
      </p:sp>
      <p:sp>
        <p:nvSpPr>
          <p:cNvPr id="46085" name="AutoShape 1028"/>
          <p:cNvSpPr>
            <a:spLocks noChangeArrowheads="1"/>
          </p:cNvSpPr>
          <p:nvPr/>
        </p:nvSpPr>
        <p:spPr bwMode="auto">
          <a:xfrm rot="-12760">
            <a:off x="636974" y="2671802"/>
            <a:ext cx="2590800" cy="1752600"/>
          </a:xfrm>
          <a:prstGeom prst="rightArrow">
            <a:avLst>
              <a:gd name="adj1" fmla="val 50000"/>
              <a:gd name="adj2" fmla="val 36957"/>
            </a:avLst>
          </a:prstGeom>
          <a:solidFill>
            <a:srgbClr val="F6F373"/>
          </a:solidFill>
          <a:ln>
            <a:noFill/>
          </a:ln>
          <a:extLst/>
        </p:spPr>
        <p:txBody>
          <a:bodyPr wrap="none" anchor="ct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lgn="ctr">
              <a:spcBef>
                <a:spcPct val="0"/>
              </a:spcBef>
              <a:buClrTx/>
              <a:buFontTx/>
              <a:buNone/>
            </a:pPr>
            <a:r>
              <a:rPr lang="en-US" altLang="en-US" sz="2400" b="1" i="0" dirty="0"/>
              <a:t>Tank System </a:t>
            </a:r>
          </a:p>
          <a:p>
            <a:pPr algn="ctr">
              <a:spcBef>
                <a:spcPct val="0"/>
              </a:spcBef>
              <a:buClrTx/>
              <a:buFontTx/>
              <a:buNone/>
            </a:pPr>
            <a:r>
              <a:rPr lang="en-US" altLang="en-US" sz="2400" b="1" i="0" dirty="0"/>
              <a:t>Design (for life)</a:t>
            </a:r>
            <a:endParaRPr lang="en-US" altLang="en-US" sz="2400" i="0" dirty="0"/>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5060">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5060">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5060">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45060">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45060">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5060">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Rectangle 1026"/>
          <p:cNvSpPr>
            <a:spLocks noGrp="1" noChangeArrowheads="1"/>
          </p:cNvSpPr>
          <p:nvPr>
            <p:ph type="title"/>
          </p:nvPr>
        </p:nvSpPr>
        <p:spPr>
          <a:xfrm>
            <a:off x="628650" y="152400"/>
            <a:ext cx="7981950" cy="1219200"/>
          </a:xfrm>
        </p:spPr>
        <p:txBody>
          <a:bodyPr/>
          <a:lstStyle/>
          <a:p>
            <a:r>
              <a:rPr lang="en-US" altLang="en-US" i="1" dirty="0">
                <a:latin typeface="Times New Roman" panose="02020603050405020304" pitchFamily="18" charset="0"/>
                <a:cs typeface="Times New Roman" panose="02020603050405020304" pitchFamily="18" charset="0"/>
              </a:rPr>
              <a:t>Keep records </a:t>
            </a:r>
            <a:endParaRPr lang="en-US" altLang="en-US" i="1" dirty="0">
              <a:solidFill>
                <a:schemeClr val="hlink"/>
              </a:solidFill>
              <a:latin typeface="Times New Roman" panose="02020603050405020304" pitchFamily="18" charset="0"/>
              <a:cs typeface="Times New Roman" panose="02020603050405020304" pitchFamily="18" charset="0"/>
            </a:endParaRPr>
          </a:p>
        </p:txBody>
      </p:sp>
      <p:pic>
        <p:nvPicPr>
          <p:cNvPr id="47110" name="Picture 1029" descr="DSCN1540"/>
          <p:cNvPicPr>
            <a:picLocks noGrp="1" noChangeAspect="1" noChangeArrowheads="1"/>
          </p:cNvPicPr>
          <p:nvPr>
            <p:ph sz="quarter" idx="10"/>
          </p:nvPr>
        </p:nvPicPr>
        <p:blipFill>
          <a:blip r:embed="rId3">
            <a:extLst>
              <a:ext uri="{BEBA8EAE-BF5A-486C-A8C5-ECC9F3942E4B}">
                <a14:imgProps xmlns:a14="http://schemas.microsoft.com/office/drawing/2010/main">
                  <a14:imgLayer r:embed="rId4">
                    <a14:imgEffect>
                      <a14:brightnessContrast bright="16000"/>
                    </a14:imgEffect>
                  </a14:imgLayer>
                </a14:imgProps>
              </a:ext>
              <a:ext uri="{28A0092B-C50C-407E-A947-70E740481C1C}">
                <a14:useLocalDpi xmlns:a14="http://schemas.microsoft.com/office/drawing/2010/main" val="0"/>
              </a:ext>
            </a:extLst>
          </a:blip>
          <a:stretch>
            <a:fillRect/>
          </a:stretch>
        </p:blipFill>
        <p:spPr>
          <a:xfrm>
            <a:off x="4953000" y="3649482"/>
            <a:ext cx="3811385" cy="2859578"/>
          </a:xfrm>
        </p:spPr>
      </p:pic>
      <p:sp>
        <p:nvSpPr>
          <p:cNvPr id="47106" name="Slide Number Placeholder 6"/>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defRPr/>
            </a:pPr>
            <a:fld id="{826EA9A5-A09F-4654-A664-1EB2B895AAEC}" type="slidenum">
              <a:rPr lang="en-US" altLang="en-US" sz="1400" smtClean="0">
                <a:solidFill>
                  <a:schemeClr val="folHlink"/>
                </a:solidFill>
                <a:latin typeface="Arial" charset="0"/>
              </a:rPr>
              <a:pPr>
                <a:spcBef>
                  <a:spcPct val="0"/>
                </a:spcBef>
                <a:buClrTx/>
                <a:buFontTx/>
                <a:buNone/>
                <a:defRPr/>
              </a:pPr>
              <a:t>28</a:t>
            </a:fld>
            <a:endParaRPr lang="en-US" altLang="en-US" sz="1400" dirty="0">
              <a:latin typeface="Arial" charset="0"/>
            </a:endParaRPr>
          </a:p>
        </p:txBody>
      </p:sp>
      <p:sp>
        <p:nvSpPr>
          <p:cNvPr id="46084" name="Rectangle 1027"/>
          <p:cNvSpPr>
            <a:spLocks noGrp="1" noChangeArrowheads="1"/>
          </p:cNvSpPr>
          <p:nvPr>
            <p:ph type="body" sz="half" idx="4294967295"/>
          </p:nvPr>
        </p:nvSpPr>
        <p:spPr>
          <a:xfrm>
            <a:off x="411366" y="1882195"/>
            <a:ext cx="4267200" cy="4509718"/>
          </a:xfrm>
        </p:spPr>
        <p:txBody>
          <a:bodyPr>
            <a:normAutofit fontScale="92500" lnSpcReduction="10000"/>
          </a:bodyPr>
          <a:lstStyle/>
          <a:p>
            <a:pPr>
              <a:buClr>
                <a:schemeClr val="accent2"/>
              </a:buClr>
            </a:pPr>
            <a:r>
              <a:rPr lang="en-US" altLang="en-US" sz="2800" dirty="0">
                <a:solidFill>
                  <a:schemeClr val="bg1"/>
                </a:solidFill>
              </a:rPr>
              <a:t>Periodic inspections</a:t>
            </a:r>
          </a:p>
          <a:p>
            <a:pPr lvl="1">
              <a:buClr>
                <a:schemeClr val="accent2"/>
              </a:buClr>
              <a:buFont typeface="Wingdings" panose="05000000000000000000" pitchFamily="2" charset="2"/>
              <a:buChar char="Ø"/>
            </a:pPr>
            <a:r>
              <a:rPr lang="en-US" altLang="en-US" sz="2000" dirty="0">
                <a:solidFill>
                  <a:schemeClr val="bg1"/>
                </a:solidFill>
              </a:rPr>
              <a:t>Visual inspections (record date, person doing inspection, and findings)</a:t>
            </a:r>
          </a:p>
          <a:p>
            <a:pPr>
              <a:buClr>
                <a:schemeClr val="accent2"/>
              </a:buClr>
            </a:pPr>
            <a:r>
              <a:rPr lang="en-US" altLang="en-US" sz="2800" dirty="0">
                <a:solidFill>
                  <a:schemeClr val="bg1"/>
                </a:solidFill>
              </a:rPr>
              <a:t>Equipment checks/calibration</a:t>
            </a:r>
          </a:p>
          <a:p>
            <a:pPr>
              <a:buClr>
                <a:schemeClr val="accent2"/>
              </a:buClr>
            </a:pPr>
            <a:r>
              <a:rPr lang="en-US" altLang="en-US" sz="2800" dirty="0">
                <a:solidFill>
                  <a:schemeClr val="bg1"/>
                </a:solidFill>
              </a:rPr>
              <a:t>Out-of-service records</a:t>
            </a:r>
          </a:p>
          <a:p>
            <a:pPr marL="0" indent="0">
              <a:buClr>
                <a:schemeClr val="accent2"/>
              </a:buClr>
              <a:buNone/>
            </a:pPr>
            <a:endParaRPr lang="en-US" altLang="en-US" sz="1600" dirty="0">
              <a:solidFill>
                <a:schemeClr val="bg1"/>
              </a:solidFill>
            </a:endParaRPr>
          </a:p>
          <a:p>
            <a:pPr marL="0" indent="0">
              <a:buClr>
                <a:schemeClr val="accent2"/>
              </a:buClr>
              <a:buNone/>
            </a:pPr>
            <a:r>
              <a:rPr lang="en-US" altLang="en-US" sz="1600" dirty="0">
                <a:solidFill>
                  <a:schemeClr val="bg1"/>
                </a:solidFill>
              </a:rPr>
              <a:t>All of this information is in and should be kept in your compliance books or maintenance software.</a:t>
            </a:r>
          </a:p>
          <a:p>
            <a:pPr marL="0" indent="0">
              <a:buClr>
                <a:schemeClr val="accent2"/>
              </a:buClr>
              <a:buNone/>
            </a:pPr>
            <a:endParaRPr lang="en-US" altLang="en-US" sz="2800" dirty="0">
              <a:solidFill>
                <a:schemeClr val="bg1"/>
              </a:solidFill>
            </a:endParaRPr>
          </a:p>
        </p:txBody>
      </p:sp>
      <p:sp>
        <p:nvSpPr>
          <p:cNvPr id="47109" name="AutoShape 1028"/>
          <p:cNvSpPr>
            <a:spLocks noChangeArrowheads="1"/>
          </p:cNvSpPr>
          <p:nvPr/>
        </p:nvSpPr>
        <p:spPr bwMode="auto">
          <a:xfrm rot="21593763" flipH="1">
            <a:off x="5563291" y="1661520"/>
            <a:ext cx="2894948" cy="1752600"/>
          </a:xfrm>
          <a:prstGeom prst="rightArrow">
            <a:avLst>
              <a:gd name="adj1" fmla="val 50000"/>
              <a:gd name="adj2" fmla="val 36957"/>
            </a:avLst>
          </a:prstGeom>
          <a:solidFill>
            <a:srgbClr val="F6F373"/>
          </a:solidFill>
          <a:ln w="9525">
            <a:solidFill>
              <a:srgbClr val="000000"/>
            </a:solidFill>
            <a:miter lim="800000"/>
            <a:headEnd/>
            <a:tailEnd/>
          </a:ln>
          <a:extLst/>
        </p:spPr>
        <p:txBody>
          <a:bodyPr wrap="none" anchor="ct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lgn="ctr">
              <a:spcBef>
                <a:spcPct val="0"/>
              </a:spcBef>
              <a:buClrTx/>
              <a:buFontTx/>
              <a:buNone/>
            </a:pPr>
            <a:r>
              <a:rPr lang="en-US" altLang="en-US" sz="2400" b="1" i="0" dirty="0"/>
              <a:t>Monitoring</a:t>
            </a:r>
          </a:p>
          <a:p>
            <a:pPr algn="ctr">
              <a:spcBef>
                <a:spcPct val="0"/>
              </a:spcBef>
              <a:buClrTx/>
              <a:buFontTx/>
              <a:buNone/>
            </a:pPr>
            <a:r>
              <a:rPr lang="en-US" altLang="en-US" sz="2400" b="1" i="0" dirty="0"/>
              <a:t>(3 yrs)</a:t>
            </a:r>
            <a:endParaRPr lang="en-US" altLang="en-US" sz="2400" i="0" dirty="0"/>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608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6084">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46084">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46084">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608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2"/>
          <p:cNvSpPr>
            <a:spLocks noGrp="1" noChangeArrowheads="1"/>
          </p:cNvSpPr>
          <p:nvPr>
            <p:ph type="title"/>
          </p:nvPr>
        </p:nvSpPr>
        <p:spPr/>
        <p:txBody>
          <a:bodyPr/>
          <a:lstStyle/>
          <a:p>
            <a:r>
              <a:rPr lang="en-US" altLang="en-US" i="1" dirty="0">
                <a:latin typeface="Times New Roman" panose="02020603050405020304" pitchFamily="18" charset="0"/>
                <a:cs typeface="Times New Roman" panose="02020603050405020304" pitchFamily="18" charset="0"/>
              </a:rPr>
              <a:t>Maintenance </a:t>
            </a:r>
            <a:endParaRPr lang="en-US" altLang="en-US" i="1" dirty="0">
              <a:solidFill>
                <a:schemeClr val="hlink"/>
              </a:solidFill>
              <a:latin typeface="Times New Roman" panose="02020603050405020304" pitchFamily="18" charset="0"/>
              <a:cs typeface="Times New Roman" panose="02020603050405020304" pitchFamily="18" charset="0"/>
            </a:endParaRPr>
          </a:p>
        </p:txBody>
      </p:sp>
      <p:pic>
        <p:nvPicPr>
          <p:cNvPr id="48136" name="Picture 48" descr="Picture 004"/>
          <p:cNvPicPr>
            <a:picLocks noGrp="1" noChangeAspect="1" noChangeArrowheads="1"/>
          </p:cNvPicPr>
          <p:nvPr>
            <p:ph sz="quarter" idx="10"/>
          </p:nvPr>
        </p:nvPicPr>
        <p:blipFill>
          <a:blip r:embed="rId3">
            <a:extLst>
              <a:ext uri="{BEBA8EAE-BF5A-486C-A8C5-ECC9F3942E4B}">
                <a14:imgProps xmlns:a14="http://schemas.microsoft.com/office/drawing/2010/main">
                  <a14:imgLayer r:embed="rId4">
                    <a14:imgEffect>
                      <a14:brightnessContrast bright="21000"/>
                    </a14:imgEffect>
                  </a14:imgLayer>
                </a14:imgProps>
              </a:ext>
              <a:ext uri="{28A0092B-C50C-407E-A947-70E740481C1C}">
                <a14:useLocalDpi xmlns:a14="http://schemas.microsoft.com/office/drawing/2010/main" val="0"/>
              </a:ext>
            </a:extLst>
          </a:blip>
          <a:stretch>
            <a:fillRect/>
          </a:stretch>
        </p:blipFill>
        <p:spPr>
          <a:xfrm>
            <a:off x="4038600" y="1535119"/>
            <a:ext cx="4675909" cy="3000895"/>
          </a:xfrm>
        </p:spPr>
      </p:pic>
      <p:sp>
        <p:nvSpPr>
          <p:cNvPr id="48130" name="Slide Number Placeholder 6"/>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defRPr/>
            </a:pPr>
            <a:fld id="{020814CB-BF1D-48DB-8AA0-DE3663CA3250}" type="slidenum">
              <a:rPr lang="en-US" altLang="en-US" sz="1400" smtClean="0">
                <a:solidFill>
                  <a:schemeClr val="folHlink"/>
                </a:solidFill>
                <a:latin typeface="Arial" charset="0"/>
              </a:rPr>
              <a:pPr>
                <a:spcBef>
                  <a:spcPct val="0"/>
                </a:spcBef>
                <a:buClrTx/>
                <a:buFontTx/>
                <a:buNone/>
                <a:defRPr/>
              </a:pPr>
              <a:t>29</a:t>
            </a:fld>
            <a:endParaRPr lang="en-US" altLang="en-US" sz="1400" dirty="0">
              <a:latin typeface="Arial" charset="0"/>
            </a:endParaRPr>
          </a:p>
        </p:txBody>
      </p:sp>
      <p:sp>
        <p:nvSpPr>
          <p:cNvPr id="47108" name="Rectangle 3"/>
          <p:cNvSpPr>
            <a:spLocks noGrp="1" noChangeArrowheads="1"/>
          </p:cNvSpPr>
          <p:nvPr>
            <p:ph type="body" sz="half" idx="4294967295"/>
          </p:nvPr>
        </p:nvSpPr>
        <p:spPr>
          <a:xfrm>
            <a:off x="279400" y="1905000"/>
            <a:ext cx="3810000" cy="4114800"/>
          </a:xfrm>
        </p:spPr>
        <p:txBody>
          <a:bodyPr/>
          <a:lstStyle/>
          <a:p>
            <a:pPr>
              <a:buClr>
                <a:schemeClr val="accent2"/>
              </a:buClr>
            </a:pPr>
            <a:r>
              <a:rPr lang="en-US" altLang="en-US" sz="2800" dirty="0">
                <a:solidFill>
                  <a:schemeClr val="bg1"/>
                </a:solidFill>
              </a:rPr>
              <a:t>Tank</a:t>
            </a:r>
          </a:p>
          <a:p>
            <a:pPr>
              <a:buClr>
                <a:schemeClr val="accent2"/>
              </a:buClr>
            </a:pPr>
            <a:r>
              <a:rPr lang="en-US" altLang="en-US" sz="2800" dirty="0">
                <a:solidFill>
                  <a:schemeClr val="bg1"/>
                </a:solidFill>
              </a:rPr>
              <a:t>Transfer area containment</a:t>
            </a:r>
          </a:p>
          <a:p>
            <a:pPr>
              <a:buClr>
                <a:schemeClr val="accent2"/>
              </a:buClr>
            </a:pPr>
            <a:r>
              <a:rPr lang="en-US" altLang="en-US" sz="2800" dirty="0">
                <a:solidFill>
                  <a:schemeClr val="bg1"/>
                </a:solidFill>
              </a:rPr>
              <a:t>Storm-water discharge</a:t>
            </a:r>
          </a:p>
          <a:p>
            <a:pPr>
              <a:buClr>
                <a:schemeClr val="accent2"/>
              </a:buClr>
            </a:pPr>
            <a:r>
              <a:rPr lang="en-US" altLang="en-US" sz="2800" dirty="0">
                <a:solidFill>
                  <a:schemeClr val="bg1"/>
                </a:solidFill>
              </a:rPr>
              <a:t>Perform manufacturer’s schedules &amp; standards</a:t>
            </a:r>
          </a:p>
          <a:p>
            <a:endParaRPr lang="en-US" altLang="en-US" sz="2800" dirty="0">
              <a:solidFill>
                <a:schemeClr val="bg1"/>
              </a:solidFill>
            </a:endParaRPr>
          </a:p>
          <a:p>
            <a:endParaRPr lang="en-US" altLang="en-US" sz="2800" dirty="0">
              <a:solidFill>
                <a:schemeClr val="bg1"/>
              </a:solidFill>
            </a:endParaRPr>
          </a:p>
          <a:p>
            <a:endParaRPr lang="en-US" altLang="en-US" sz="2800" dirty="0">
              <a:solidFill>
                <a:schemeClr val="bg1"/>
              </a:solidFill>
            </a:endParaRPr>
          </a:p>
        </p:txBody>
      </p:sp>
      <p:sp>
        <p:nvSpPr>
          <p:cNvPr id="48133" name="Rectangle 36"/>
          <p:cNvSpPr>
            <a:spLocks noChangeArrowheads="1"/>
          </p:cNvSpPr>
          <p:nvPr/>
        </p:nvSpPr>
        <p:spPr bwMode="auto">
          <a:xfrm>
            <a:off x="304800" y="2438400"/>
            <a:ext cx="2819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buFontTx/>
              <a:buNone/>
            </a:pPr>
            <a:endParaRPr lang="en-US" altLang="en-US" i="0" dirty="0"/>
          </a:p>
        </p:txBody>
      </p:sp>
      <p:sp>
        <p:nvSpPr>
          <p:cNvPr id="47110" name="Rectangle 37"/>
          <p:cNvSpPr>
            <a:spLocks noChangeArrowheads="1"/>
          </p:cNvSpPr>
          <p:nvPr/>
        </p:nvSpPr>
        <p:spPr bwMode="auto">
          <a:xfrm>
            <a:off x="304800" y="3429000"/>
            <a:ext cx="2819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endParaRPr lang="en-US" altLang="en-US" sz="2800" i="0" dirty="0">
              <a:solidFill>
                <a:schemeClr val="bg1"/>
              </a:solidFill>
            </a:endParaRPr>
          </a:p>
        </p:txBody>
      </p:sp>
      <p:sp>
        <p:nvSpPr>
          <p:cNvPr id="48135" name="Rectangle 38"/>
          <p:cNvSpPr>
            <a:spLocks noChangeArrowheads="1"/>
          </p:cNvSpPr>
          <p:nvPr/>
        </p:nvSpPr>
        <p:spPr bwMode="auto">
          <a:xfrm>
            <a:off x="304800" y="4495800"/>
            <a:ext cx="2819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buFontTx/>
              <a:buNone/>
            </a:pPr>
            <a:endParaRPr lang="en-US" altLang="en-US" sz="2800" i="0" dirty="0"/>
          </a:p>
        </p:txBody>
      </p:sp>
      <p:pic>
        <p:nvPicPr>
          <p:cNvPr id="10" name="Picture 2"/>
          <p:cNvPicPr>
            <a:picLocks noChangeAspect="1" noChangeArrowheads="1"/>
          </p:cNvPicPr>
          <p:nvPr/>
        </p:nvPicPr>
        <p:blipFill rotWithShape="1">
          <a:blip r:embed="rId5">
            <a:extLst>
              <a:ext uri="{BEBA8EAE-BF5A-486C-A8C5-ECC9F3942E4B}">
                <a14:imgProps xmlns:a14="http://schemas.microsoft.com/office/drawing/2010/main">
                  <a14:imgLayer r:embed="rId6">
                    <a14:imgEffect>
                      <a14:brightnessContrast bright="18000"/>
                    </a14:imgEffect>
                  </a14:imgLayer>
                </a14:imgProps>
              </a:ext>
              <a:ext uri="{28A0092B-C50C-407E-A947-70E740481C1C}">
                <a14:useLocalDpi xmlns:a14="http://schemas.microsoft.com/office/drawing/2010/main" val="0"/>
              </a:ext>
            </a:extLst>
          </a:blip>
          <a:srcRect l="8877" t="6183" r="8877" b="14861"/>
          <a:stretch/>
        </p:blipFill>
        <p:spPr bwMode="auto">
          <a:xfrm>
            <a:off x="6477000" y="3489960"/>
            <a:ext cx="2438400" cy="30745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7108">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710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710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7108">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nodePh="1">
                                  <p:stCondLst>
                                    <p:cond delay="0"/>
                                  </p:stCondLst>
                                  <p:endCondLst>
                                    <p:cond evt="begin" delay="0">
                                      <p:tn val="21"/>
                                    </p:cond>
                                  </p:endCondLst>
                                  <p:childTnLst>
                                    <p:set>
                                      <p:cBhvr>
                                        <p:cTn id="22" dur="1" fill="hold">
                                          <p:stCondLst>
                                            <p:cond delay="0"/>
                                          </p:stCondLst>
                                        </p:cTn>
                                        <p:tgtEl>
                                          <p:spTgt spid="471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68" name="Rectangle 27"/>
          <p:cNvSpPr>
            <a:spLocks noGrp="1" noChangeArrowheads="1"/>
          </p:cNvSpPr>
          <p:nvPr>
            <p:ph type="title"/>
          </p:nvPr>
        </p:nvSpPr>
        <p:spPr/>
        <p:txBody>
          <a:bodyPr/>
          <a:lstStyle/>
          <a:p>
            <a:r>
              <a:rPr lang="en-US" altLang="en-US" i="1" dirty="0">
                <a:latin typeface="Times New Roman" panose="02020603050405020304" pitchFamily="18" charset="0"/>
                <a:cs typeface="Times New Roman" panose="02020603050405020304" pitchFamily="18" charset="0"/>
              </a:rPr>
              <a:t>Maintaining Tank Containment </a:t>
            </a:r>
            <a:endParaRPr lang="en-US" altLang="en-US" i="1" dirty="0">
              <a:solidFill>
                <a:schemeClr val="hlink"/>
              </a:solidFill>
              <a:latin typeface="Times New Roman" panose="02020603050405020304" pitchFamily="18" charset="0"/>
              <a:cs typeface="Times New Roman" panose="02020603050405020304" pitchFamily="18" charset="0"/>
            </a:endParaRPr>
          </a:p>
        </p:txBody>
      </p:sp>
      <p:sp>
        <p:nvSpPr>
          <p:cNvPr id="49154" name="Slide Number Placeholder 5"/>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defRPr/>
            </a:pPr>
            <a:fld id="{6FF33532-2A49-43E1-939D-9124E56B653E}" type="slidenum">
              <a:rPr lang="en-US" altLang="en-US" sz="1400" smtClean="0">
                <a:solidFill>
                  <a:schemeClr val="folHlink"/>
                </a:solidFill>
                <a:latin typeface="Arial" charset="0"/>
              </a:rPr>
              <a:pPr>
                <a:spcBef>
                  <a:spcPct val="0"/>
                </a:spcBef>
                <a:buClrTx/>
                <a:buFontTx/>
                <a:buNone/>
                <a:defRPr/>
              </a:pPr>
              <a:t>30</a:t>
            </a:fld>
            <a:endParaRPr lang="en-US" altLang="en-US" sz="1400" dirty="0">
              <a:latin typeface="Arial" charset="0"/>
            </a:endParaRPr>
          </a:p>
        </p:txBody>
      </p:sp>
      <p:sp>
        <p:nvSpPr>
          <p:cNvPr id="270379" name="Freeform 43"/>
          <p:cNvSpPr>
            <a:spLocks/>
          </p:cNvSpPr>
          <p:nvPr/>
        </p:nvSpPr>
        <p:spPr bwMode="auto">
          <a:xfrm>
            <a:off x="-152400" y="6049963"/>
            <a:ext cx="2640013" cy="808037"/>
          </a:xfrm>
          <a:custGeom>
            <a:avLst/>
            <a:gdLst>
              <a:gd name="T0" fmla="*/ 2147483647 w 1663"/>
              <a:gd name="T1" fmla="*/ 2147483647 h 509"/>
              <a:gd name="T2" fmla="*/ 2147483647 w 1663"/>
              <a:gd name="T3" fmla="*/ 2147483647 h 509"/>
              <a:gd name="T4" fmla="*/ 2147483647 w 1663"/>
              <a:gd name="T5" fmla="*/ 2147483647 h 509"/>
              <a:gd name="T6" fmla="*/ 2147483647 w 1663"/>
              <a:gd name="T7" fmla="*/ 2147483647 h 509"/>
              <a:gd name="T8" fmla="*/ 2147483647 w 1663"/>
              <a:gd name="T9" fmla="*/ 2147483647 h 509"/>
              <a:gd name="T10" fmla="*/ 2147483647 w 1663"/>
              <a:gd name="T11" fmla="*/ 2147483647 h 509"/>
              <a:gd name="T12" fmla="*/ 2147483647 w 1663"/>
              <a:gd name="T13" fmla="*/ 2147483647 h 509"/>
              <a:gd name="T14" fmla="*/ 2147483647 w 1663"/>
              <a:gd name="T15" fmla="*/ 2147483647 h 509"/>
              <a:gd name="T16" fmla="*/ 2147483647 w 1663"/>
              <a:gd name="T17" fmla="*/ 2147483647 h 509"/>
              <a:gd name="T18" fmla="*/ 2147483647 w 1663"/>
              <a:gd name="T19" fmla="*/ 2147483647 h 509"/>
              <a:gd name="T20" fmla="*/ 2147483647 w 1663"/>
              <a:gd name="T21" fmla="*/ 2147483647 h 509"/>
              <a:gd name="T22" fmla="*/ 2147483647 w 1663"/>
              <a:gd name="T23" fmla="*/ 2147483647 h 509"/>
              <a:gd name="T24" fmla="*/ 2147483647 w 1663"/>
              <a:gd name="T25" fmla="*/ 2147483647 h 509"/>
              <a:gd name="T26" fmla="*/ 2147483647 w 1663"/>
              <a:gd name="T27" fmla="*/ 2147483647 h 509"/>
              <a:gd name="T28" fmla="*/ 2147483647 w 1663"/>
              <a:gd name="T29" fmla="*/ 2147483647 h 509"/>
              <a:gd name="T30" fmla="*/ 2147483647 w 1663"/>
              <a:gd name="T31" fmla="*/ 2147483647 h 509"/>
              <a:gd name="T32" fmla="*/ 2147483647 w 1663"/>
              <a:gd name="T33" fmla="*/ 2147483647 h 509"/>
              <a:gd name="T34" fmla="*/ 2147483647 w 1663"/>
              <a:gd name="T35" fmla="*/ 2147483647 h 509"/>
              <a:gd name="T36" fmla="*/ 2147483647 w 1663"/>
              <a:gd name="T37" fmla="*/ 2147483647 h 509"/>
              <a:gd name="T38" fmla="*/ 2147483647 w 1663"/>
              <a:gd name="T39" fmla="*/ 2147483647 h 509"/>
              <a:gd name="T40" fmla="*/ 2147483647 w 1663"/>
              <a:gd name="T41" fmla="*/ 2147483647 h 509"/>
              <a:gd name="T42" fmla="*/ 2147483647 w 1663"/>
              <a:gd name="T43" fmla="*/ 2147483647 h 509"/>
              <a:gd name="T44" fmla="*/ 2147483647 w 1663"/>
              <a:gd name="T45" fmla="*/ 2147483647 h 509"/>
              <a:gd name="T46" fmla="*/ 2147483647 w 1663"/>
              <a:gd name="T47" fmla="*/ 2147483647 h 509"/>
              <a:gd name="T48" fmla="*/ 2147483647 w 1663"/>
              <a:gd name="T49" fmla="*/ 2147483647 h 50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663"/>
              <a:gd name="T76" fmla="*/ 0 h 509"/>
              <a:gd name="T77" fmla="*/ 1663 w 1663"/>
              <a:gd name="T78" fmla="*/ 509 h 509"/>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663" h="509">
                <a:moveTo>
                  <a:pt x="1643" y="29"/>
                </a:moveTo>
                <a:cubicBezTo>
                  <a:pt x="1556" y="0"/>
                  <a:pt x="1461" y="21"/>
                  <a:pt x="1373" y="39"/>
                </a:cubicBezTo>
                <a:cubicBezTo>
                  <a:pt x="1277" y="135"/>
                  <a:pt x="1400" y="21"/>
                  <a:pt x="1313" y="79"/>
                </a:cubicBezTo>
                <a:cubicBezTo>
                  <a:pt x="1301" y="87"/>
                  <a:pt x="1294" y="100"/>
                  <a:pt x="1283" y="109"/>
                </a:cubicBezTo>
                <a:cubicBezTo>
                  <a:pt x="1141" y="219"/>
                  <a:pt x="1032" y="163"/>
                  <a:pt x="813" y="169"/>
                </a:cubicBezTo>
                <a:cubicBezTo>
                  <a:pt x="689" y="210"/>
                  <a:pt x="616" y="203"/>
                  <a:pt x="463" y="209"/>
                </a:cubicBezTo>
                <a:cubicBezTo>
                  <a:pt x="425" y="222"/>
                  <a:pt x="369" y="231"/>
                  <a:pt x="333" y="249"/>
                </a:cubicBezTo>
                <a:cubicBezTo>
                  <a:pt x="255" y="288"/>
                  <a:pt x="348" y="254"/>
                  <a:pt x="273" y="279"/>
                </a:cubicBezTo>
                <a:cubicBezTo>
                  <a:pt x="208" y="344"/>
                  <a:pt x="108" y="351"/>
                  <a:pt x="23" y="379"/>
                </a:cubicBezTo>
                <a:cubicBezTo>
                  <a:pt x="16" y="389"/>
                  <a:pt x="0" y="397"/>
                  <a:pt x="3" y="409"/>
                </a:cubicBezTo>
                <a:cubicBezTo>
                  <a:pt x="6" y="419"/>
                  <a:pt x="23" y="418"/>
                  <a:pt x="33" y="419"/>
                </a:cubicBezTo>
                <a:cubicBezTo>
                  <a:pt x="73" y="424"/>
                  <a:pt x="113" y="426"/>
                  <a:pt x="153" y="429"/>
                </a:cubicBezTo>
                <a:cubicBezTo>
                  <a:pt x="215" y="450"/>
                  <a:pt x="271" y="488"/>
                  <a:pt x="333" y="509"/>
                </a:cubicBezTo>
                <a:cubicBezTo>
                  <a:pt x="350" y="506"/>
                  <a:pt x="370" y="509"/>
                  <a:pt x="383" y="499"/>
                </a:cubicBezTo>
                <a:cubicBezTo>
                  <a:pt x="402" y="484"/>
                  <a:pt x="399" y="444"/>
                  <a:pt x="423" y="439"/>
                </a:cubicBezTo>
                <a:cubicBezTo>
                  <a:pt x="472" y="429"/>
                  <a:pt x="491" y="420"/>
                  <a:pt x="533" y="399"/>
                </a:cubicBezTo>
                <a:cubicBezTo>
                  <a:pt x="573" y="379"/>
                  <a:pt x="625" y="384"/>
                  <a:pt x="663" y="359"/>
                </a:cubicBezTo>
                <a:cubicBezTo>
                  <a:pt x="673" y="352"/>
                  <a:pt x="682" y="344"/>
                  <a:pt x="693" y="339"/>
                </a:cubicBezTo>
                <a:cubicBezTo>
                  <a:pt x="750" y="314"/>
                  <a:pt x="826" y="314"/>
                  <a:pt x="883" y="309"/>
                </a:cubicBezTo>
                <a:cubicBezTo>
                  <a:pt x="945" y="293"/>
                  <a:pt x="983" y="286"/>
                  <a:pt x="1053" y="279"/>
                </a:cubicBezTo>
                <a:cubicBezTo>
                  <a:pt x="1101" y="263"/>
                  <a:pt x="1143" y="248"/>
                  <a:pt x="1193" y="239"/>
                </a:cubicBezTo>
                <a:cubicBezTo>
                  <a:pt x="1232" y="232"/>
                  <a:pt x="1287" y="229"/>
                  <a:pt x="1323" y="209"/>
                </a:cubicBezTo>
                <a:cubicBezTo>
                  <a:pt x="1384" y="175"/>
                  <a:pt x="1414" y="140"/>
                  <a:pt x="1483" y="129"/>
                </a:cubicBezTo>
                <a:cubicBezTo>
                  <a:pt x="1513" y="124"/>
                  <a:pt x="1543" y="122"/>
                  <a:pt x="1573" y="119"/>
                </a:cubicBezTo>
                <a:cubicBezTo>
                  <a:pt x="1623" y="102"/>
                  <a:pt x="1663" y="88"/>
                  <a:pt x="1643" y="29"/>
                </a:cubicBezTo>
                <a:close/>
              </a:path>
            </a:pathLst>
          </a:custGeom>
          <a:solidFill>
            <a:schemeClr val="tx2"/>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dirty="0"/>
          </a:p>
        </p:txBody>
      </p:sp>
      <p:grpSp>
        <p:nvGrpSpPr>
          <p:cNvPr id="49156" name="Group 9"/>
          <p:cNvGrpSpPr>
            <a:grpSpLocks/>
          </p:cNvGrpSpPr>
          <p:nvPr/>
        </p:nvGrpSpPr>
        <p:grpSpPr bwMode="auto">
          <a:xfrm>
            <a:off x="3048000" y="4267200"/>
            <a:ext cx="5638800" cy="1752600"/>
            <a:chOff x="1152" y="3072"/>
            <a:chExt cx="3552" cy="1104"/>
          </a:xfrm>
        </p:grpSpPr>
        <p:sp>
          <p:nvSpPr>
            <p:cNvPr id="49189" name="Rectangle 4"/>
            <p:cNvSpPr>
              <a:spLocks noChangeArrowheads="1"/>
            </p:cNvSpPr>
            <p:nvPr/>
          </p:nvSpPr>
          <p:spPr bwMode="ltGray">
            <a:xfrm>
              <a:off x="1152" y="4128"/>
              <a:ext cx="2688" cy="48"/>
            </a:xfrm>
            <a:prstGeom prst="rect">
              <a:avLst/>
            </a:prstGeom>
            <a:solidFill>
              <a:schemeClr val="bg2"/>
            </a:solidFill>
            <a:ln w="9525">
              <a:miter lim="800000"/>
              <a:headEnd/>
              <a:tailEnd/>
            </a:ln>
            <a:scene3d>
              <a:camera prst="legacyObliqueTopRight">
                <a:rot lat="300000" lon="0" rev="0"/>
              </a:camera>
              <a:lightRig rig="legacyFlat3" dir="b"/>
            </a:scene3d>
            <a:sp3d extrusionH="3783000" prstMaterial="legacyMatte">
              <a:bevelT w="13500" h="13500" prst="angle"/>
              <a:bevelB w="13500" h="13500" prst="angle"/>
              <a:extrusionClr>
                <a:schemeClr val="bg2"/>
              </a:extrusionClr>
            </a:sp3d>
          </p:spPr>
          <p:txBody>
            <a:bodyPr wrap="none" anchor="ctr">
              <a:flatTx/>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sp>
          <p:nvSpPr>
            <p:cNvPr id="49190" name="Line 5"/>
            <p:cNvSpPr>
              <a:spLocks noChangeShapeType="1"/>
            </p:cNvSpPr>
            <p:nvPr/>
          </p:nvSpPr>
          <p:spPr bwMode="ltGray">
            <a:xfrm>
              <a:off x="2016" y="3072"/>
              <a:ext cx="2688" cy="0"/>
            </a:xfrm>
            <a:prstGeom prst="line">
              <a:avLst/>
            </a:prstGeom>
            <a:noFill/>
            <a:ln w="9525">
              <a:solidFill>
                <a:schemeClr val="bg2"/>
              </a:solidFill>
              <a:round/>
              <a:headEnd/>
              <a:tailEnd/>
            </a:ln>
            <a:scene3d>
              <a:camera prst="legacyObliqueTopRight">
                <a:rot lat="5400000" lon="0" rev="0"/>
              </a:camera>
              <a:lightRig rig="legacyFlat3" dir="b"/>
            </a:scene3d>
            <a:sp3d extrusionH="887400" prstMaterial="legacyMatte">
              <a:bevelT w="13500" h="13500" prst="angle"/>
              <a:bevelB w="13500" h="13500" prst="angle"/>
              <a:extrusionClr>
                <a:schemeClr val="bg2"/>
              </a:extrusionClr>
            </a:sp3d>
            <a:extLst>
              <a:ext uri="{909E8E84-426E-40DD-AFC4-6F175D3DCCD1}">
                <a14:hiddenFill xmlns:a14="http://schemas.microsoft.com/office/drawing/2010/main">
                  <a:noFill/>
                </a14:hiddenFill>
              </a:ext>
            </a:extLst>
          </p:spPr>
          <p:txBody>
            <a:bodyPr wrap="none" anchor="ctr">
              <a:flatTx/>
            </a:bodyPr>
            <a:lstStyle/>
            <a:p>
              <a:endParaRPr lang="en-US" dirty="0"/>
            </a:p>
          </p:txBody>
        </p:sp>
        <p:sp>
          <p:nvSpPr>
            <p:cNvPr id="49191" name="Rectangle 6"/>
            <p:cNvSpPr>
              <a:spLocks noChangeArrowheads="1"/>
            </p:cNvSpPr>
            <p:nvPr/>
          </p:nvSpPr>
          <p:spPr bwMode="ltGray">
            <a:xfrm>
              <a:off x="1152" y="3552"/>
              <a:ext cx="96" cy="576"/>
            </a:xfrm>
            <a:prstGeom prst="rect">
              <a:avLst/>
            </a:prstGeom>
            <a:solidFill>
              <a:schemeClr val="bg2"/>
            </a:solidFill>
            <a:ln w="9525">
              <a:miter lim="800000"/>
              <a:headEnd/>
              <a:tailEnd/>
            </a:ln>
            <a:scene3d>
              <a:camera prst="legacyObliqueTopRight">
                <a:rot lat="300000" lon="0" rev="0"/>
              </a:camera>
              <a:lightRig rig="legacyFlat3" dir="b"/>
            </a:scene3d>
            <a:sp3d extrusionH="3783000" prstMaterial="legacyMatte">
              <a:bevelT w="13500" h="13500" prst="angle"/>
              <a:bevelB w="13500" h="13500" prst="angle"/>
              <a:extrusionClr>
                <a:schemeClr val="bg2"/>
              </a:extrusionClr>
            </a:sp3d>
          </p:spPr>
          <p:txBody>
            <a:bodyPr wrap="none" anchor="ctr">
              <a:flatTx/>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sp>
          <p:nvSpPr>
            <p:cNvPr id="49192" name="Rectangle 7"/>
            <p:cNvSpPr>
              <a:spLocks noChangeArrowheads="1"/>
            </p:cNvSpPr>
            <p:nvPr/>
          </p:nvSpPr>
          <p:spPr bwMode="ltGray">
            <a:xfrm>
              <a:off x="3744" y="3552"/>
              <a:ext cx="96" cy="576"/>
            </a:xfrm>
            <a:prstGeom prst="rect">
              <a:avLst/>
            </a:prstGeom>
            <a:solidFill>
              <a:schemeClr val="bg2"/>
            </a:solidFill>
            <a:ln w="9525">
              <a:miter lim="800000"/>
              <a:headEnd/>
              <a:tailEnd/>
            </a:ln>
            <a:scene3d>
              <a:camera prst="legacyObliqueTopRight">
                <a:rot lat="300000" lon="0" rev="0"/>
              </a:camera>
              <a:lightRig rig="legacyFlat3" dir="b"/>
            </a:scene3d>
            <a:sp3d extrusionH="3783000" prstMaterial="legacyMatte">
              <a:bevelT w="13500" h="13500" prst="angle"/>
              <a:bevelB w="13500" h="13500" prst="angle"/>
              <a:extrusionClr>
                <a:schemeClr val="bg2"/>
              </a:extrusionClr>
            </a:sp3d>
          </p:spPr>
          <p:txBody>
            <a:bodyPr wrap="none" anchor="ctr">
              <a:flatTx/>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sp>
          <p:nvSpPr>
            <p:cNvPr id="49193" name="Line 8"/>
            <p:cNvSpPr>
              <a:spLocks noChangeShapeType="1"/>
            </p:cNvSpPr>
            <p:nvPr/>
          </p:nvSpPr>
          <p:spPr bwMode="ltGray">
            <a:xfrm>
              <a:off x="1152" y="4128"/>
              <a:ext cx="2688" cy="0"/>
            </a:xfrm>
            <a:prstGeom prst="line">
              <a:avLst/>
            </a:prstGeom>
            <a:noFill/>
            <a:ln w="9525">
              <a:solidFill>
                <a:schemeClr val="bg2"/>
              </a:solidFill>
              <a:round/>
              <a:headEnd/>
              <a:tailEnd/>
            </a:ln>
            <a:scene3d>
              <a:camera prst="legacyObliqueTopRight">
                <a:rot lat="5400000" lon="0" rev="0"/>
              </a:camera>
              <a:lightRig rig="legacyFlat3" dir="b"/>
            </a:scene3d>
            <a:sp3d extrusionH="887400" prstMaterial="legacyMatte">
              <a:bevelT w="13500" h="13500" prst="angle"/>
              <a:bevelB w="13500" h="13500" prst="angle"/>
              <a:extrusionClr>
                <a:schemeClr val="bg2"/>
              </a:extrusionClr>
            </a:sp3d>
            <a:extLst>
              <a:ext uri="{909E8E84-426E-40DD-AFC4-6F175D3DCCD1}">
                <a14:hiddenFill xmlns:a14="http://schemas.microsoft.com/office/drawing/2010/main">
                  <a:noFill/>
                </a14:hiddenFill>
              </a:ext>
            </a:extLst>
          </p:spPr>
          <p:txBody>
            <a:bodyPr wrap="none" anchor="ctr">
              <a:flatTx/>
            </a:bodyPr>
            <a:lstStyle/>
            <a:p>
              <a:endParaRPr lang="en-US" dirty="0"/>
            </a:p>
          </p:txBody>
        </p:sp>
      </p:grpSp>
      <p:sp>
        <p:nvSpPr>
          <p:cNvPr id="49157" name="AutoShape 50"/>
          <p:cNvSpPr>
            <a:spLocks noChangeArrowheads="1"/>
          </p:cNvSpPr>
          <p:nvPr/>
        </p:nvSpPr>
        <p:spPr bwMode="auto">
          <a:xfrm>
            <a:off x="3962400" y="4267200"/>
            <a:ext cx="3810000" cy="762000"/>
          </a:xfrm>
          <a:prstGeom prst="parallelogram">
            <a:avLst>
              <a:gd name="adj" fmla="val 78750"/>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sp>
        <p:nvSpPr>
          <p:cNvPr id="270347" name="Freeform 11"/>
          <p:cNvSpPr>
            <a:spLocks/>
          </p:cNvSpPr>
          <p:nvPr/>
        </p:nvSpPr>
        <p:spPr bwMode="auto">
          <a:xfrm>
            <a:off x="4530725" y="4978400"/>
            <a:ext cx="792163" cy="1038225"/>
          </a:xfrm>
          <a:custGeom>
            <a:avLst/>
            <a:gdLst>
              <a:gd name="T0" fmla="*/ 0 w 499"/>
              <a:gd name="T1" fmla="*/ 2147483647 h 654"/>
              <a:gd name="T2" fmla="*/ 2147483647 w 499"/>
              <a:gd name="T3" fmla="*/ 2147483647 h 654"/>
              <a:gd name="T4" fmla="*/ 2147483647 w 499"/>
              <a:gd name="T5" fmla="*/ 2147483647 h 654"/>
              <a:gd name="T6" fmla="*/ 2147483647 w 499"/>
              <a:gd name="T7" fmla="*/ 2147483647 h 654"/>
              <a:gd name="T8" fmla="*/ 2147483647 w 499"/>
              <a:gd name="T9" fmla="*/ 2147483647 h 654"/>
              <a:gd name="T10" fmla="*/ 2147483647 w 499"/>
              <a:gd name="T11" fmla="*/ 2147483647 h 654"/>
              <a:gd name="T12" fmla="*/ 2147483647 w 499"/>
              <a:gd name="T13" fmla="*/ 2147483647 h 654"/>
              <a:gd name="T14" fmla="*/ 2147483647 w 499"/>
              <a:gd name="T15" fmla="*/ 2147483647 h 654"/>
              <a:gd name="T16" fmla="*/ 2147483647 w 499"/>
              <a:gd name="T17" fmla="*/ 2147483647 h 654"/>
              <a:gd name="T18" fmla="*/ 2147483647 w 499"/>
              <a:gd name="T19" fmla="*/ 2147483647 h 654"/>
              <a:gd name="T20" fmla="*/ 2147483647 w 499"/>
              <a:gd name="T21" fmla="*/ 2147483647 h 654"/>
              <a:gd name="T22" fmla="*/ 2147483647 w 499"/>
              <a:gd name="T23" fmla="*/ 2147483647 h 654"/>
              <a:gd name="T24" fmla="*/ 2147483647 w 499"/>
              <a:gd name="T25" fmla="*/ 2147483647 h 654"/>
              <a:gd name="T26" fmla="*/ 2147483647 w 499"/>
              <a:gd name="T27" fmla="*/ 2147483647 h 654"/>
              <a:gd name="T28" fmla="*/ 2147483647 w 499"/>
              <a:gd name="T29" fmla="*/ 2147483647 h 654"/>
              <a:gd name="T30" fmla="*/ 2147483647 w 499"/>
              <a:gd name="T31" fmla="*/ 2147483647 h 654"/>
              <a:gd name="T32" fmla="*/ 2147483647 w 499"/>
              <a:gd name="T33" fmla="*/ 2147483647 h 654"/>
              <a:gd name="T34" fmla="*/ 0 w 499"/>
              <a:gd name="T35" fmla="*/ 2147483647 h 65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99"/>
              <a:gd name="T55" fmla="*/ 0 h 654"/>
              <a:gd name="T56" fmla="*/ 499 w 499"/>
              <a:gd name="T57" fmla="*/ 654 h 65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99" h="654">
                <a:moveTo>
                  <a:pt x="0" y="654"/>
                </a:moveTo>
                <a:cubicBezTo>
                  <a:pt x="21" y="623"/>
                  <a:pt x="38" y="589"/>
                  <a:pt x="54" y="556"/>
                </a:cubicBezTo>
                <a:cubicBezTo>
                  <a:pt x="59" y="546"/>
                  <a:pt x="58" y="532"/>
                  <a:pt x="65" y="523"/>
                </a:cubicBezTo>
                <a:cubicBezTo>
                  <a:pt x="73" y="513"/>
                  <a:pt x="87" y="508"/>
                  <a:pt x="98" y="501"/>
                </a:cubicBezTo>
                <a:cubicBezTo>
                  <a:pt x="139" y="440"/>
                  <a:pt x="169" y="405"/>
                  <a:pt x="240" y="381"/>
                </a:cubicBezTo>
                <a:cubicBezTo>
                  <a:pt x="255" y="337"/>
                  <a:pt x="273" y="330"/>
                  <a:pt x="316" y="316"/>
                </a:cubicBezTo>
                <a:cubicBezTo>
                  <a:pt x="345" y="272"/>
                  <a:pt x="341" y="228"/>
                  <a:pt x="371" y="185"/>
                </a:cubicBezTo>
                <a:cubicBezTo>
                  <a:pt x="386" y="139"/>
                  <a:pt x="406" y="113"/>
                  <a:pt x="447" y="87"/>
                </a:cubicBezTo>
                <a:cubicBezTo>
                  <a:pt x="460" y="68"/>
                  <a:pt x="499" y="0"/>
                  <a:pt x="458" y="108"/>
                </a:cubicBezTo>
                <a:cubicBezTo>
                  <a:pt x="448" y="135"/>
                  <a:pt x="419" y="183"/>
                  <a:pt x="403" y="207"/>
                </a:cubicBezTo>
                <a:cubicBezTo>
                  <a:pt x="396" y="230"/>
                  <a:pt x="370" y="335"/>
                  <a:pt x="349" y="348"/>
                </a:cubicBezTo>
                <a:cubicBezTo>
                  <a:pt x="329" y="360"/>
                  <a:pt x="283" y="370"/>
                  <a:pt x="283" y="370"/>
                </a:cubicBezTo>
                <a:cubicBezTo>
                  <a:pt x="235" y="419"/>
                  <a:pt x="256" y="388"/>
                  <a:pt x="229" y="468"/>
                </a:cubicBezTo>
                <a:cubicBezTo>
                  <a:pt x="225" y="479"/>
                  <a:pt x="207" y="476"/>
                  <a:pt x="196" y="479"/>
                </a:cubicBezTo>
                <a:cubicBezTo>
                  <a:pt x="178" y="484"/>
                  <a:pt x="160" y="486"/>
                  <a:pt x="142" y="490"/>
                </a:cubicBezTo>
                <a:cubicBezTo>
                  <a:pt x="138" y="501"/>
                  <a:pt x="138" y="514"/>
                  <a:pt x="131" y="523"/>
                </a:cubicBezTo>
                <a:cubicBezTo>
                  <a:pt x="123" y="533"/>
                  <a:pt x="105" y="534"/>
                  <a:pt x="98" y="545"/>
                </a:cubicBezTo>
                <a:cubicBezTo>
                  <a:pt x="68" y="592"/>
                  <a:pt x="84" y="654"/>
                  <a:pt x="0" y="654"/>
                </a:cubicBezTo>
                <a:close/>
              </a:path>
            </a:pathLst>
          </a:custGeom>
          <a:solidFill>
            <a:srgbClr val="000000"/>
          </a:soli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nchor="ctr"/>
          <a:lstStyle/>
          <a:p>
            <a:endParaRPr lang="en-US" dirty="0"/>
          </a:p>
        </p:txBody>
      </p:sp>
      <p:sp>
        <p:nvSpPr>
          <p:cNvPr id="270348" name="Line 12"/>
          <p:cNvSpPr>
            <a:spLocks noChangeShapeType="1"/>
          </p:cNvSpPr>
          <p:nvPr/>
        </p:nvSpPr>
        <p:spPr bwMode="auto">
          <a:xfrm>
            <a:off x="7315200" y="5029200"/>
            <a:ext cx="0" cy="914400"/>
          </a:xfrm>
          <a:prstGeom prst="line">
            <a:avLst/>
          </a:prstGeom>
          <a:noFill/>
          <a:ln w="5715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0349" name="AutoShape 13"/>
          <p:cNvSpPr>
            <a:spLocks noChangeArrowheads="1"/>
          </p:cNvSpPr>
          <p:nvPr/>
        </p:nvSpPr>
        <p:spPr bwMode="auto">
          <a:xfrm rot="14887672" flipH="1">
            <a:off x="3460750" y="5724525"/>
            <a:ext cx="152400" cy="381000"/>
          </a:xfrm>
          <a:prstGeom prst="can">
            <a:avLst>
              <a:gd name="adj" fmla="val 62500"/>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sp>
        <p:nvSpPr>
          <p:cNvPr id="270356" name="AutoShape 20"/>
          <p:cNvSpPr>
            <a:spLocks noChangeArrowheads="1"/>
          </p:cNvSpPr>
          <p:nvPr/>
        </p:nvSpPr>
        <p:spPr bwMode="auto">
          <a:xfrm>
            <a:off x="3962400" y="4267200"/>
            <a:ext cx="3810000" cy="762000"/>
          </a:xfrm>
          <a:prstGeom prst="parallelogram">
            <a:avLst>
              <a:gd name="adj" fmla="val 78750"/>
            </a:avLst>
          </a:prstGeom>
          <a:solidFill>
            <a:srgbClr val="6479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graphicFrame>
        <p:nvGraphicFramePr>
          <p:cNvPr id="270355" name="Object 19"/>
          <p:cNvGraphicFramePr>
            <a:graphicFrameLocks noChangeAspect="1"/>
          </p:cNvGraphicFramePr>
          <p:nvPr/>
        </p:nvGraphicFramePr>
        <p:xfrm>
          <a:off x="4213225" y="3048000"/>
          <a:ext cx="1425575" cy="1524000"/>
        </p:xfrm>
        <a:graphic>
          <a:graphicData uri="http://schemas.openxmlformats.org/presentationml/2006/ole">
            <mc:AlternateContent xmlns:mc="http://schemas.openxmlformats.org/markup-compatibility/2006">
              <mc:Choice xmlns:v="urn:schemas-microsoft-com:vml" Requires="v">
                <p:oleObj spid="_x0000_s58506" name="Clip" r:id="rId4" imgW="832104" imgH="889711" progId="MS_ClipArt_Gallery.2">
                  <p:embed/>
                </p:oleObj>
              </mc:Choice>
              <mc:Fallback>
                <p:oleObj name="Clip" r:id="rId4" imgW="832104" imgH="889711" progId="MS_ClipArt_Gallery.2">
                  <p:embed/>
                  <p:pic>
                    <p:nvPicPr>
                      <p:cNvPr id="0" name="Object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13225" y="3048000"/>
                        <a:ext cx="1425575" cy="1524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70354" name="Object 18"/>
          <p:cNvGraphicFramePr>
            <a:graphicFrameLocks noChangeAspect="1"/>
          </p:cNvGraphicFramePr>
          <p:nvPr/>
        </p:nvGraphicFramePr>
        <p:xfrm>
          <a:off x="4778375" y="4038600"/>
          <a:ext cx="860425" cy="889000"/>
        </p:xfrm>
        <a:graphic>
          <a:graphicData uri="http://schemas.openxmlformats.org/presentationml/2006/ole">
            <mc:AlternateContent xmlns:mc="http://schemas.openxmlformats.org/markup-compatibility/2006">
              <mc:Choice xmlns:v="urn:schemas-microsoft-com:vml" Requires="v">
                <p:oleObj spid="_x0000_s58507" name="Clip" r:id="rId6" imgW="861365" imgH="888797" progId="MS_ClipArt_Gallery.2">
                  <p:embed/>
                </p:oleObj>
              </mc:Choice>
              <mc:Fallback>
                <p:oleObj name="Clip" r:id="rId6" imgW="861365" imgH="888797" progId="MS_ClipArt_Gallery.2">
                  <p:embed/>
                  <p:pic>
                    <p:nvPicPr>
                      <p:cNvPr id="0" name="Object 1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78375" y="4038600"/>
                        <a:ext cx="860425" cy="889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70351" name="Object 15"/>
          <p:cNvGraphicFramePr>
            <a:graphicFrameLocks noChangeAspect="1"/>
          </p:cNvGraphicFramePr>
          <p:nvPr/>
        </p:nvGraphicFramePr>
        <p:xfrm>
          <a:off x="5410200" y="2133600"/>
          <a:ext cx="1455738" cy="2732088"/>
        </p:xfrm>
        <a:graphic>
          <a:graphicData uri="http://schemas.openxmlformats.org/presentationml/2006/ole">
            <mc:AlternateContent xmlns:mc="http://schemas.openxmlformats.org/markup-compatibility/2006">
              <mc:Choice xmlns:v="urn:schemas-microsoft-com:vml" Requires="v">
                <p:oleObj spid="_x0000_s58508" name="Clip" r:id="rId8" imgW="883310" imgH="1655978" progId="MS_ClipArt_Gallery.2">
                  <p:embed/>
                </p:oleObj>
              </mc:Choice>
              <mc:Fallback>
                <p:oleObj name="Clip" r:id="rId8" imgW="883310" imgH="1655978" progId="MS_ClipArt_Gallery.2">
                  <p:embed/>
                  <p:pic>
                    <p:nvPicPr>
                      <p:cNvPr id="0" name="Object 1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410200" y="2133600"/>
                        <a:ext cx="1455738" cy="27320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3" name="Group 22"/>
          <p:cNvGrpSpPr>
            <a:grpSpLocks/>
          </p:cNvGrpSpPr>
          <p:nvPr/>
        </p:nvGrpSpPr>
        <p:grpSpPr bwMode="auto">
          <a:xfrm>
            <a:off x="6418263" y="3276600"/>
            <a:ext cx="803275" cy="1752600"/>
            <a:chOff x="3371" y="1776"/>
            <a:chExt cx="506" cy="1104"/>
          </a:xfrm>
        </p:grpSpPr>
        <p:graphicFrame>
          <p:nvGraphicFramePr>
            <p:cNvPr id="49187" name="Object 16"/>
            <p:cNvGraphicFramePr>
              <a:graphicFrameLocks noChangeAspect="1"/>
            </p:cNvGraphicFramePr>
            <p:nvPr/>
          </p:nvGraphicFramePr>
          <p:xfrm>
            <a:off x="3371" y="1776"/>
            <a:ext cx="421" cy="1065"/>
          </p:xfrm>
          <a:graphic>
            <a:graphicData uri="http://schemas.openxmlformats.org/presentationml/2006/ole">
              <mc:AlternateContent xmlns:mc="http://schemas.openxmlformats.org/markup-compatibility/2006">
                <mc:Choice xmlns:v="urn:schemas-microsoft-com:vml" Requires="v">
                  <p:oleObj spid="_x0000_s58509" name="Clip" r:id="rId10" imgW="668426" imgH="1690726" progId="MS_ClipArt_Gallery.2">
                    <p:embed/>
                  </p:oleObj>
                </mc:Choice>
                <mc:Fallback>
                  <p:oleObj name="Clip" r:id="rId10" imgW="668426" imgH="1690726" progId="MS_ClipArt_Gallery.2">
                    <p:embed/>
                    <p:pic>
                      <p:nvPicPr>
                        <p:cNvPr id="0" name="Object 1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371" y="1776"/>
                          <a:ext cx="421" cy="10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9188" name="Object 17"/>
            <p:cNvGraphicFramePr>
              <a:graphicFrameLocks noChangeAspect="1"/>
            </p:cNvGraphicFramePr>
            <p:nvPr/>
          </p:nvGraphicFramePr>
          <p:xfrm>
            <a:off x="3456" y="1815"/>
            <a:ext cx="421" cy="1065"/>
          </p:xfrm>
          <a:graphic>
            <a:graphicData uri="http://schemas.openxmlformats.org/presentationml/2006/ole">
              <mc:AlternateContent xmlns:mc="http://schemas.openxmlformats.org/markup-compatibility/2006">
                <mc:Choice xmlns:v="urn:schemas-microsoft-com:vml" Requires="v">
                  <p:oleObj spid="_x0000_s58510" name="Clip" r:id="rId12" imgW="668426" imgH="1690726" progId="MS_ClipArt_Gallery.2">
                    <p:embed/>
                  </p:oleObj>
                </mc:Choice>
                <mc:Fallback>
                  <p:oleObj name="Clip" r:id="rId12" imgW="668426" imgH="1690726" progId="MS_ClipArt_Gallery.2">
                    <p:embed/>
                    <p:pic>
                      <p:nvPicPr>
                        <p:cNvPr id="0" name="Object 1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456" y="1815"/>
                          <a:ext cx="421" cy="10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270359" name="Freeform 23"/>
          <p:cNvSpPr>
            <a:spLocks/>
          </p:cNvSpPr>
          <p:nvPr/>
        </p:nvSpPr>
        <p:spPr bwMode="auto">
          <a:xfrm>
            <a:off x="2390775" y="4714875"/>
            <a:ext cx="1673225" cy="1485900"/>
          </a:xfrm>
          <a:custGeom>
            <a:avLst/>
            <a:gdLst>
              <a:gd name="T0" fmla="*/ 2147483647 w 1054"/>
              <a:gd name="T1" fmla="*/ 2147483647 h 936"/>
              <a:gd name="T2" fmla="*/ 2147483647 w 1054"/>
              <a:gd name="T3" fmla="*/ 2147483647 h 936"/>
              <a:gd name="T4" fmla="*/ 2147483647 w 1054"/>
              <a:gd name="T5" fmla="*/ 2147483647 h 936"/>
              <a:gd name="T6" fmla="*/ 2147483647 w 1054"/>
              <a:gd name="T7" fmla="*/ 2147483647 h 936"/>
              <a:gd name="T8" fmla="*/ 2147483647 w 1054"/>
              <a:gd name="T9" fmla="*/ 2147483647 h 936"/>
              <a:gd name="T10" fmla="*/ 2147483647 w 1054"/>
              <a:gd name="T11" fmla="*/ 2147483647 h 936"/>
              <a:gd name="T12" fmla="*/ 2147483647 w 1054"/>
              <a:gd name="T13" fmla="*/ 2147483647 h 936"/>
              <a:gd name="T14" fmla="*/ 2147483647 w 1054"/>
              <a:gd name="T15" fmla="*/ 2147483647 h 936"/>
              <a:gd name="T16" fmla="*/ 2147483647 w 1054"/>
              <a:gd name="T17" fmla="*/ 2147483647 h 936"/>
              <a:gd name="T18" fmla="*/ 2147483647 w 1054"/>
              <a:gd name="T19" fmla="*/ 0 h 936"/>
              <a:gd name="T20" fmla="*/ 2147483647 w 1054"/>
              <a:gd name="T21" fmla="*/ 2147483647 h 936"/>
              <a:gd name="T22" fmla="*/ 2147483647 w 1054"/>
              <a:gd name="T23" fmla="*/ 2147483647 h 936"/>
              <a:gd name="T24" fmla="*/ 2147483647 w 1054"/>
              <a:gd name="T25" fmla="*/ 2147483647 h 936"/>
              <a:gd name="T26" fmla="*/ 2147483647 w 1054"/>
              <a:gd name="T27" fmla="*/ 2147483647 h 936"/>
              <a:gd name="T28" fmla="*/ 2147483647 w 1054"/>
              <a:gd name="T29" fmla="*/ 2147483647 h 936"/>
              <a:gd name="T30" fmla="*/ 2147483647 w 1054"/>
              <a:gd name="T31" fmla="*/ 2147483647 h 936"/>
              <a:gd name="T32" fmla="*/ 2147483647 w 1054"/>
              <a:gd name="T33" fmla="*/ 2147483647 h 936"/>
              <a:gd name="T34" fmla="*/ 2147483647 w 1054"/>
              <a:gd name="T35" fmla="*/ 2147483647 h 936"/>
              <a:gd name="T36" fmla="*/ 2147483647 w 1054"/>
              <a:gd name="T37" fmla="*/ 2147483647 h 936"/>
              <a:gd name="T38" fmla="*/ 2147483647 w 1054"/>
              <a:gd name="T39" fmla="*/ 2147483647 h 936"/>
              <a:gd name="T40" fmla="*/ 2147483647 w 1054"/>
              <a:gd name="T41" fmla="*/ 2147483647 h 936"/>
              <a:gd name="T42" fmla="*/ 2147483647 w 1054"/>
              <a:gd name="T43" fmla="*/ 2147483647 h 936"/>
              <a:gd name="T44" fmla="*/ 2147483647 w 1054"/>
              <a:gd name="T45" fmla="*/ 2147483647 h 936"/>
              <a:gd name="T46" fmla="*/ 2147483647 w 1054"/>
              <a:gd name="T47" fmla="*/ 2147483647 h 936"/>
              <a:gd name="T48" fmla="*/ 2147483647 w 1054"/>
              <a:gd name="T49" fmla="*/ 2147483647 h 936"/>
              <a:gd name="T50" fmla="*/ 2147483647 w 1054"/>
              <a:gd name="T51" fmla="*/ 2147483647 h 936"/>
              <a:gd name="T52" fmla="*/ 2147483647 w 1054"/>
              <a:gd name="T53" fmla="*/ 2147483647 h 9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054"/>
              <a:gd name="T82" fmla="*/ 0 h 936"/>
              <a:gd name="T83" fmla="*/ 1054 w 1054"/>
              <a:gd name="T84" fmla="*/ 936 h 9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054" h="936">
                <a:moveTo>
                  <a:pt x="4" y="860"/>
                </a:moveTo>
                <a:cubicBezTo>
                  <a:pt x="41" y="857"/>
                  <a:pt x="81" y="866"/>
                  <a:pt x="114" y="850"/>
                </a:cubicBezTo>
                <a:cubicBezTo>
                  <a:pt x="136" y="840"/>
                  <a:pt x="141" y="810"/>
                  <a:pt x="154" y="790"/>
                </a:cubicBezTo>
                <a:cubicBezTo>
                  <a:pt x="166" y="772"/>
                  <a:pt x="174" y="730"/>
                  <a:pt x="174" y="730"/>
                </a:cubicBezTo>
                <a:cubicBezTo>
                  <a:pt x="174" y="726"/>
                  <a:pt x="184" y="429"/>
                  <a:pt x="224" y="370"/>
                </a:cubicBezTo>
                <a:cubicBezTo>
                  <a:pt x="231" y="360"/>
                  <a:pt x="239" y="351"/>
                  <a:pt x="244" y="340"/>
                </a:cubicBezTo>
                <a:cubicBezTo>
                  <a:pt x="263" y="298"/>
                  <a:pt x="288" y="191"/>
                  <a:pt x="324" y="160"/>
                </a:cubicBezTo>
                <a:cubicBezTo>
                  <a:pt x="342" y="144"/>
                  <a:pt x="367" y="137"/>
                  <a:pt x="384" y="120"/>
                </a:cubicBezTo>
                <a:cubicBezTo>
                  <a:pt x="421" y="83"/>
                  <a:pt x="401" y="94"/>
                  <a:pt x="444" y="80"/>
                </a:cubicBezTo>
                <a:cubicBezTo>
                  <a:pt x="502" y="22"/>
                  <a:pt x="595" y="13"/>
                  <a:pt x="674" y="0"/>
                </a:cubicBezTo>
                <a:cubicBezTo>
                  <a:pt x="771" y="6"/>
                  <a:pt x="907" y="12"/>
                  <a:pt x="994" y="70"/>
                </a:cubicBezTo>
                <a:cubicBezTo>
                  <a:pt x="1007" y="90"/>
                  <a:pt x="1021" y="110"/>
                  <a:pt x="1034" y="130"/>
                </a:cubicBezTo>
                <a:cubicBezTo>
                  <a:pt x="1041" y="140"/>
                  <a:pt x="1054" y="160"/>
                  <a:pt x="1054" y="160"/>
                </a:cubicBezTo>
                <a:cubicBezTo>
                  <a:pt x="1044" y="167"/>
                  <a:pt x="1036" y="183"/>
                  <a:pt x="1024" y="180"/>
                </a:cubicBezTo>
                <a:cubicBezTo>
                  <a:pt x="998" y="174"/>
                  <a:pt x="904" y="100"/>
                  <a:pt x="874" y="80"/>
                </a:cubicBezTo>
                <a:cubicBezTo>
                  <a:pt x="864" y="73"/>
                  <a:pt x="856" y="61"/>
                  <a:pt x="844" y="60"/>
                </a:cubicBezTo>
                <a:cubicBezTo>
                  <a:pt x="811" y="57"/>
                  <a:pt x="777" y="53"/>
                  <a:pt x="744" y="50"/>
                </a:cubicBezTo>
                <a:cubicBezTo>
                  <a:pt x="664" y="54"/>
                  <a:pt x="574" y="31"/>
                  <a:pt x="504" y="70"/>
                </a:cubicBezTo>
                <a:cubicBezTo>
                  <a:pt x="472" y="88"/>
                  <a:pt x="444" y="110"/>
                  <a:pt x="414" y="130"/>
                </a:cubicBezTo>
                <a:cubicBezTo>
                  <a:pt x="404" y="137"/>
                  <a:pt x="384" y="150"/>
                  <a:pt x="384" y="150"/>
                </a:cubicBezTo>
                <a:cubicBezTo>
                  <a:pt x="359" y="225"/>
                  <a:pt x="396" y="135"/>
                  <a:pt x="344" y="200"/>
                </a:cubicBezTo>
                <a:cubicBezTo>
                  <a:pt x="337" y="208"/>
                  <a:pt x="339" y="221"/>
                  <a:pt x="334" y="230"/>
                </a:cubicBezTo>
                <a:cubicBezTo>
                  <a:pt x="310" y="273"/>
                  <a:pt x="277" y="303"/>
                  <a:pt x="264" y="350"/>
                </a:cubicBezTo>
                <a:cubicBezTo>
                  <a:pt x="249" y="403"/>
                  <a:pt x="247" y="457"/>
                  <a:pt x="234" y="510"/>
                </a:cubicBezTo>
                <a:cubicBezTo>
                  <a:pt x="218" y="573"/>
                  <a:pt x="198" y="637"/>
                  <a:pt x="184" y="700"/>
                </a:cubicBezTo>
                <a:cubicBezTo>
                  <a:pt x="167" y="778"/>
                  <a:pt x="183" y="851"/>
                  <a:pt x="124" y="910"/>
                </a:cubicBezTo>
                <a:cubicBezTo>
                  <a:pt x="0" y="899"/>
                  <a:pt x="23" y="936"/>
                  <a:pt x="4" y="860"/>
                </a:cubicBezTo>
                <a:close/>
              </a:path>
            </a:pathLst>
          </a:custGeom>
          <a:solidFill>
            <a:srgbClr val="000000"/>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dirty="0"/>
          </a:p>
        </p:txBody>
      </p:sp>
      <p:sp>
        <p:nvSpPr>
          <p:cNvPr id="270360" name="Freeform 24"/>
          <p:cNvSpPr>
            <a:spLocks/>
          </p:cNvSpPr>
          <p:nvPr/>
        </p:nvSpPr>
        <p:spPr bwMode="auto">
          <a:xfrm>
            <a:off x="-125413" y="6034088"/>
            <a:ext cx="2640013" cy="808037"/>
          </a:xfrm>
          <a:custGeom>
            <a:avLst/>
            <a:gdLst>
              <a:gd name="T0" fmla="*/ 2147483647 w 1663"/>
              <a:gd name="T1" fmla="*/ 2147483647 h 509"/>
              <a:gd name="T2" fmla="*/ 2147483647 w 1663"/>
              <a:gd name="T3" fmla="*/ 2147483647 h 509"/>
              <a:gd name="T4" fmla="*/ 2147483647 w 1663"/>
              <a:gd name="T5" fmla="*/ 2147483647 h 509"/>
              <a:gd name="T6" fmla="*/ 2147483647 w 1663"/>
              <a:gd name="T7" fmla="*/ 2147483647 h 509"/>
              <a:gd name="T8" fmla="*/ 2147483647 w 1663"/>
              <a:gd name="T9" fmla="*/ 2147483647 h 509"/>
              <a:gd name="T10" fmla="*/ 2147483647 w 1663"/>
              <a:gd name="T11" fmla="*/ 2147483647 h 509"/>
              <a:gd name="T12" fmla="*/ 2147483647 w 1663"/>
              <a:gd name="T13" fmla="*/ 2147483647 h 509"/>
              <a:gd name="T14" fmla="*/ 2147483647 w 1663"/>
              <a:gd name="T15" fmla="*/ 2147483647 h 509"/>
              <a:gd name="T16" fmla="*/ 2147483647 w 1663"/>
              <a:gd name="T17" fmla="*/ 2147483647 h 509"/>
              <a:gd name="T18" fmla="*/ 2147483647 w 1663"/>
              <a:gd name="T19" fmla="*/ 2147483647 h 509"/>
              <a:gd name="T20" fmla="*/ 2147483647 w 1663"/>
              <a:gd name="T21" fmla="*/ 2147483647 h 509"/>
              <a:gd name="T22" fmla="*/ 2147483647 w 1663"/>
              <a:gd name="T23" fmla="*/ 2147483647 h 509"/>
              <a:gd name="T24" fmla="*/ 2147483647 w 1663"/>
              <a:gd name="T25" fmla="*/ 2147483647 h 509"/>
              <a:gd name="T26" fmla="*/ 2147483647 w 1663"/>
              <a:gd name="T27" fmla="*/ 2147483647 h 509"/>
              <a:gd name="T28" fmla="*/ 2147483647 w 1663"/>
              <a:gd name="T29" fmla="*/ 2147483647 h 509"/>
              <a:gd name="T30" fmla="*/ 2147483647 w 1663"/>
              <a:gd name="T31" fmla="*/ 2147483647 h 509"/>
              <a:gd name="T32" fmla="*/ 2147483647 w 1663"/>
              <a:gd name="T33" fmla="*/ 2147483647 h 509"/>
              <a:gd name="T34" fmla="*/ 2147483647 w 1663"/>
              <a:gd name="T35" fmla="*/ 2147483647 h 509"/>
              <a:gd name="T36" fmla="*/ 2147483647 w 1663"/>
              <a:gd name="T37" fmla="*/ 2147483647 h 509"/>
              <a:gd name="T38" fmla="*/ 2147483647 w 1663"/>
              <a:gd name="T39" fmla="*/ 2147483647 h 509"/>
              <a:gd name="T40" fmla="*/ 2147483647 w 1663"/>
              <a:gd name="T41" fmla="*/ 2147483647 h 509"/>
              <a:gd name="T42" fmla="*/ 2147483647 w 1663"/>
              <a:gd name="T43" fmla="*/ 2147483647 h 509"/>
              <a:gd name="T44" fmla="*/ 2147483647 w 1663"/>
              <a:gd name="T45" fmla="*/ 2147483647 h 509"/>
              <a:gd name="T46" fmla="*/ 2147483647 w 1663"/>
              <a:gd name="T47" fmla="*/ 2147483647 h 509"/>
              <a:gd name="T48" fmla="*/ 2147483647 w 1663"/>
              <a:gd name="T49" fmla="*/ 2147483647 h 50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663"/>
              <a:gd name="T76" fmla="*/ 0 h 509"/>
              <a:gd name="T77" fmla="*/ 1663 w 1663"/>
              <a:gd name="T78" fmla="*/ 509 h 509"/>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663" h="509">
                <a:moveTo>
                  <a:pt x="1643" y="29"/>
                </a:moveTo>
                <a:cubicBezTo>
                  <a:pt x="1556" y="0"/>
                  <a:pt x="1461" y="21"/>
                  <a:pt x="1373" y="39"/>
                </a:cubicBezTo>
                <a:cubicBezTo>
                  <a:pt x="1277" y="135"/>
                  <a:pt x="1400" y="21"/>
                  <a:pt x="1313" y="79"/>
                </a:cubicBezTo>
                <a:cubicBezTo>
                  <a:pt x="1301" y="87"/>
                  <a:pt x="1294" y="100"/>
                  <a:pt x="1283" y="109"/>
                </a:cubicBezTo>
                <a:cubicBezTo>
                  <a:pt x="1141" y="219"/>
                  <a:pt x="1032" y="163"/>
                  <a:pt x="813" y="169"/>
                </a:cubicBezTo>
                <a:cubicBezTo>
                  <a:pt x="689" y="210"/>
                  <a:pt x="616" y="203"/>
                  <a:pt x="463" y="209"/>
                </a:cubicBezTo>
                <a:cubicBezTo>
                  <a:pt x="425" y="222"/>
                  <a:pt x="369" y="231"/>
                  <a:pt x="333" y="249"/>
                </a:cubicBezTo>
                <a:cubicBezTo>
                  <a:pt x="255" y="288"/>
                  <a:pt x="348" y="254"/>
                  <a:pt x="273" y="279"/>
                </a:cubicBezTo>
                <a:cubicBezTo>
                  <a:pt x="208" y="344"/>
                  <a:pt x="108" y="351"/>
                  <a:pt x="23" y="379"/>
                </a:cubicBezTo>
                <a:cubicBezTo>
                  <a:pt x="16" y="389"/>
                  <a:pt x="0" y="397"/>
                  <a:pt x="3" y="409"/>
                </a:cubicBezTo>
                <a:cubicBezTo>
                  <a:pt x="6" y="419"/>
                  <a:pt x="23" y="418"/>
                  <a:pt x="33" y="419"/>
                </a:cubicBezTo>
                <a:cubicBezTo>
                  <a:pt x="73" y="424"/>
                  <a:pt x="113" y="426"/>
                  <a:pt x="153" y="429"/>
                </a:cubicBezTo>
                <a:cubicBezTo>
                  <a:pt x="215" y="450"/>
                  <a:pt x="271" y="488"/>
                  <a:pt x="333" y="509"/>
                </a:cubicBezTo>
                <a:cubicBezTo>
                  <a:pt x="350" y="506"/>
                  <a:pt x="370" y="509"/>
                  <a:pt x="383" y="499"/>
                </a:cubicBezTo>
                <a:cubicBezTo>
                  <a:pt x="402" y="484"/>
                  <a:pt x="399" y="444"/>
                  <a:pt x="423" y="439"/>
                </a:cubicBezTo>
                <a:cubicBezTo>
                  <a:pt x="472" y="429"/>
                  <a:pt x="491" y="420"/>
                  <a:pt x="533" y="399"/>
                </a:cubicBezTo>
                <a:cubicBezTo>
                  <a:pt x="573" y="379"/>
                  <a:pt x="625" y="384"/>
                  <a:pt x="663" y="359"/>
                </a:cubicBezTo>
                <a:cubicBezTo>
                  <a:pt x="673" y="352"/>
                  <a:pt x="682" y="344"/>
                  <a:pt x="693" y="339"/>
                </a:cubicBezTo>
                <a:cubicBezTo>
                  <a:pt x="750" y="314"/>
                  <a:pt x="826" y="314"/>
                  <a:pt x="883" y="309"/>
                </a:cubicBezTo>
                <a:cubicBezTo>
                  <a:pt x="945" y="293"/>
                  <a:pt x="983" y="286"/>
                  <a:pt x="1053" y="279"/>
                </a:cubicBezTo>
                <a:cubicBezTo>
                  <a:pt x="1101" y="263"/>
                  <a:pt x="1143" y="248"/>
                  <a:pt x="1193" y="239"/>
                </a:cubicBezTo>
                <a:cubicBezTo>
                  <a:pt x="1232" y="232"/>
                  <a:pt x="1287" y="229"/>
                  <a:pt x="1323" y="209"/>
                </a:cubicBezTo>
                <a:cubicBezTo>
                  <a:pt x="1384" y="175"/>
                  <a:pt x="1414" y="140"/>
                  <a:pt x="1483" y="129"/>
                </a:cubicBezTo>
                <a:cubicBezTo>
                  <a:pt x="1513" y="124"/>
                  <a:pt x="1543" y="122"/>
                  <a:pt x="1573" y="119"/>
                </a:cubicBezTo>
                <a:cubicBezTo>
                  <a:pt x="1623" y="102"/>
                  <a:pt x="1663" y="88"/>
                  <a:pt x="1643" y="29"/>
                </a:cubicBezTo>
                <a:close/>
              </a:path>
            </a:pathLst>
          </a:custGeom>
          <a:solidFill>
            <a:srgbClr val="6479FF"/>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dirty="0"/>
          </a:p>
        </p:txBody>
      </p:sp>
      <p:sp>
        <p:nvSpPr>
          <p:cNvPr id="270366" name="Rectangle 30"/>
          <p:cNvSpPr>
            <a:spLocks noChangeArrowheads="1"/>
          </p:cNvSpPr>
          <p:nvPr/>
        </p:nvSpPr>
        <p:spPr bwMode="auto">
          <a:xfrm>
            <a:off x="228600" y="2590800"/>
            <a:ext cx="28194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buClr>
                <a:schemeClr val="accent2"/>
              </a:buClr>
            </a:pPr>
            <a:r>
              <a:rPr lang="en-US" altLang="en-US" i="0" dirty="0">
                <a:solidFill>
                  <a:schemeClr val="bg1"/>
                </a:solidFill>
              </a:rPr>
              <a:t>Cracks</a:t>
            </a:r>
          </a:p>
        </p:txBody>
      </p:sp>
      <p:sp>
        <p:nvSpPr>
          <p:cNvPr id="270367" name="Rectangle 31"/>
          <p:cNvSpPr>
            <a:spLocks noChangeArrowheads="1"/>
          </p:cNvSpPr>
          <p:nvPr/>
        </p:nvSpPr>
        <p:spPr bwMode="auto">
          <a:xfrm>
            <a:off x="228600" y="3124200"/>
            <a:ext cx="28194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buClr>
                <a:schemeClr val="accent2"/>
              </a:buClr>
            </a:pPr>
            <a:r>
              <a:rPr lang="en-US" altLang="en-US" i="0" dirty="0">
                <a:solidFill>
                  <a:schemeClr val="bg1"/>
                </a:solidFill>
              </a:rPr>
              <a:t>Open seams</a:t>
            </a:r>
          </a:p>
        </p:txBody>
      </p:sp>
      <p:sp>
        <p:nvSpPr>
          <p:cNvPr id="270368" name="Rectangle 32"/>
          <p:cNvSpPr>
            <a:spLocks noChangeArrowheads="1"/>
          </p:cNvSpPr>
          <p:nvPr/>
        </p:nvSpPr>
        <p:spPr bwMode="auto">
          <a:xfrm>
            <a:off x="228600" y="3657600"/>
            <a:ext cx="28194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buClr>
                <a:schemeClr val="accent2"/>
              </a:buClr>
            </a:pPr>
            <a:r>
              <a:rPr lang="en-US" altLang="en-US" i="0" dirty="0">
                <a:solidFill>
                  <a:schemeClr val="bg1"/>
                </a:solidFill>
              </a:rPr>
              <a:t>Open drains*</a:t>
            </a:r>
          </a:p>
        </p:txBody>
      </p:sp>
      <p:sp>
        <p:nvSpPr>
          <p:cNvPr id="270369" name="Rectangle 33"/>
          <p:cNvSpPr>
            <a:spLocks noChangeArrowheads="1"/>
          </p:cNvSpPr>
          <p:nvPr/>
        </p:nvSpPr>
        <p:spPr bwMode="auto">
          <a:xfrm>
            <a:off x="228600" y="4191000"/>
            <a:ext cx="28194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buClr>
                <a:schemeClr val="accent2"/>
              </a:buClr>
            </a:pPr>
            <a:r>
              <a:rPr lang="en-US" altLang="en-US" i="0" dirty="0">
                <a:solidFill>
                  <a:schemeClr val="bg1"/>
                </a:solidFill>
              </a:rPr>
              <a:t>Siphons</a:t>
            </a:r>
          </a:p>
        </p:txBody>
      </p:sp>
      <p:sp>
        <p:nvSpPr>
          <p:cNvPr id="270370" name="Rectangle 34"/>
          <p:cNvSpPr>
            <a:spLocks noChangeArrowheads="1"/>
          </p:cNvSpPr>
          <p:nvPr/>
        </p:nvSpPr>
        <p:spPr bwMode="auto">
          <a:xfrm>
            <a:off x="228600" y="4724400"/>
            <a:ext cx="28194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buClr>
                <a:schemeClr val="accent2"/>
              </a:buClr>
            </a:pPr>
            <a:r>
              <a:rPr lang="en-US" altLang="en-US" i="0" dirty="0">
                <a:solidFill>
                  <a:schemeClr val="bg1"/>
                </a:solidFill>
              </a:rPr>
              <a:t>Precipitation</a:t>
            </a:r>
          </a:p>
        </p:txBody>
      </p:sp>
      <p:sp>
        <p:nvSpPr>
          <p:cNvPr id="270371" name="Rectangle 35"/>
          <p:cNvSpPr>
            <a:spLocks noChangeArrowheads="1"/>
          </p:cNvSpPr>
          <p:nvPr/>
        </p:nvSpPr>
        <p:spPr bwMode="auto">
          <a:xfrm>
            <a:off x="228600" y="5257800"/>
            <a:ext cx="28194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buClr>
                <a:schemeClr val="accent2"/>
              </a:buClr>
            </a:pPr>
            <a:r>
              <a:rPr lang="en-US" altLang="en-US" i="0" dirty="0">
                <a:solidFill>
                  <a:schemeClr val="bg1"/>
                </a:solidFill>
              </a:rPr>
              <a:t>Vegetation</a:t>
            </a:r>
          </a:p>
        </p:txBody>
      </p:sp>
      <p:sp>
        <p:nvSpPr>
          <p:cNvPr id="270372" name="WordArt 36"/>
          <p:cNvSpPr>
            <a:spLocks noChangeArrowheads="1" noChangeShapeType="1" noTextEdit="1"/>
          </p:cNvSpPr>
          <p:nvPr/>
        </p:nvSpPr>
        <p:spPr bwMode="auto">
          <a:xfrm>
            <a:off x="1219200" y="1066800"/>
            <a:ext cx="1905000" cy="1457325"/>
          </a:xfrm>
          <a:prstGeom prst="rect">
            <a:avLst/>
          </a:prstGeom>
        </p:spPr>
        <p:txBody>
          <a:bodyPr wrap="none" fromWordArt="1">
            <a:prstTxWarp prst="textSlantUp">
              <a:avLst>
                <a:gd name="adj" fmla="val 55556"/>
              </a:avLst>
            </a:prstTxWarp>
          </a:bodyPr>
          <a:lstStyle/>
          <a:p>
            <a:pPr algn="ctr"/>
            <a:r>
              <a:rPr lang="en-US" sz="3600" kern="10" dirty="0">
                <a:ln w="9525">
                  <a:solidFill>
                    <a:srgbClr val="FF0000"/>
                  </a:solidFill>
                  <a:round/>
                  <a:headEnd/>
                  <a:tailEnd/>
                </a:ln>
                <a:solidFill>
                  <a:srgbClr val="FF0000"/>
                </a:solidFill>
                <a:latin typeface="Arial Black"/>
              </a:rPr>
              <a:t>NO</a:t>
            </a:r>
          </a:p>
        </p:txBody>
      </p:sp>
      <p:graphicFrame>
        <p:nvGraphicFramePr>
          <p:cNvPr id="270374" name="Object 38"/>
          <p:cNvGraphicFramePr>
            <a:graphicFrameLocks noChangeAspect="1"/>
          </p:cNvGraphicFramePr>
          <p:nvPr/>
        </p:nvGraphicFramePr>
        <p:xfrm>
          <a:off x="2667000" y="4495800"/>
          <a:ext cx="973138" cy="969963"/>
        </p:xfrm>
        <a:graphic>
          <a:graphicData uri="http://schemas.openxmlformats.org/presentationml/2006/ole">
            <mc:AlternateContent xmlns:mc="http://schemas.openxmlformats.org/markup-compatibility/2006">
              <mc:Choice xmlns:v="urn:schemas-microsoft-com:vml" Requires="v">
                <p:oleObj spid="_x0000_s58511" name="Clip" r:id="rId13" imgW="1490472" imgH="1484986" progId="MS_ClipArt_Gallery.2">
                  <p:embed/>
                </p:oleObj>
              </mc:Choice>
              <mc:Fallback>
                <p:oleObj name="Clip" r:id="rId13" imgW="1490472" imgH="1484986" progId="MS_ClipArt_Gallery.2">
                  <p:embed/>
                  <p:pic>
                    <p:nvPicPr>
                      <p:cNvPr id="0" name="Object 3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667000" y="4495800"/>
                        <a:ext cx="973138" cy="969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70377" name="Object 41"/>
          <p:cNvGraphicFramePr>
            <a:graphicFrameLocks noChangeAspect="1"/>
          </p:cNvGraphicFramePr>
          <p:nvPr/>
        </p:nvGraphicFramePr>
        <p:xfrm>
          <a:off x="4953000" y="3138488"/>
          <a:ext cx="1828800" cy="1814512"/>
        </p:xfrm>
        <a:graphic>
          <a:graphicData uri="http://schemas.openxmlformats.org/presentationml/2006/ole">
            <mc:AlternateContent xmlns:mc="http://schemas.openxmlformats.org/markup-compatibility/2006">
              <mc:Choice xmlns:v="urn:schemas-microsoft-com:vml" Requires="v">
                <p:oleObj spid="_x0000_s58512" name="Clip" r:id="rId15" imgW="1490472" imgH="1484986" progId="MS_ClipArt_Gallery.2">
                  <p:embed/>
                </p:oleObj>
              </mc:Choice>
              <mc:Fallback>
                <p:oleObj name="Clip" r:id="rId15" imgW="1490472" imgH="1484986" progId="MS_ClipArt_Gallery.2">
                  <p:embed/>
                  <p:pic>
                    <p:nvPicPr>
                      <p:cNvPr id="0" name="Object 41"/>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953000" y="3138488"/>
                        <a:ext cx="1828800" cy="18145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70380" name="Freeform 44"/>
          <p:cNvSpPr>
            <a:spLocks/>
          </p:cNvSpPr>
          <p:nvPr/>
        </p:nvSpPr>
        <p:spPr bwMode="auto">
          <a:xfrm>
            <a:off x="2438400" y="5951538"/>
            <a:ext cx="973138" cy="906462"/>
          </a:xfrm>
          <a:custGeom>
            <a:avLst/>
            <a:gdLst>
              <a:gd name="T0" fmla="*/ 2147483647 w 613"/>
              <a:gd name="T1" fmla="*/ 0 h 571"/>
              <a:gd name="T2" fmla="*/ 2147483647 w 613"/>
              <a:gd name="T3" fmla="*/ 2147483647 h 571"/>
              <a:gd name="T4" fmla="*/ 2147483647 w 613"/>
              <a:gd name="T5" fmla="*/ 2147483647 h 571"/>
              <a:gd name="T6" fmla="*/ 2147483647 w 613"/>
              <a:gd name="T7" fmla="*/ 2147483647 h 571"/>
              <a:gd name="T8" fmla="*/ 2147483647 w 613"/>
              <a:gd name="T9" fmla="*/ 2147483647 h 571"/>
              <a:gd name="T10" fmla="*/ 2147483647 w 613"/>
              <a:gd name="T11" fmla="*/ 2147483647 h 571"/>
              <a:gd name="T12" fmla="*/ 2147483647 w 613"/>
              <a:gd name="T13" fmla="*/ 2147483647 h 571"/>
              <a:gd name="T14" fmla="*/ 2147483647 w 613"/>
              <a:gd name="T15" fmla="*/ 2147483647 h 571"/>
              <a:gd name="T16" fmla="*/ 2147483647 w 613"/>
              <a:gd name="T17" fmla="*/ 2147483647 h 571"/>
              <a:gd name="T18" fmla="*/ 0 w 613"/>
              <a:gd name="T19" fmla="*/ 2147483647 h 571"/>
              <a:gd name="T20" fmla="*/ 2147483647 w 613"/>
              <a:gd name="T21" fmla="*/ 2147483647 h 571"/>
              <a:gd name="T22" fmla="*/ 2147483647 w 613"/>
              <a:gd name="T23" fmla="*/ 2147483647 h 571"/>
              <a:gd name="T24" fmla="*/ 2147483647 w 613"/>
              <a:gd name="T25" fmla="*/ 2147483647 h 571"/>
              <a:gd name="T26" fmla="*/ 2147483647 w 613"/>
              <a:gd name="T27" fmla="*/ 2147483647 h 571"/>
              <a:gd name="T28" fmla="*/ 2147483647 w 613"/>
              <a:gd name="T29" fmla="*/ 2147483647 h 571"/>
              <a:gd name="T30" fmla="*/ 2147483647 w 613"/>
              <a:gd name="T31" fmla="*/ 2147483647 h 571"/>
              <a:gd name="T32" fmla="*/ 2147483647 w 613"/>
              <a:gd name="T33" fmla="*/ 2147483647 h 571"/>
              <a:gd name="T34" fmla="*/ 2147483647 w 613"/>
              <a:gd name="T35" fmla="*/ 2147483647 h 571"/>
              <a:gd name="T36" fmla="*/ 2147483647 w 613"/>
              <a:gd name="T37" fmla="*/ 2147483647 h 571"/>
              <a:gd name="T38" fmla="*/ 2147483647 w 613"/>
              <a:gd name="T39" fmla="*/ 2147483647 h 571"/>
              <a:gd name="T40" fmla="*/ 2147483647 w 613"/>
              <a:gd name="T41" fmla="*/ 0 h 57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13"/>
              <a:gd name="T64" fmla="*/ 0 h 571"/>
              <a:gd name="T65" fmla="*/ 613 w 613"/>
              <a:gd name="T66" fmla="*/ 571 h 57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13" h="571">
                <a:moveTo>
                  <a:pt x="610" y="0"/>
                </a:moveTo>
                <a:cubicBezTo>
                  <a:pt x="567" y="9"/>
                  <a:pt x="521" y="5"/>
                  <a:pt x="480" y="20"/>
                </a:cubicBezTo>
                <a:cubicBezTo>
                  <a:pt x="457" y="28"/>
                  <a:pt x="420" y="60"/>
                  <a:pt x="420" y="60"/>
                </a:cubicBezTo>
                <a:cubicBezTo>
                  <a:pt x="401" y="118"/>
                  <a:pt x="372" y="180"/>
                  <a:pt x="360" y="240"/>
                </a:cubicBezTo>
                <a:cubicBezTo>
                  <a:pt x="353" y="274"/>
                  <a:pt x="349" y="325"/>
                  <a:pt x="320" y="350"/>
                </a:cubicBezTo>
                <a:cubicBezTo>
                  <a:pt x="320" y="350"/>
                  <a:pt x="245" y="400"/>
                  <a:pt x="230" y="410"/>
                </a:cubicBezTo>
                <a:cubicBezTo>
                  <a:pt x="210" y="423"/>
                  <a:pt x="181" y="418"/>
                  <a:pt x="160" y="430"/>
                </a:cubicBezTo>
                <a:cubicBezTo>
                  <a:pt x="139" y="442"/>
                  <a:pt x="100" y="470"/>
                  <a:pt x="100" y="470"/>
                </a:cubicBezTo>
                <a:cubicBezTo>
                  <a:pt x="87" y="490"/>
                  <a:pt x="73" y="510"/>
                  <a:pt x="60" y="530"/>
                </a:cubicBezTo>
                <a:cubicBezTo>
                  <a:pt x="48" y="548"/>
                  <a:pt x="0" y="550"/>
                  <a:pt x="0" y="550"/>
                </a:cubicBezTo>
                <a:cubicBezTo>
                  <a:pt x="53" y="568"/>
                  <a:pt x="96" y="571"/>
                  <a:pt x="150" y="560"/>
                </a:cubicBezTo>
                <a:cubicBezTo>
                  <a:pt x="170" y="547"/>
                  <a:pt x="187" y="528"/>
                  <a:pt x="210" y="520"/>
                </a:cubicBezTo>
                <a:cubicBezTo>
                  <a:pt x="230" y="513"/>
                  <a:pt x="270" y="500"/>
                  <a:pt x="270" y="500"/>
                </a:cubicBezTo>
                <a:cubicBezTo>
                  <a:pt x="317" y="430"/>
                  <a:pt x="290" y="453"/>
                  <a:pt x="340" y="420"/>
                </a:cubicBezTo>
                <a:cubicBezTo>
                  <a:pt x="376" y="311"/>
                  <a:pt x="318" y="476"/>
                  <a:pt x="370" y="360"/>
                </a:cubicBezTo>
                <a:cubicBezTo>
                  <a:pt x="379" y="341"/>
                  <a:pt x="387" y="321"/>
                  <a:pt x="390" y="300"/>
                </a:cubicBezTo>
                <a:cubicBezTo>
                  <a:pt x="393" y="280"/>
                  <a:pt x="392" y="259"/>
                  <a:pt x="400" y="240"/>
                </a:cubicBezTo>
                <a:cubicBezTo>
                  <a:pt x="400" y="240"/>
                  <a:pt x="450" y="165"/>
                  <a:pt x="460" y="150"/>
                </a:cubicBezTo>
                <a:cubicBezTo>
                  <a:pt x="473" y="130"/>
                  <a:pt x="464" y="98"/>
                  <a:pt x="480" y="80"/>
                </a:cubicBezTo>
                <a:cubicBezTo>
                  <a:pt x="523" y="31"/>
                  <a:pt x="562" y="34"/>
                  <a:pt x="610" y="10"/>
                </a:cubicBezTo>
                <a:cubicBezTo>
                  <a:pt x="613" y="9"/>
                  <a:pt x="610" y="3"/>
                  <a:pt x="610" y="0"/>
                </a:cubicBezTo>
                <a:close/>
              </a:path>
            </a:pathLst>
          </a:custGeom>
          <a:solidFill>
            <a:schemeClr val="tx2"/>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dirty="0"/>
          </a:p>
        </p:txBody>
      </p:sp>
      <p:sp>
        <p:nvSpPr>
          <p:cNvPr id="270384" name="Freeform 48"/>
          <p:cNvSpPr>
            <a:spLocks/>
          </p:cNvSpPr>
          <p:nvPr/>
        </p:nvSpPr>
        <p:spPr bwMode="auto">
          <a:xfrm>
            <a:off x="4329113" y="5524500"/>
            <a:ext cx="719137" cy="1052513"/>
          </a:xfrm>
          <a:custGeom>
            <a:avLst/>
            <a:gdLst>
              <a:gd name="T0" fmla="*/ 2147483647 w 453"/>
              <a:gd name="T1" fmla="*/ 0 h 663"/>
              <a:gd name="T2" fmla="*/ 2147483647 w 453"/>
              <a:gd name="T3" fmla="*/ 2147483647 h 663"/>
              <a:gd name="T4" fmla="*/ 2147483647 w 453"/>
              <a:gd name="T5" fmla="*/ 2147483647 h 663"/>
              <a:gd name="T6" fmla="*/ 2147483647 w 453"/>
              <a:gd name="T7" fmla="*/ 2147483647 h 663"/>
              <a:gd name="T8" fmla="*/ 2147483647 w 453"/>
              <a:gd name="T9" fmla="*/ 2147483647 h 663"/>
              <a:gd name="T10" fmla="*/ 2147483647 w 453"/>
              <a:gd name="T11" fmla="*/ 2147483647 h 663"/>
              <a:gd name="T12" fmla="*/ 2147483647 w 453"/>
              <a:gd name="T13" fmla="*/ 2147483647 h 663"/>
              <a:gd name="T14" fmla="*/ 2147483647 w 453"/>
              <a:gd name="T15" fmla="*/ 2147483647 h 663"/>
              <a:gd name="T16" fmla="*/ 2147483647 w 453"/>
              <a:gd name="T17" fmla="*/ 2147483647 h 663"/>
              <a:gd name="T18" fmla="*/ 2147483647 w 453"/>
              <a:gd name="T19" fmla="*/ 2147483647 h 663"/>
              <a:gd name="T20" fmla="*/ 2147483647 w 453"/>
              <a:gd name="T21" fmla="*/ 2147483647 h 663"/>
              <a:gd name="T22" fmla="*/ 2147483647 w 453"/>
              <a:gd name="T23" fmla="*/ 2147483647 h 663"/>
              <a:gd name="T24" fmla="*/ 2147483647 w 453"/>
              <a:gd name="T25" fmla="*/ 2147483647 h 663"/>
              <a:gd name="T26" fmla="*/ 2147483647 w 453"/>
              <a:gd name="T27" fmla="*/ 2147483647 h 663"/>
              <a:gd name="T28" fmla="*/ 2147483647 w 453"/>
              <a:gd name="T29" fmla="*/ 2147483647 h 663"/>
              <a:gd name="T30" fmla="*/ 2147483647 w 453"/>
              <a:gd name="T31" fmla="*/ 2147483647 h 663"/>
              <a:gd name="T32" fmla="*/ 2147483647 w 453"/>
              <a:gd name="T33" fmla="*/ 2147483647 h 663"/>
              <a:gd name="T34" fmla="*/ 2147483647 w 453"/>
              <a:gd name="T35" fmla="*/ 2147483647 h 663"/>
              <a:gd name="T36" fmla="*/ 2147483647 w 453"/>
              <a:gd name="T37" fmla="*/ 0 h 66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53"/>
              <a:gd name="T58" fmla="*/ 0 h 663"/>
              <a:gd name="T59" fmla="*/ 453 w 453"/>
              <a:gd name="T60" fmla="*/ 663 h 66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53" h="663">
                <a:moveTo>
                  <a:pt x="453" y="0"/>
                </a:moveTo>
                <a:cubicBezTo>
                  <a:pt x="392" y="20"/>
                  <a:pt x="444" y="30"/>
                  <a:pt x="383" y="50"/>
                </a:cubicBezTo>
                <a:cubicBezTo>
                  <a:pt x="369" y="119"/>
                  <a:pt x="369" y="114"/>
                  <a:pt x="303" y="130"/>
                </a:cubicBezTo>
                <a:cubicBezTo>
                  <a:pt x="269" y="153"/>
                  <a:pt x="252" y="181"/>
                  <a:pt x="223" y="210"/>
                </a:cubicBezTo>
                <a:cubicBezTo>
                  <a:pt x="209" y="253"/>
                  <a:pt x="190" y="295"/>
                  <a:pt x="153" y="320"/>
                </a:cubicBezTo>
                <a:cubicBezTo>
                  <a:pt x="96" y="406"/>
                  <a:pt x="172" y="305"/>
                  <a:pt x="103" y="360"/>
                </a:cubicBezTo>
                <a:cubicBezTo>
                  <a:pt x="38" y="412"/>
                  <a:pt x="128" y="375"/>
                  <a:pt x="53" y="400"/>
                </a:cubicBezTo>
                <a:cubicBezTo>
                  <a:pt x="21" y="448"/>
                  <a:pt x="37" y="419"/>
                  <a:pt x="13" y="490"/>
                </a:cubicBezTo>
                <a:cubicBezTo>
                  <a:pt x="10" y="500"/>
                  <a:pt x="3" y="520"/>
                  <a:pt x="3" y="520"/>
                </a:cubicBezTo>
                <a:cubicBezTo>
                  <a:pt x="17" y="663"/>
                  <a:pt x="0" y="646"/>
                  <a:pt x="143" y="660"/>
                </a:cubicBezTo>
                <a:cubicBezTo>
                  <a:pt x="180" y="657"/>
                  <a:pt x="217" y="658"/>
                  <a:pt x="253" y="650"/>
                </a:cubicBezTo>
                <a:cubicBezTo>
                  <a:pt x="265" y="647"/>
                  <a:pt x="281" y="642"/>
                  <a:pt x="283" y="630"/>
                </a:cubicBezTo>
                <a:cubicBezTo>
                  <a:pt x="300" y="512"/>
                  <a:pt x="265" y="529"/>
                  <a:pt x="243" y="450"/>
                </a:cubicBezTo>
                <a:cubicBezTo>
                  <a:pt x="236" y="423"/>
                  <a:pt x="223" y="370"/>
                  <a:pt x="223" y="370"/>
                </a:cubicBezTo>
                <a:cubicBezTo>
                  <a:pt x="226" y="330"/>
                  <a:pt x="225" y="289"/>
                  <a:pt x="233" y="250"/>
                </a:cubicBezTo>
                <a:cubicBezTo>
                  <a:pt x="241" y="211"/>
                  <a:pt x="257" y="224"/>
                  <a:pt x="283" y="210"/>
                </a:cubicBezTo>
                <a:cubicBezTo>
                  <a:pt x="386" y="153"/>
                  <a:pt x="305" y="183"/>
                  <a:pt x="373" y="160"/>
                </a:cubicBezTo>
                <a:cubicBezTo>
                  <a:pt x="386" y="140"/>
                  <a:pt x="400" y="120"/>
                  <a:pt x="413" y="100"/>
                </a:cubicBezTo>
                <a:cubicBezTo>
                  <a:pt x="434" y="68"/>
                  <a:pt x="426" y="27"/>
                  <a:pt x="453" y="0"/>
                </a:cubicBezTo>
                <a:close/>
              </a:path>
            </a:pathLst>
          </a:custGeom>
          <a:solidFill>
            <a:schemeClr val="tx2"/>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dirty="0"/>
          </a:p>
        </p:txBody>
      </p:sp>
      <p:sp>
        <p:nvSpPr>
          <p:cNvPr id="270385" name="Freeform 49"/>
          <p:cNvSpPr>
            <a:spLocks/>
          </p:cNvSpPr>
          <p:nvPr/>
        </p:nvSpPr>
        <p:spPr bwMode="auto">
          <a:xfrm>
            <a:off x="7080250" y="5862638"/>
            <a:ext cx="692150" cy="661987"/>
          </a:xfrm>
          <a:custGeom>
            <a:avLst/>
            <a:gdLst>
              <a:gd name="T0" fmla="*/ 2147483647 w 436"/>
              <a:gd name="T1" fmla="*/ 2147483647 h 417"/>
              <a:gd name="T2" fmla="*/ 2147483647 w 436"/>
              <a:gd name="T3" fmla="*/ 2147483647 h 417"/>
              <a:gd name="T4" fmla="*/ 2147483647 w 436"/>
              <a:gd name="T5" fmla="*/ 2147483647 h 417"/>
              <a:gd name="T6" fmla="*/ 2147483647 w 436"/>
              <a:gd name="T7" fmla="*/ 2147483647 h 417"/>
              <a:gd name="T8" fmla="*/ 2147483647 w 436"/>
              <a:gd name="T9" fmla="*/ 2147483647 h 417"/>
              <a:gd name="T10" fmla="*/ 2147483647 w 436"/>
              <a:gd name="T11" fmla="*/ 2147483647 h 417"/>
              <a:gd name="T12" fmla="*/ 2147483647 w 436"/>
              <a:gd name="T13" fmla="*/ 2147483647 h 417"/>
              <a:gd name="T14" fmla="*/ 2147483647 w 436"/>
              <a:gd name="T15" fmla="*/ 2147483647 h 417"/>
              <a:gd name="T16" fmla="*/ 2147483647 w 436"/>
              <a:gd name="T17" fmla="*/ 2147483647 h 417"/>
              <a:gd name="T18" fmla="*/ 2147483647 w 436"/>
              <a:gd name="T19" fmla="*/ 2147483647 h 417"/>
              <a:gd name="T20" fmla="*/ 2147483647 w 436"/>
              <a:gd name="T21" fmla="*/ 2147483647 h 417"/>
              <a:gd name="T22" fmla="*/ 2147483647 w 436"/>
              <a:gd name="T23" fmla="*/ 2147483647 h 417"/>
              <a:gd name="T24" fmla="*/ 2147483647 w 436"/>
              <a:gd name="T25" fmla="*/ 2147483647 h 417"/>
              <a:gd name="T26" fmla="*/ 2147483647 w 436"/>
              <a:gd name="T27" fmla="*/ 2147483647 h 417"/>
              <a:gd name="T28" fmla="*/ 2147483647 w 436"/>
              <a:gd name="T29" fmla="*/ 2147483647 h 41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36"/>
              <a:gd name="T46" fmla="*/ 0 h 417"/>
              <a:gd name="T47" fmla="*/ 436 w 436"/>
              <a:gd name="T48" fmla="*/ 417 h 41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36" h="417">
                <a:moveTo>
                  <a:pt x="143" y="17"/>
                </a:moveTo>
                <a:cubicBezTo>
                  <a:pt x="151" y="40"/>
                  <a:pt x="150" y="67"/>
                  <a:pt x="163" y="87"/>
                </a:cubicBezTo>
                <a:cubicBezTo>
                  <a:pt x="177" y="107"/>
                  <a:pt x="241" y="123"/>
                  <a:pt x="253" y="127"/>
                </a:cubicBezTo>
                <a:cubicBezTo>
                  <a:pt x="264" y="131"/>
                  <a:pt x="271" y="144"/>
                  <a:pt x="283" y="147"/>
                </a:cubicBezTo>
                <a:cubicBezTo>
                  <a:pt x="312" y="154"/>
                  <a:pt x="343" y="154"/>
                  <a:pt x="373" y="157"/>
                </a:cubicBezTo>
                <a:cubicBezTo>
                  <a:pt x="397" y="228"/>
                  <a:pt x="381" y="199"/>
                  <a:pt x="413" y="247"/>
                </a:cubicBezTo>
                <a:cubicBezTo>
                  <a:pt x="416" y="280"/>
                  <a:pt x="418" y="314"/>
                  <a:pt x="423" y="347"/>
                </a:cubicBezTo>
                <a:cubicBezTo>
                  <a:pt x="425" y="357"/>
                  <a:pt x="436" y="367"/>
                  <a:pt x="433" y="377"/>
                </a:cubicBezTo>
                <a:cubicBezTo>
                  <a:pt x="422" y="409"/>
                  <a:pt x="389" y="411"/>
                  <a:pt x="363" y="417"/>
                </a:cubicBezTo>
                <a:cubicBezTo>
                  <a:pt x="235" y="407"/>
                  <a:pt x="133" y="385"/>
                  <a:pt x="3" y="377"/>
                </a:cubicBezTo>
                <a:cubicBezTo>
                  <a:pt x="6" y="357"/>
                  <a:pt x="0" y="332"/>
                  <a:pt x="13" y="317"/>
                </a:cubicBezTo>
                <a:cubicBezTo>
                  <a:pt x="27" y="301"/>
                  <a:pt x="73" y="297"/>
                  <a:pt x="73" y="297"/>
                </a:cubicBezTo>
                <a:cubicBezTo>
                  <a:pt x="121" y="224"/>
                  <a:pt x="94" y="204"/>
                  <a:pt x="113" y="97"/>
                </a:cubicBezTo>
                <a:cubicBezTo>
                  <a:pt x="117" y="75"/>
                  <a:pt x="136" y="58"/>
                  <a:pt x="143" y="37"/>
                </a:cubicBezTo>
                <a:cubicBezTo>
                  <a:pt x="132" y="3"/>
                  <a:pt x="126" y="0"/>
                  <a:pt x="143" y="17"/>
                </a:cubicBezTo>
                <a:close/>
              </a:path>
            </a:pathLst>
          </a:custGeom>
          <a:solidFill>
            <a:schemeClr val="tx2"/>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dirty="0"/>
          </a:p>
        </p:txBody>
      </p:sp>
      <p:sp>
        <p:nvSpPr>
          <p:cNvPr id="270375" name="Freeform 39"/>
          <p:cNvSpPr>
            <a:spLocks/>
          </p:cNvSpPr>
          <p:nvPr/>
        </p:nvSpPr>
        <p:spPr bwMode="auto">
          <a:xfrm>
            <a:off x="2438400" y="5953125"/>
            <a:ext cx="973138" cy="906463"/>
          </a:xfrm>
          <a:custGeom>
            <a:avLst/>
            <a:gdLst>
              <a:gd name="T0" fmla="*/ 2147483647 w 613"/>
              <a:gd name="T1" fmla="*/ 0 h 571"/>
              <a:gd name="T2" fmla="*/ 2147483647 w 613"/>
              <a:gd name="T3" fmla="*/ 2147483647 h 571"/>
              <a:gd name="T4" fmla="*/ 2147483647 w 613"/>
              <a:gd name="T5" fmla="*/ 2147483647 h 571"/>
              <a:gd name="T6" fmla="*/ 2147483647 w 613"/>
              <a:gd name="T7" fmla="*/ 2147483647 h 571"/>
              <a:gd name="T8" fmla="*/ 2147483647 w 613"/>
              <a:gd name="T9" fmla="*/ 2147483647 h 571"/>
              <a:gd name="T10" fmla="*/ 2147483647 w 613"/>
              <a:gd name="T11" fmla="*/ 2147483647 h 571"/>
              <a:gd name="T12" fmla="*/ 2147483647 w 613"/>
              <a:gd name="T13" fmla="*/ 2147483647 h 571"/>
              <a:gd name="T14" fmla="*/ 2147483647 w 613"/>
              <a:gd name="T15" fmla="*/ 2147483647 h 571"/>
              <a:gd name="T16" fmla="*/ 2147483647 w 613"/>
              <a:gd name="T17" fmla="*/ 2147483647 h 571"/>
              <a:gd name="T18" fmla="*/ 0 w 613"/>
              <a:gd name="T19" fmla="*/ 2147483647 h 571"/>
              <a:gd name="T20" fmla="*/ 2147483647 w 613"/>
              <a:gd name="T21" fmla="*/ 2147483647 h 571"/>
              <a:gd name="T22" fmla="*/ 2147483647 w 613"/>
              <a:gd name="T23" fmla="*/ 2147483647 h 571"/>
              <a:gd name="T24" fmla="*/ 2147483647 w 613"/>
              <a:gd name="T25" fmla="*/ 2147483647 h 571"/>
              <a:gd name="T26" fmla="*/ 2147483647 w 613"/>
              <a:gd name="T27" fmla="*/ 2147483647 h 571"/>
              <a:gd name="T28" fmla="*/ 2147483647 w 613"/>
              <a:gd name="T29" fmla="*/ 2147483647 h 571"/>
              <a:gd name="T30" fmla="*/ 2147483647 w 613"/>
              <a:gd name="T31" fmla="*/ 2147483647 h 571"/>
              <a:gd name="T32" fmla="*/ 2147483647 w 613"/>
              <a:gd name="T33" fmla="*/ 2147483647 h 571"/>
              <a:gd name="T34" fmla="*/ 2147483647 w 613"/>
              <a:gd name="T35" fmla="*/ 2147483647 h 571"/>
              <a:gd name="T36" fmla="*/ 2147483647 w 613"/>
              <a:gd name="T37" fmla="*/ 2147483647 h 571"/>
              <a:gd name="T38" fmla="*/ 2147483647 w 613"/>
              <a:gd name="T39" fmla="*/ 2147483647 h 571"/>
              <a:gd name="T40" fmla="*/ 2147483647 w 613"/>
              <a:gd name="T41" fmla="*/ 0 h 57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13"/>
              <a:gd name="T64" fmla="*/ 0 h 571"/>
              <a:gd name="T65" fmla="*/ 613 w 613"/>
              <a:gd name="T66" fmla="*/ 571 h 57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13" h="571">
                <a:moveTo>
                  <a:pt x="610" y="0"/>
                </a:moveTo>
                <a:cubicBezTo>
                  <a:pt x="567" y="9"/>
                  <a:pt x="521" y="5"/>
                  <a:pt x="480" y="20"/>
                </a:cubicBezTo>
                <a:cubicBezTo>
                  <a:pt x="457" y="28"/>
                  <a:pt x="420" y="60"/>
                  <a:pt x="420" y="60"/>
                </a:cubicBezTo>
                <a:cubicBezTo>
                  <a:pt x="401" y="118"/>
                  <a:pt x="372" y="180"/>
                  <a:pt x="360" y="240"/>
                </a:cubicBezTo>
                <a:cubicBezTo>
                  <a:pt x="353" y="274"/>
                  <a:pt x="349" y="325"/>
                  <a:pt x="320" y="350"/>
                </a:cubicBezTo>
                <a:cubicBezTo>
                  <a:pt x="320" y="350"/>
                  <a:pt x="245" y="400"/>
                  <a:pt x="230" y="410"/>
                </a:cubicBezTo>
                <a:cubicBezTo>
                  <a:pt x="210" y="423"/>
                  <a:pt x="181" y="418"/>
                  <a:pt x="160" y="430"/>
                </a:cubicBezTo>
                <a:cubicBezTo>
                  <a:pt x="139" y="442"/>
                  <a:pt x="100" y="470"/>
                  <a:pt x="100" y="470"/>
                </a:cubicBezTo>
                <a:cubicBezTo>
                  <a:pt x="87" y="490"/>
                  <a:pt x="73" y="510"/>
                  <a:pt x="60" y="530"/>
                </a:cubicBezTo>
                <a:cubicBezTo>
                  <a:pt x="48" y="548"/>
                  <a:pt x="0" y="550"/>
                  <a:pt x="0" y="550"/>
                </a:cubicBezTo>
                <a:cubicBezTo>
                  <a:pt x="53" y="568"/>
                  <a:pt x="96" y="571"/>
                  <a:pt x="150" y="560"/>
                </a:cubicBezTo>
                <a:cubicBezTo>
                  <a:pt x="170" y="547"/>
                  <a:pt x="187" y="528"/>
                  <a:pt x="210" y="520"/>
                </a:cubicBezTo>
                <a:cubicBezTo>
                  <a:pt x="230" y="513"/>
                  <a:pt x="270" y="500"/>
                  <a:pt x="270" y="500"/>
                </a:cubicBezTo>
                <a:cubicBezTo>
                  <a:pt x="317" y="430"/>
                  <a:pt x="290" y="453"/>
                  <a:pt x="340" y="420"/>
                </a:cubicBezTo>
                <a:cubicBezTo>
                  <a:pt x="376" y="311"/>
                  <a:pt x="318" y="476"/>
                  <a:pt x="370" y="360"/>
                </a:cubicBezTo>
                <a:cubicBezTo>
                  <a:pt x="379" y="341"/>
                  <a:pt x="387" y="321"/>
                  <a:pt x="390" y="300"/>
                </a:cubicBezTo>
                <a:cubicBezTo>
                  <a:pt x="393" y="280"/>
                  <a:pt x="392" y="259"/>
                  <a:pt x="400" y="240"/>
                </a:cubicBezTo>
                <a:cubicBezTo>
                  <a:pt x="400" y="240"/>
                  <a:pt x="450" y="165"/>
                  <a:pt x="460" y="150"/>
                </a:cubicBezTo>
                <a:cubicBezTo>
                  <a:pt x="473" y="130"/>
                  <a:pt x="464" y="98"/>
                  <a:pt x="480" y="80"/>
                </a:cubicBezTo>
                <a:cubicBezTo>
                  <a:pt x="523" y="31"/>
                  <a:pt x="562" y="34"/>
                  <a:pt x="610" y="10"/>
                </a:cubicBezTo>
                <a:cubicBezTo>
                  <a:pt x="613" y="9"/>
                  <a:pt x="610" y="3"/>
                  <a:pt x="610" y="0"/>
                </a:cubicBezTo>
                <a:close/>
              </a:path>
            </a:pathLst>
          </a:custGeom>
          <a:solidFill>
            <a:srgbClr val="6479FF"/>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dirty="0"/>
          </a:p>
        </p:txBody>
      </p:sp>
      <p:graphicFrame>
        <p:nvGraphicFramePr>
          <p:cNvPr id="270376" name="Object 40"/>
          <p:cNvGraphicFramePr>
            <a:graphicFrameLocks noChangeAspect="1"/>
          </p:cNvGraphicFramePr>
          <p:nvPr/>
        </p:nvGraphicFramePr>
        <p:xfrm>
          <a:off x="2895600" y="5715000"/>
          <a:ext cx="973138" cy="969963"/>
        </p:xfrm>
        <a:graphic>
          <a:graphicData uri="http://schemas.openxmlformats.org/presentationml/2006/ole">
            <mc:AlternateContent xmlns:mc="http://schemas.openxmlformats.org/markup-compatibility/2006">
              <mc:Choice xmlns:v="urn:schemas-microsoft-com:vml" Requires="v">
                <p:oleObj spid="_x0000_s58513" name="Clip" r:id="rId16" imgW="1490472" imgH="1484986" progId="MS_ClipArt_Gallery.2">
                  <p:embed/>
                </p:oleObj>
              </mc:Choice>
              <mc:Fallback>
                <p:oleObj name="Clip" r:id="rId16" imgW="1490472" imgH="1484986" progId="MS_ClipArt_Gallery.2">
                  <p:embed/>
                  <p:pic>
                    <p:nvPicPr>
                      <p:cNvPr id="0" name="Object 40"/>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895600" y="5715000"/>
                        <a:ext cx="973138" cy="969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70388" name="Freeform 52"/>
          <p:cNvSpPr>
            <a:spLocks/>
          </p:cNvSpPr>
          <p:nvPr/>
        </p:nvSpPr>
        <p:spPr bwMode="auto">
          <a:xfrm>
            <a:off x="4310063" y="5562600"/>
            <a:ext cx="719137" cy="1052513"/>
          </a:xfrm>
          <a:custGeom>
            <a:avLst/>
            <a:gdLst>
              <a:gd name="T0" fmla="*/ 2147483647 w 453"/>
              <a:gd name="T1" fmla="*/ 0 h 663"/>
              <a:gd name="T2" fmla="*/ 2147483647 w 453"/>
              <a:gd name="T3" fmla="*/ 2147483647 h 663"/>
              <a:gd name="T4" fmla="*/ 2147483647 w 453"/>
              <a:gd name="T5" fmla="*/ 2147483647 h 663"/>
              <a:gd name="T6" fmla="*/ 2147483647 w 453"/>
              <a:gd name="T7" fmla="*/ 2147483647 h 663"/>
              <a:gd name="T8" fmla="*/ 2147483647 w 453"/>
              <a:gd name="T9" fmla="*/ 2147483647 h 663"/>
              <a:gd name="T10" fmla="*/ 2147483647 w 453"/>
              <a:gd name="T11" fmla="*/ 2147483647 h 663"/>
              <a:gd name="T12" fmla="*/ 2147483647 w 453"/>
              <a:gd name="T13" fmla="*/ 2147483647 h 663"/>
              <a:gd name="T14" fmla="*/ 2147483647 w 453"/>
              <a:gd name="T15" fmla="*/ 2147483647 h 663"/>
              <a:gd name="T16" fmla="*/ 2147483647 w 453"/>
              <a:gd name="T17" fmla="*/ 2147483647 h 663"/>
              <a:gd name="T18" fmla="*/ 2147483647 w 453"/>
              <a:gd name="T19" fmla="*/ 2147483647 h 663"/>
              <a:gd name="T20" fmla="*/ 2147483647 w 453"/>
              <a:gd name="T21" fmla="*/ 2147483647 h 663"/>
              <a:gd name="T22" fmla="*/ 2147483647 w 453"/>
              <a:gd name="T23" fmla="*/ 2147483647 h 663"/>
              <a:gd name="T24" fmla="*/ 2147483647 w 453"/>
              <a:gd name="T25" fmla="*/ 2147483647 h 663"/>
              <a:gd name="T26" fmla="*/ 2147483647 w 453"/>
              <a:gd name="T27" fmla="*/ 2147483647 h 663"/>
              <a:gd name="T28" fmla="*/ 2147483647 w 453"/>
              <a:gd name="T29" fmla="*/ 2147483647 h 663"/>
              <a:gd name="T30" fmla="*/ 2147483647 w 453"/>
              <a:gd name="T31" fmla="*/ 2147483647 h 663"/>
              <a:gd name="T32" fmla="*/ 2147483647 w 453"/>
              <a:gd name="T33" fmla="*/ 2147483647 h 663"/>
              <a:gd name="T34" fmla="*/ 2147483647 w 453"/>
              <a:gd name="T35" fmla="*/ 2147483647 h 663"/>
              <a:gd name="T36" fmla="*/ 2147483647 w 453"/>
              <a:gd name="T37" fmla="*/ 0 h 66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53"/>
              <a:gd name="T58" fmla="*/ 0 h 663"/>
              <a:gd name="T59" fmla="*/ 453 w 453"/>
              <a:gd name="T60" fmla="*/ 663 h 66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53" h="663">
                <a:moveTo>
                  <a:pt x="453" y="0"/>
                </a:moveTo>
                <a:cubicBezTo>
                  <a:pt x="392" y="20"/>
                  <a:pt x="444" y="30"/>
                  <a:pt x="383" y="50"/>
                </a:cubicBezTo>
                <a:cubicBezTo>
                  <a:pt x="369" y="119"/>
                  <a:pt x="369" y="114"/>
                  <a:pt x="303" y="130"/>
                </a:cubicBezTo>
                <a:cubicBezTo>
                  <a:pt x="269" y="153"/>
                  <a:pt x="252" y="181"/>
                  <a:pt x="223" y="210"/>
                </a:cubicBezTo>
                <a:cubicBezTo>
                  <a:pt x="209" y="253"/>
                  <a:pt x="190" y="295"/>
                  <a:pt x="153" y="320"/>
                </a:cubicBezTo>
                <a:cubicBezTo>
                  <a:pt x="96" y="406"/>
                  <a:pt x="172" y="305"/>
                  <a:pt x="103" y="360"/>
                </a:cubicBezTo>
                <a:cubicBezTo>
                  <a:pt x="38" y="412"/>
                  <a:pt x="128" y="375"/>
                  <a:pt x="53" y="400"/>
                </a:cubicBezTo>
                <a:cubicBezTo>
                  <a:pt x="21" y="448"/>
                  <a:pt x="37" y="419"/>
                  <a:pt x="13" y="490"/>
                </a:cubicBezTo>
                <a:cubicBezTo>
                  <a:pt x="10" y="500"/>
                  <a:pt x="3" y="520"/>
                  <a:pt x="3" y="520"/>
                </a:cubicBezTo>
                <a:cubicBezTo>
                  <a:pt x="17" y="663"/>
                  <a:pt x="0" y="646"/>
                  <a:pt x="143" y="660"/>
                </a:cubicBezTo>
                <a:cubicBezTo>
                  <a:pt x="180" y="657"/>
                  <a:pt x="217" y="658"/>
                  <a:pt x="253" y="650"/>
                </a:cubicBezTo>
                <a:cubicBezTo>
                  <a:pt x="265" y="647"/>
                  <a:pt x="281" y="642"/>
                  <a:pt x="283" y="630"/>
                </a:cubicBezTo>
                <a:cubicBezTo>
                  <a:pt x="300" y="512"/>
                  <a:pt x="265" y="529"/>
                  <a:pt x="243" y="450"/>
                </a:cubicBezTo>
                <a:cubicBezTo>
                  <a:pt x="236" y="423"/>
                  <a:pt x="223" y="370"/>
                  <a:pt x="223" y="370"/>
                </a:cubicBezTo>
                <a:cubicBezTo>
                  <a:pt x="226" y="330"/>
                  <a:pt x="225" y="289"/>
                  <a:pt x="233" y="250"/>
                </a:cubicBezTo>
                <a:cubicBezTo>
                  <a:pt x="241" y="211"/>
                  <a:pt x="257" y="224"/>
                  <a:pt x="283" y="210"/>
                </a:cubicBezTo>
                <a:cubicBezTo>
                  <a:pt x="386" y="153"/>
                  <a:pt x="305" y="183"/>
                  <a:pt x="373" y="160"/>
                </a:cubicBezTo>
                <a:cubicBezTo>
                  <a:pt x="386" y="140"/>
                  <a:pt x="400" y="120"/>
                  <a:pt x="413" y="100"/>
                </a:cubicBezTo>
                <a:cubicBezTo>
                  <a:pt x="434" y="68"/>
                  <a:pt x="426" y="27"/>
                  <a:pt x="453" y="0"/>
                </a:cubicBezTo>
                <a:close/>
              </a:path>
            </a:pathLst>
          </a:custGeom>
          <a:solidFill>
            <a:srgbClr val="6479FF"/>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dirty="0"/>
          </a:p>
        </p:txBody>
      </p:sp>
      <p:graphicFrame>
        <p:nvGraphicFramePr>
          <p:cNvPr id="270357" name="Object 21"/>
          <p:cNvGraphicFramePr>
            <a:graphicFrameLocks noChangeAspect="1"/>
          </p:cNvGraphicFramePr>
          <p:nvPr/>
        </p:nvGraphicFramePr>
        <p:xfrm>
          <a:off x="4208463" y="5181600"/>
          <a:ext cx="973137" cy="969963"/>
        </p:xfrm>
        <a:graphic>
          <a:graphicData uri="http://schemas.openxmlformats.org/presentationml/2006/ole">
            <mc:AlternateContent xmlns:mc="http://schemas.openxmlformats.org/markup-compatibility/2006">
              <mc:Choice xmlns:v="urn:schemas-microsoft-com:vml" Requires="v">
                <p:oleObj spid="_x0000_s58514" name="Clip" r:id="rId17" imgW="1490472" imgH="1484986" progId="MS_ClipArt_Gallery.2">
                  <p:embed/>
                </p:oleObj>
              </mc:Choice>
              <mc:Fallback>
                <p:oleObj name="Clip" r:id="rId17" imgW="1490472" imgH="1484986" progId="MS_ClipArt_Gallery.2">
                  <p:embed/>
                  <p:pic>
                    <p:nvPicPr>
                      <p:cNvPr id="0" name="Object 21"/>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208463" y="5181600"/>
                        <a:ext cx="973137" cy="969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70389" name="Freeform 53"/>
          <p:cNvSpPr>
            <a:spLocks/>
          </p:cNvSpPr>
          <p:nvPr/>
        </p:nvSpPr>
        <p:spPr bwMode="auto">
          <a:xfrm>
            <a:off x="7086600" y="5867400"/>
            <a:ext cx="692150" cy="661988"/>
          </a:xfrm>
          <a:custGeom>
            <a:avLst/>
            <a:gdLst>
              <a:gd name="T0" fmla="*/ 2147483647 w 436"/>
              <a:gd name="T1" fmla="*/ 2147483647 h 417"/>
              <a:gd name="T2" fmla="*/ 2147483647 w 436"/>
              <a:gd name="T3" fmla="*/ 2147483647 h 417"/>
              <a:gd name="T4" fmla="*/ 2147483647 w 436"/>
              <a:gd name="T5" fmla="*/ 2147483647 h 417"/>
              <a:gd name="T6" fmla="*/ 2147483647 w 436"/>
              <a:gd name="T7" fmla="*/ 2147483647 h 417"/>
              <a:gd name="T8" fmla="*/ 2147483647 w 436"/>
              <a:gd name="T9" fmla="*/ 2147483647 h 417"/>
              <a:gd name="T10" fmla="*/ 2147483647 w 436"/>
              <a:gd name="T11" fmla="*/ 2147483647 h 417"/>
              <a:gd name="T12" fmla="*/ 2147483647 w 436"/>
              <a:gd name="T13" fmla="*/ 2147483647 h 417"/>
              <a:gd name="T14" fmla="*/ 2147483647 w 436"/>
              <a:gd name="T15" fmla="*/ 2147483647 h 417"/>
              <a:gd name="T16" fmla="*/ 2147483647 w 436"/>
              <a:gd name="T17" fmla="*/ 2147483647 h 417"/>
              <a:gd name="T18" fmla="*/ 2147483647 w 436"/>
              <a:gd name="T19" fmla="*/ 2147483647 h 417"/>
              <a:gd name="T20" fmla="*/ 2147483647 w 436"/>
              <a:gd name="T21" fmla="*/ 2147483647 h 417"/>
              <a:gd name="T22" fmla="*/ 2147483647 w 436"/>
              <a:gd name="T23" fmla="*/ 2147483647 h 417"/>
              <a:gd name="T24" fmla="*/ 2147483647 w 436"/>
              <a:gd name="T25" fmla="*/ 2147483647 h 417"/>
              <a:gd name="T26" fmla="*/ 2147483647 w 436"/>
              <a:gd name="T27" fmla="*/ 2147483647 h 417"/>
              <a:gd name="T28" fmla="*/ 2147483647 w 436"/>
              <a:gd name="T29" fmla="*/ 2147483647 h 41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36"/>
              <a:gd name="T46" fmla="*/ 0 h 417"/>
              <a:gd name="T47" fmla="*/ 436 w 436"/>
              <a:gd name="T48" fmla="*/ 417 h 41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36" h="417">
                <a:moveTo>
                  <a:pt x="143" y="17"/>
                </a:moveTo>
                <a:cubicBezTo>
                  <a:pt x="151" y="40"/>
                  <a:pt x="150" y="67"/>
                  <a:pt x="163" y="87"/>
                </a:cubicBezTo>
                <a:cubicBezTo>
                  <a:pt x="177" y="107"/>
                  <a:pt x="241" y="123"/>
                  <a:pt x="253" y="127"/>
                </a:cubicBezTo>
                <a:cubicBezTo>
                  <a:pt x="264" y="131"/>
                  <a:pt x="271" y="144"/>
                  <a:pt x="283" y="147"/>
                </a:cubicBezTo>
                <a:cubicBezTo>
                  <a:pt x="312" y="154"/>
                  <a:pt x="343" y="154"/>
                  <a:pt x="373" y="157"/>
                </a:cubicBezTo>
                <a:cubicBezTo>
                  <a:pt x="397" y="228"/>
                  <a:pt x="381" y="199"/>
                  <a:pt x="413" y="247"/>
                </a:cubicBezTo>
                <a:cubicBezTo>
                  <a:pt x="416" y="280"/>
                  <a:pt x="418" y="314"/>
                  <a:pt x="423" y="347"/>
                </a:cubicBezTo>
                <a:cubicBezTo>
                  <a:pt x="425" y="357"/>
                  <a:pt x="436" y="367"/>
                  <a:pt x="433" y="377"/>
                </a:cubicBezTo>
                <a:cubicBezTo>
                  <a:pt x="422" y="409"/>
                  <a:pt x="389" y="411"/>
                  <a:pt x="363" y="417"/>
                </a:cubicBezTo>
                <a:cubicBezTo>
                  <a:pt x="235" y="407"/>
                  <a:pt x="133" y="385"/>
                  <a:pt x="3" y="377"/>
                </a:cubicBezTo>
                <a:cubicBezTo>
                  <a:pt x="6" y="357"/>
                  <a:pt x="0" y="332"/>
                  <a:pt x="13" y="317"/>
                </a:cubicBezTo>
                <a:cubicBezTo>
                  <a:pt x="27" y="301"/>
                  <a:pt x="73" y="297"/>
                  <a:pt x="73" y="297"/>
                </a:cubicBezTo>
                <a:cubicBezTo>
                  <a:pt x="121" y="224"/>
                  <a:pt x="94" y="204"/>
                  <a:pt x="113" y="97"/>
                </a:cubicBezTo>
                <a:cubicBezTo>
                  <a:pt x="117" y="75"/>
                  <a:pt x="136" y="58"/>
                  <a:pt x="143" y="37"/>
                </a:cubicBezTo>
                <a:cubicBezTo>
                  <a:pt x="132" y="3"/>
                  <a:pt x="126" y="0"/>
                  <a:pt x="143" y="17"/>
                </a:cubicBezTo>
                <a:close/>
              </a:path>
            </a:pathLst>
          </a:custGeom>
          <a:solidFill>
            <a:srgbClr val="6479FF"/>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dirty="0"/>
          </a:p>
        </p:txBody>
      </p:sp>
      <p:graphicFrame>
        <p:nvGraphicFramePr>
          <p:cNvPr id="270373" name="Object 37"/>
          <p:cNvGraphicFramePr>
            <a:graphicFrameLocks noChangeAspect="1"/>
          </p:cNvGraphicFramePr>
          <p:nvPr/>
        </p:nvGraphicFramePr>
        <p:xfrm>
          <a:off x="6934200" y="5181600"/>
          <a:ext cx="973138" cy="969963"/>
        </p:xfrm>
        <a:graphic>
          <a:graphicData uri="http://schemas.openxmlformats.org/presentationml/2006/ole">
            <mc:AlternateContent xmlns:mc="http://schemas.openxmlformats.org/markup-compatibility/2006">
              <mc:Choice xmlns:v="urn:schemas-microsoft-com:vml" Requires="v">
                <p:oleObj spid="_x0000_s58515" name="Clip" r:id="rId18" imgW="1490472" imgH="1484986" progId="MS_ClipArt_Gallery.2">
                  <p:embed/>
                </p:oleObj>
              </mc:Choice>
              <mc:Fallback>
                <p:oleObj name="Clip" r:id="rId18" imgW="1490472" imgH="1484986" progId="MS_ClipArt_Gallery.2">
                  <p:embed/>
                  <p:pic>
                    <p:nvPicPr>
                      <p:cNvPr id="0" name="Object 3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934200" y="5181600"/>
                        <a:ext cx="973138" cy="969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270372"/>
                                        </p:tgtEl>
                                        <p:attrNameLst>
                                          <p:attrName>style.visibility</p:attrName>
                                        </p:attrNameLst>
                                      </p:cBhvr>
                                      <p:to>
                                        <p:strVal val="visible"/>
                                      </p:to>
                                    </p:set>
                                    <p:anim calcmode="lin" valueType="num">
                                      <p:cBhvr>
                                        <p:cTn id="7" dur="500" fill="hold"/>
                                        <p:tgtEl>
                                          <p:spTgt spid="270372"/>
                                        </p:tgtEl>
                                        <p:attrNameLst>
                                          <p:attrName>ppt_w</p:attrName>
                                        </p:attrNameLst>
                                      </p:cBhvr>
                                      <p:tavLst>
                                        <p:tav tm="0">
                                          <p:val>
                                            <p:fltVal val="0"/>
                                          </p:val>
                                        </p:tav>
                                        <p:tav tm="100000">
                                          <p:val>
                                            <p:strVal val="#ppt_w"/>
                                          </p:val>
                                        </p:tav>
                                      </p:tavLst>
                                    </p:anim>
                                    <p:anim calcmode="lin" valueType="num">
                                      <p:cBhvr>
                                        <p:cTn id="8" dur="500" fill="hold"/>
                                        <p:tgtEl>
                                          <p:spTgt spid="270372"/>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1" fill="hold" grpId="0" nodeType="clickEffect">
                                  <p:stCondLst>
                                    <p:cond delay="0"/>
                                  </p:stCondLst>
                                  <p:childTnLst>
                                    <p:set>
                                      <p:cBhvr>
                                        <p:cTn id="12" dur="1" fill="hold">
                                          <p:stCondLst>
                                            <p:cond delay="0"/>
                                          </p:stCondLst>
                                        </p:cTn>
                                        <p:tgtEl>
                                          <p:spTgt spid="270366">
                                            <p:txEl>
                                              <p:pRg st="0" end="0"/>
                                            </p:txEl>
                                          </p:spTgt>
                                        </p:tgtEl>
                                        <p:attrNameLst>
                                          <p:attrName>style.visibility</p:attrName>
                                        </p:attrNameLst>
                                      </p:cBhvr>
                                      <p:to>
                                        <p:strVal val="visible"/>
                                      </p:to>
                                    </p:set>
                                    <p:animEffect transition="in" filter="slide(fromTop)">
                                      <p:cBhvr>
                                        <p:cTn id="13" dur="500"/>
                                        <p:tgtEl>
                                          <p:spTgt spid="270366">
                                            <p:txEl>
                                              <p:pRg st="0" end="0"/>
                                            </p:txEl>
                                          </p:spTgt>
                                        </p:tgtEl>
                                      </p:cBhvr>
                                    </p:animEffect>
                                  </p:childTnLst>
                                </p:cTn>
                              </p:par>
                            </p:childTnLst>
                          </p:cTn>
                        </p:par>
                        <p:par>
                          <p:cTn id="14" fill="hold" nodeType="afterGroup">
                            <p:stCondLst>
                              <p:cond delay="500"/>
                            </p:stCondLst>
                            <p:childTnLst>
                              <p:par>
                                <p:cTn id="15" presetID="9" presetClass="entr" presetSubtype="0" fill="hold" grpId="0" nodeType="afterEffect">
                                  <p:stCondLst>
                                    <p:cond delay="0"/>
                                  </p:stCondLst>
                                  <p:childTnLst>
                                    <p:set>
                                      <p:cBhvr>
                                        <p:cTn id="16" dur="1" fill="hold">
                                          <p:stCondLst>
                                            <p:cond delay="0"/>
                                          </p:stCondLst>
                                        </p:cTn>
                                        <p:tgtEl>
                                          <p:spTgt spid="270347"/>
                                        </p:tgtEl>
                                        <p:attrNameLst>
                                          <p:attrName>style.visibility</p:attrName>
                                        </p:attrNameLst>
                                      </p:cBhvr>
                                      <p:to>
                                        <p:strVal val="visible"/>
                                      </p:to>
                                    </p:set>
                                    <p:animEffect transition="in" filter="dissolve">
                                      <p:cBhvr>
                                        <p:cTn id="17" dur="500"/>
                                        <p:tgtEl>
                                          <p:spTgt spid="270347"/>
                                        </p:tgtEl>
                                      </p:cBhvr>
                                    </p:animEffect>
                                  </p:childTnLst>
                                </p:cTn>
                              </p:par>
                            </p:childTnLst>
                          </p:cTn>
                        </p:par>
                        <p:par>
                          <p:cTn id="18" fill="hold" nodeType="afterGroup">
                            <p:stCondLst>
                              <p:cond delay="1000"/>
                            </p:stCondLst>
                            <p:childTnLst>
                              <p:par>
                                <p:cTn id="19" presetID="22" presetClass="entr" presetSubtype="1" fill="hold" grpId="0" nodeType="afterEffect">
                                  <p:stCondLst>
                                    <p:cond delay="0"/>
                                  </p:stCondLst>
                                  <p:childTnLst>
                                    <p:set>
                                      <p:cBhvr>
                                        <p:cTn id="20" dur="1" fill="hold">
                                          <p:stCondLst>
                                            <p:cond delay="0"/>
                                          </p:stCondLst>
                                        </p:cTn>
                                        <p:tgtEl>
                                          <p:spTgt spid="270384"/>
                                        </p:tgtEl>
                                        <p:attrNameLst>
                                          <p:attrName>style.visibility</p:attrName>
                                        </p:attrNameLst>
                                      </p:cBhvr>
                                      <p:to>
                                        <p:strVal val="visible"/>
                                      </p:to>
                                    </p:set>
                                    <p:animEffect transition="in" filter="wipe(up)">
                                      <p:cBhvr>
                                        <p:cTn id="21" dur="500"/>
                                        <p:tgtEl>
                                          <p:spTgt spid="270384"/>
                                        </p:tgtEl>
                                      </p:cBhvr>
                                    </p:animEffect>
                                  </p:childTnLst>
                                </p:cTn>
                              </p:par>
                            </p:childTnLst>
                          </p:cTn>
                        </p:par>
                        <p:par>
                          <p:cTn id="22" fill="hold" nodeType="afterGroup">
                            <p:stCondLst>
                              <p:cond delay="1500"/>
                            </p:stCondLst>
                            <p:childTnLst>
                              <p:par>
                                <p:cTn id="23" presetID="23" presetClass="entr" presetSubtype="32" fill="hold" nodeType="afterEffect">
                                  <p:stCondLst>
                                    <p:cond delay="1000"/>
                                  </p:stCondLst>
                                  <p:childTnLst>
                                    <p:set>
                                      <p:cBhvr>
                                        <p:cTn id="24" dur="1" fill="hold">
                                          <p:stCondLst>
                                            <p:cond delay="0"/>
                                          </p:stCondLst>
                                        </p:cTn>
                                        <p:tgtEl>
                                          <p:spTgt spid="270357"/>
                                        </p:tgtEl>
                                        <p:attrNameLst>
                                          <p:attrName>style.visibility</p:attrName>
                                        </p:attrNameLst>
                                      </p:cBhvr>
                                      <p:to>
                                        <p:strVal val="visible"/>
                                      </p:to>
                                    </p:set>
                                    <p:anim calcmode="lin" valueType="num">
                                      <p:cBhvr>
                                        <p:cTn id="25" dur="500" fill="hold"/>
                                        <p:tgtEl>
                                          <p:spTgt spid="270357"/>
                                        </p:tgtEl>
                                        <p:attrNameLst>
                                          <p:attrName>ppt_w</p:attrName>
                                        </p:attrNameLst>
                                      </p:cBhvr>
                                      <p:tavLst>
                                        <p:tav tm="0">
                                          <p:val>
                                            <p:strVal val="4*#ppt_w"/>
                                          </p:val>
                                        </p:tav>
                                        <p:tav tm="100000">
                                          <p:val>
                                            <p:strVal val="#ppt_w"/>
                                          </p:val>
                                        </p:tav>
                                      </p:tavLst>
                                    </p:anim>
                                    <p:anim calcmode="lin" valueType="num">
                                      <p:cBhvr>
                                        <p:cTn id="26" dur="500" fill="hold"/>
                                        <p:tgtEl>
                                          <p:spTgt spid="270357"/>
                                        </p:tgtEl>
                                        <p:attrNameLst>
                                          <p:attrName>ppt_h</p:attrName>
                                        </p:attrNameLst>
                                      </p:cBhvr>
                                      <p:tavLst>
                                        <p:tav tm="0">
                                          <p:val>
                                            <p:strVal val="4*#ppt_h"/>
                                          </p:val>
                                        </p:tav>
                                        <p:tav tm="100000">
                                          <p:val>
                                            <p:strVal val="#ppt_h"/>
                                          </p:val>
                                        </p:tav>
                                      </p:tavLst>
                                    </p:anim>
                                  </p:childTnLst>
                                </p:cTn>
                              </p:par>
                            </p:childTnLst>
                          </p:cTn>
                        </p:par>
                        <p:par>
                          <p:cTn id="27" fill="hold" nodeType="afterGroup">
                            <p:stCondLst>
                              <p:cond delay="3500"/>
                            </p:stCondLst>
                            <p:childTnLst>
                              <p:par>
                                <p:cTn id="28" presetID="22" presetClass="entr" presetSubtype="1" fill="hold" grpId="0" nodeType="afterEffect">
                                  <p:stCondLst>
                                    <p:cond delay="0"/>
                                  </p:stCondLst>
                                  <p:childTnLst>
                                    <p:set>
                                      <p:cBhvr>
                                        <p:cTn id="29" dur="1" fill="hold">
                                          <p:stCondLst>
                                            <p:cond delay="0"/>
                                          </p:stCondLst>
                                        </p:cTn>
                                        <p:tgtEl>
                                          <p:spTgt spid="270385"/>
                                        </p:tgtEl>
                                        <p:attrNameLst>
                                          <p:attrName>style.visibility</p:attrName>
                                        </p:attrNameLst>
                                      </p:cBhvr>
                                      <p:to>
                                        <p:strVal val="visible"/>
                                      </p:to>
                                    </p:set>
                                    <p:animEffect transition="in" filter="wipe(up)">
                                      <p:cBhvr>
                                        <p:cTn id="30" dur="500"/>
                                        <p:tgtEl>
                                          <p:spTgt spid="270385"/>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12" presetClass="entr" presetSubtype="1" fill="hold" grpId="0" nodeType="clickEffect">
                                  <p:stCondLst>
                                    <p:cond delay="0"/>
                                  </p:stCondLst>
                                  <p:childTnLst>
                                    <p:set>
                                      <p:cBhvr>
                                        <p:cTn id="34" dur="1" fill="hold">
                                          <p:stCondLst>
                                            <p:cond delay="0"/>
                                          </p:stCondLst>
                                        </p:cTn>
                                        <p:tgtEl>
                                          <p:spTgt spid="270367">
                                            <p:txEl>
                                              <p:pRg st="0" end="0"/>
                                            </p:txEl>
                                          </p:spTgt>
                                        </p:tgtEl>
                                        <p:attrNameLst>
                                          <p:attrName>style.visibility</p:attrName>
                                        </p:attrNameLst>
                                      </p:cBhvr>
                                      <p:to>
                                        <p:strVal val="visible"/>
                                      </p:to>
                                    </p:set>
                                    <p:animEffect transition="in" filter="slide(fromTop)">
                                      <p:cBhvr>
                                        <p:cTn id="35" dur="500"/>
                                        <p:tgtEl>
                                          <p:spTgt spid="270367">
                                            <p:txEl>
                                              <p:pRg st="0" end="0"/>
                                            </p:txEl>
                                          </p:spTgt>
                                        </p:tgtEl>
                                      </p:cBhvr>
                                    </p:animEffect>
                                  </p:childTnLst>
                                </p:cTn>
                              </p:par>
                            </p:childTnLst>
                          </p:cTn>
                        </p:par>
                        <p:par>
                          <p:cTn id="36" fill="hold" nodeType="afterGroup">
                            <p:stCondLst>
                              <p:cond delay="500"/>
                            </p:stCondLst>
                            <p:childTnLst>
                              <p:par>
                                <p:cTn id="37" presetID="9" presetClass="entr" presetSubtype="0" fill="hold" grpId="0" nodeType="afterEffect">
                                  <p:stCondLst>
                                    <p:cond delay="0"/>
                                  </p:stCondLst>
                                  <p:childTnLst>
                                    <p:set>
                                      <p:cBhvr>
                                        <p:cTn id="38" dur="1" fill="hold">
                                          <p:stCondLst>
                                            <p:cond delay="0"/>
                                          </p:stCondLst>
                                        </p:cTn>
                                        <p:tgtEl>
                                          <p:spTgt spid="270348"/>
                                        </p:tgtEl>
                                        <p:attrNameLst>
                                          <p:attrName>style.visibility</p:attrName>
                                        </p:attrNameLst>
                                      </p:cBhvr>
                                      <p:to>
                                        <p:strVal val="visible"/>
                                      </p:to>
                                    </p:set>
                                    <p:animEffect transition="in" filter="dissolve">
                                      <p:cBhvr>
                                        <p:cTn id="39" dur="500"/>
                                        <p:tgtEl>
                                          <p:spTgt spid="270348"/>
                                        </p:tgtEl>
                                      </p:cBhvr>
                                    </p:animEffect>
                                  </p:childTnLst>
                                </p:cTn>
                              </p:par>
                            </p:childTnLst>
                          </p:cTn>
                        </p:par>
                        <p:par>
                          <p:cTn id="40" fill="hold" nodeType="afterGroup">
                            <p:stCondLst>
                              <p:cond delay="1000"/>
                            </p:stCondLst>
                            <p:childTnLst>
                              <p:par>
                                <p:cTn id="41" presetID="23" presetClass="entr" presetSubtype="32" fill="hold" nodeType="afterEffect">
                                  <p:stCondLst>
                                    <p:cond delay="0"/>
                                  </p:stCondLst>
                                  <p:childTnLst>
                                    <p:set>
                                      <p:cBhvr>
                                        <p:cTn id="42" dur="1" fill="hold">
                                          <p:stCondLst>
                                            <p:cond delay="0"/>
                                          </p:stCondLst>
                                        </p:cTn>
                                        <p:tgtEl>
                                          <p:spTgt spid="270373"/>
                                        </p:tgtEl>
                                        <p:attrNameLst>
                                          <p:attrName>style.visibility</p:attrName>
                                        </p:attrNameLst>
                                      </p:cBhvr>
                                      <p:to>
                                        <p:strVal val="visible"/>
                                      </p:to>
                                    </p:set>
                                    <p:anim calcmode="lin" valueType="num">
                                      <p:cBhvr>
                                        <p:cTn id="43" dur="500" fill="hold"/>
                                        <p:tgtEl>
                                          <p:spTgt spid="270373"/>
                                        </p:tgtEl>
                                        <p:attrNameLst>
                                          <p:attrName>ppt_w</p:attrName>
                                        </p:attrNameLst>
                                      </p:cBhvr>
                                      <p:tavLst>
                                        <p:tav tm="0">
                                          <p:val>
                                            <p:strVal val="4*#ppt_w"/>
                                          </p:val>
                                        </p:tav>
                                        <p:tav tm="100000">
                                          <p:val>
                                            <p:strVal val="#ppt_w"/>
                                          </p:val>
                                        </p:tav>
                                      </p:tavLst>
                                    </p:anim>
                                    <p:anim calcmode="lin" valueType="num">
                                      <p:cBhvr>
                                        <p:cTn id="44" dur="500" fill="hold"/>
                                        <p:tgtEl>
                                          <p:spTgt spid="270373"/>
                                        </p:tgtEl>
                                        <p:attrNameLst>
                                          <p:attrName>ppt_h</p:attrName>
                                        </p:attrNameLst>
                                      </p:cBhvr>
                                      <p:tavLst>
                                        <p:tav tm="0">
                                          <p:val>
                                            <p:strVal val="4*#ppt_h"/>
                                          </p:val>
                                        </p:tav>
                                        <p:tav tm="100000">
                                          <p:val>
                                            <p:strVal val="#ppt_h"/>
                                          </p:val>
                                        </p:tav>
                                      </p:tavLst>
                                    </p:anim>
                                  </p:childTnLst>
                                </p:cTn>
                              </p:par>
                            </p:childTnLst>
                          </p:cTn>
                        </p:par>
                        <p:par>
                          <p:cTn id="45" fill="hold" nodeType="afterGroup">
                            <p:stCondLst>
                              <p:cond delay="2000"/>
                            </p:stCondLst>
                            <p:childTnLst>
                              <p:par>
                                <p:cTn id="46" presetID="22" presetClass="entr" presetSubtype="1" fill="hold" grpId="0" nodeType="afterEffect">
                                  <p:stCondLst>
                                    <p:cond delay="0"/>
                                  </p:stCondLst>
                                  <p:childTnLst>
                                    <p:set>
                                      <p:cBhvr>
                                        <p:cTn id="47" dur="1" fill="hold">
                                          <p:stCondLst>
                                            <p:cond delay="0"/>
                                          </p:stCondLst>
                                        </p:cTn>
                                        <p:tgtEl>
                                          <p:spTgt spid="270380"/>
                                        </p:tgtEl>
                                        <p:attrNameLst>
                                          <p:attrName>style.visibility</p:attrName>
                                        </p:attrNameLst>
                                      </p:cBhvr>
                                      <p:to>
                                        <p:strVal val="visible"/>
                                      </p:to>
                                    </p:set>
                                    <p:animEffect transition="in" filter="wipe(up)">
                                      <p:cBhvr>
                                        <p:cTn id="48" dur="500"/>
                                        <p:tgtEl>
                                          <p:spTgt spid="270380"/>
                                        </p:tgtEl>
                                      </p:cBhvr>
                                    </p:animEffect>
                                  </p:childTnLst>
                                </p:cTn>
                              </p:par>
                            </p:childTnLst>
                          </p:cTn>
                        </p:par>
                      </p:childTnLst>
                    </p:cTn>
                  </p:par>
                  <p:par>
                    <p:cTn id="49" fill="hold" nodeType="clickPar">
                      <p:stCondLst>
                        <p:cond delay="indefinite"/>
                      </p:stCondLst>
                      <p:childTnLst>
                        <p:par>
                          <p:cTn id="50" fill="hold" nodeType="withGroup">
                            <p:stCondLst>
                              <p:cond delay="0"/>
                            </p:stCondLst>
                            <p:childTnLst>
                              <p:par>
                                <p:cTn id="51" presetID="12" presetClass="entr" presetSubtype="1" fill="hold" grpId="0" nodeType="clickEffect">
                                  <p:stCondLst>
                                    <p:cond delay="0"/>
                                  </p:stCondLst>
                                  <p:childTnLst>
                                    <p:set>
                                      <p:cBhvr>
                                        <p:cTn id="52" dur="1" fill="hold">
                                          <p:stCondLst>
                                            <p:cond delay="0"/>
                                          </p:stCondLst>
                                        </p:cTn>
                                        <p:tgtEl>
                                          <p:spTgt spid="270368">
                                            <p:txEl>
                                              <p:pRg st="0" end="0"/>
                                            </p:txEl>
                                          </p:spTgt>
                                        </p:tgtEl>
                                        <p:attrNameLst>
                                          <p:attrName>style.visibility</p:attrName>
                                        </p:attrNameLst>
                                      </p:cBhvr>
                                      <p:to>
                                        <p:strVal val="visible"/>
                                      </p:to>
                                    </p:set>
                                    <p:animEffect transition="in" filter="slide(fromTop)">
                                      <p:cBhvr>
                                        <p:cTn id="53" dur="500"/>
                                        <p:tgtEl>
                                          <p:spTgt spid="270368">
                                            <p:txEl>
                                              <p:pRg st="0" end="0"/>
                                            </p:txEl>
                                          </p:spTgt>
                                        </p:tgtEl>
                                      </p:cBhvr>
                                    </p:animEffect>
                                  </p:childTnLst>
                                </p:cTn>
                              </p:par>
                            </p:childTnLst>
                          </p:cTn>
                        </p:par>
                        <p:par>
                          <p:cTn id="54" fill="hold" nodeType="afterGroup">
                            <p:stCondLst>
                              <p:cond delay="500"/>
                            </p:stCondLst>
                            <p:childTnLst>
                              <p:par>
                                <p:cTn id="55" presetID="2" presetClass="entr" presetSubtype="12" fill="hold" grpId="0" nodeType="afterEffect">
                                  <p:stCondLst>
                                    <p:cond delay="0"/>
                                  </p:stCondLst>
                                  <p:childTnLst>
                                    <p:set>
                                      <p:cBhvr>
                                        <p:cTn id="56" dur="1" fill="hold">
                                          <p:stCondLst>
                                            <p:cond delay="0"/>
                                          </p:stCondLst>
                                        </p:cTn>
                                        <p:tgtEl>
                                          <p:spTgt spid="270349"/>
                                        </p:tgtEl>
                                        <p:attrNameLst>
                                          <p:attrName>style.visibility</p:attrName>
                                        </p:attrNameLst>
                                      </p:cBhvr>
                                      <p:to>
                                        <p:strVal val="visible"/>
                                      </p:to>
                                    </p:set>
                                    <p:anim calcmode="lin" valueType="num">
                                      <p:cBhvr additive="base">
                                        <p:cTn id="57" dur="500" fill="hold"/>
                                        <p:tgtEl>
                                          <p:spTgt spid="270349"/>
                                        </p:tgtEl>
                                        <p:attrNameLst>
                                          <p:attrName>ppt_x</p:attrName>
                                        </p:attrNameLst>
                                      </p:cBhvr>
                                      <p:tavLst>
                                        <p:tav tm="0">
                                          <p:val>
                                            <p:strVal val="0-#ppt_w/2"/>
                                          </p:val>
                                        </p:tav>
                                        <p:tav tm="100000">
                                          <p:val>
                                            <p:strVal val="#ppt_x"/>
                                          </p:val>
                                        </p:tav>
                                      </p:tavLst>
                                    </p:anim>
                                    <p:anim calcmode="lin" valueType="num">
                                      <p:cBhvr additive="base">
                                        <p:cTn id="58" dur="500" fill="hold"/>
                                        <p:tgtEl>
                                          <p:spTgt spid="270349"/>
                                        </p:tgtEl>
                                        <p:attrNameLst>
                                          <p:attrName>ppt_y</p:attrName>
                                        </p:attrNameLst>
                                      </p:cBhvr>
                                      <p:tavLst>
                                        <p:tav tm="0">
                                          <p:val>
                                            <p:strVal val="1+#ppt_h/2"/>
                                          </p:val>
                                        </p:tav>
                                        <p:tav tm="100000">
                                          <p:val>
                                            <p:strVal val="#ppt_y"/>
                                          </p:val>
                                        </p:tav>
                                      </p:tavLst>
                                    </p:anim>
                                  </p:childTnLst>
                                </p:cTn>
                              </p:par>
                            </p:childTnLst>
                          </p:cTn>
                        </p:par>
                        <p:par>
                          <p:cTn id="59" fill="hold" nodeType="afterGroup">
                            <p:stCondLst>
                              <p:cond delay="1000"/>
                            </p:stCondLst>
                            <p:childTnLst>
                              <p:par>
                                <p:cTn id="60" presetID="2" presetClass="entr" presetSubtype="8" fill="hold" nodeType="afterEffect">
                                  <p:stCondLst>
                                    <p:cond delay="0"/>
                                  </p:stCondLst>
                                  <p:childTnLst>
                                    <p:set>
                                      <p:cBhvr>
                                        <p:cTn id="61" dur="1" fill="hold">
                                          <p:stCondLst>
                                            <p:cond delay="0"/>
                                          </p:stCondLst>
                                        </p:cTn>
                                        <p:tgtEl>
                                          <p:spTgt spid="270376"/>
                                        </p:tgtEl>
                                        <p:attrNameLst>
                                          <p:attrName>style.visibility</p:attrName>
                                        </p:attrNameLst>
                                      </p:cBhvr>
                                      <p:to>
                                        <p:strVal val="visible"/>
                                      </p:to>
                                    </p:set>
                                    <p:anim calcmode="lin" valueType="num">
                                      <p:cBhvr additive="base">
                                        <p:cTn id="62" dur="500" fill="hold"/>
                                        <p:tgtEl>
                                          <p:spTgt spid="270376"/>
                                        </p:tgtEl>
                                        <p:attrNameLst>
                                          <p:attrName>ppt_x</p:attrName>
                                        </p:attrNameLst>
                                      </p:cBhvr>
                                      <p:tavLst>
                                        <p:tav tm="0">
                                          <p:val>
                                            <p:strVal val="0-#ppt_w/2"/>
                                          </p:val>
                                        </p:tav>
                                        <p:tav tm="100000">
                                          <p:val>
                                            <p:strVal val="#ppt_x"/>
                                          </p:val>
                                        </p:tav>
                                      </p:tavLst>
                                    </p:anim>
                                    <p:anim calcmode="lin" valueType="num">
                                      <p:cBhvr additive="base">
                                        <p:cTn id="63" dur="500" fill="hold"/>
                                        <p:tgtEl>
                                          <p:spTgt spid="270376"/>
                                        </p:tgtEl>
                                        <p:attrNameLst>
                                          <p:attrName>ppt_y</p:attrName>
                                        </p:attrNameLst>
                                      </p:cBhvr>
                                      <p:tavLst>
                                        <p:tav tm="0">
                                          <p:val>
                                            <p:strVal val="#ppt_y"/>
                                          </p:val>
                                        </p:tav>
                                        <p:tav tm="100000">
                                          <p:val>
                                            <p:strVal val="#ppt_y"/>
                                          </p:val>
                                        </p:tav>
                                      </p:tavLst>
                                    </p:anim>
                                  </p:childTnLst>
                                </p:cTn>
                              </p:par>
                            </p:childTnLst>
                          </p:cTn>
                        </p:par>
                      </p:childTnLst>
                    </p:cTn>
                  </p:par>
                  <p:par>
                    <p:cTn id="64" fill="hold" nodeType="clickPar">
                      <p:stCondLst>
                        <p:cond delay="indefinite"/>
                      </p:stCondLst>
                      <p:childTnLst>
                        <p:par>
                          <p:cTn id="65" fill="hold" nodeType="withGroup">
                            <p:stCondLst>
                              <p:cond delay="0"/>
                            </p:stCondLst>
                            <p:childTnLst>
                              <p:par>
                                <p:cTn id="66" presetID="12" presetClass="entr" presetSubtype="1" fill="hold" grpId="0" nodeType="clickEffect">
                                  <p:stCondLst>
                                    <p:cond delay="0"/>
                                  </p:stCondLst>
                                  <p:childTnLst>
                                    <p:set>
                                      <p:cBhvr>
                                        <p:cTn id="67" dur="1" fill="hold">
                                          <p:stCondLst>
                                            <p:cond delay="0"/>
                                          </p:stCondLst>
                                        </p:cTn>
                                        <p:tgtEl>
                                          <p:spTgt spid="270369">
                                            <p:txEl>
                                              <p:pRg st="0" end="0"/>
                                            </p:txEl>
                                          </p:spTgt>
                                        </p:tgtEl>
                                        <p:attrNameLst>
                                          <p:attrName>style.visibility</p:attrName>
                                        </p:attrNameLst>
                                      </p:cBhvr>
                                      <p:to>
                                        <p:strVal val="visible"/>
                                      </p:to>
                                    </p:set>
                                    <p:animEffect transition="in" filter="slide(fromTop)">
                                      <p:cBhvr>
                                        <p:cTn id="68" dur="500"/>
                                        <p:tgtEl>
                                          <p:spTgt spid="270369">
                                            <p:txEl>
                                              <p:pRg st="0" end="0"/>
                                            </p:txEl>
                                          </p:spTgt>
                                        </p:tgtEl>
                                      </p:cBhvr>
                                    </p:animEffect>
                                  </p:childTnLst>
                                </p:cTn>
                              </p:par>
                            </p:childTnLst>
                          </p:cTn>
                        </p:par>
                        <p:par>
                          <p:cTn id="69" fill="hold" nodeType="afterGroup">
                            <p:stCondLst>
                              <p:cond delay="500"/>
                            </p:stCondLst>
                            <p:childTnLst>
                              <p:par>
                                <p:cTn id="70" presetID="9" presetClass="entr" presetSubtype="0" fill="hold" grpId="0" nodeType="afterEffect">
                                  <p:stCondLst>
                                    <p:cond delay="0"/>
                                  </p:stCondLst>
                                  <p:childTnLst>
                                    <p:set>
                                      <p:cBhvr>
                                        <p:cTn id="71" dur="1" fill="hold">
                                          <p:stCondLst>
                                            <p:cond delay="0"/>
                                          </p:stCondLst>
                                        </p:cTn>
                                        <p:tgtEl>
                                          <p:spTgt spid="270359"/>
                                        </p:tgtEl>
                                        <p:attrNameLst>
                                          <p:attrName>style.visibility</p:attrName>
                                        </p:attrNameLst>
                                      </p:cBhvr>
                                      <p:to>
                                        <p:strVal val="visible"/>
                                      </p:to>
                                    </p:set>
                                    <p:animEffect transition="in" filter="dissolve">
                                      <p:cBhvr>
                                        <p:cTn id="72" dur="500"/>
                                        <p:tgtEl>
                                          <p:spTgt spid="270359"/>
                                        </p:tgtEl>
                                      </p:cBhvr>
                                    </p:animEffect>
                                  </p:childTnLst>
                                </p:cTn>
                              </p:par>
                            </p:childTnLst>
                          </p:cTn>
                        </p:par>
                        <p:par>
                          <p:cTn id="73" fill="hold" nodeType="afterGroup">
                            <p:stCondLst>
                              <p:cond delay="1000"/>
                            </p:stCondLst>
                            <p:childTnLst>
                              <p:par>
                                <p:cTn id="74" presetID="22" presetClass="entr" presetSubtype="2" fill="hold" grpId="0" nodeType="afterEffect">
                                  <p:stCondLst>
                                    <p:cond delay="0"/>
                                  </p:stCondLst>
                                  <p:childTnLst>
                                    <p:set>
                                      <p:cBhvr>
                                        <p:cTn id="75" dur="1" fill="hold">
                                          <p:stCondLst>
                                            <p:cond delay="0"/>
                                          </p:stCondLst>
                                        </p:cTn>
                                        <p:tgtEl>
                                          <p:spTgt spid="270379"/>
                                        </p:tgtEl>
                                        <p:attrNameLst>
                                          <p:attrName>style.visibility</p:attrName>
                                        </p:attrNameLst>
                                      </p:cBhvr>
                                      <p:to>
                                        <p:strVal val="visible"/>
                                      </p:to>
                                    </p:set>
                                    <p:animEffect transition="in" filter="wipe(right)">
                                      <p:cBhvr>
                                        <p:cTn id="76" dur="500"/>
                                        <p:tgtEl>
                                          <p:spTgt spid="270379"/>
                                        </p:tgtEl>
                                      </p:cBhvr>
                                    </p:animEffect>
                                  </p:childTnLst>
                                </p:cTn>
                              </p:par>
                            </p:childTnLst>
                          </p:cTn>
                        </p:par>
                        <p:par>
                          <p:cTn id="77" fill="hold" nodeType="afterGroup">
                            <p:stCondLst>
                              <p:cond delay="1500"/>
                            </p:stCondLst>
                            <p:childTnLst>
                              <p:par>
                                <p:cTn id="78" presetID="23" presetClass="entr" presetSubtype="32" fill="hold" nodeType="afterEffect">
                                  <p:stCondLst>
                                    <p:cond delay="0"/>
                                  </p:stCondLst>
                                  <p:childTnLst>
                                    <p:set>
                                      <p:cBhvr>
                                        <p:cTn id="79" dur="1" fill="hold">
                                          <p:stCondLst>
                                            <p:cond delay="0"/>
                                          </p:stCondLst>
                                        </p:cTn>
                                        <p:tgtEl>
                                          <p:spTgt spid="270374"/>
                                        </p:tgtEl>
                                        <p:attrNameLst>
                                          <p:attrName>style.visibility</p:attrName>
                                        </p:attrNameLst>
                                      </p:cBhvr>
                                      <p:to>
                                        <p:strVal val="visible"/>
                                      </p:to>
                                    </p:set>
                                    <p:anim calcmode="lin" valueType="num">
                                      <p:cBhvr>
                                        <p:cTn id="80" dur="500" fill="hold"/>
                                        <p:tgtEl>
                                          <p:spTgt spid="270374"/>
                                        </p:tgtEl>
                                        <p:attrNameLst>
                                          <p:attrName>ppt_w</p:attrName>
                                        </p:attrNameLst>
                                      </p:cBhvr>
                                      <p:tavLst>
                                        <p:tav tm="0">
                                          <p:val>
                                            <p:strVal val="4*#ppt_w"/>
                                          </p:val>
                                        </p:tav>
                                        <p:tav tm="100000">
                                          <p:val>
                                            <p:strVal val="#ppt_w"/>
                                          </p:val>
                                        </p:tav>
                                      </p:tavLst>
                                    </p:anim>
                                    <p:anim calcmode="lin" valueType="num">
                                      <p:cBhvr>
                                        <p:cTn id="81" dur="500" fill="hold"/>
                                        <p:tgtEl>
                                          <p:spTgt spid="270374"/>
                                        </p:tgtEl>
                                        <p:attrNameLst>
                                          <p:attrName>ppt_h</p:attrName>
                                        </p:attrNameLst>
                                      </p:cBhvr>
                                      <p:tavLst>
                                        <p:tav tm="0">
                                          <p:val>
                                            <p:strVal val="4*#ppt_h"/>
                                          </p:val>
                                        </p:tav>
                                        <p:tav tm="100000">
                                          <p:val>
                                            <p:strVal val="#ppt_h"/>
                                          </p:val>
                                        </p:tav>
                                      </p:tavLst>
                                    </p:anim>
                                  </p:childTnLst>
                                </p:cTn>
                              </p:par>
                            </p:childTnLst>
                          </p:cTn>
                        </p:par>
                      </p:childTnLst>
                    </p:cTn>
                  </p:par>
                  <p:par>
                    <p:cTn id="82" fill="hold" nodeType="clickPar">
                      <p:stCondLst>
                        <p:cond delay="indefinite"/>
                      </p:stCondLst>
                      <p:childTnLst>
                        <p:par>
                          <p:cTn id="83" fill="hold" nodeType="withGroup">
                            <p:stCondLst>
                              <p:cond delay="0"/>
                            </p:stCondLst>
                            <p:childTnLst>
                              <p:par>
                                <p:cTn id="84" presetID="12" presetClass="entr" presetSubtype="1" fill="hold" grpId="0" nodeType="clickEffect">
                                  <p:stCondLst>
                                    <p:cond delay="0"/>
                                  </p:stCondLst>
                                  <p:childTnLst>
                                    <p:set>
                                      <p:cBhvr>
                                        <p:cTn id="85" dur="1" fill="hold">
                                          <p:stCondLst>
                                            <p:cond delay="0"/>
                                          </p:stCondLst>
                                        </p:cTn>
                                        <p:tgtEl>
                                          <p:spTgt spid="270370">
                                            <p:txEl>
                                              <p:pRg st="0" end="0"/>
                                            </p:txEl>
                                          </p:spTgt>
                                        </p:tgtEl>
                                        <p:attrNameLst>
                                          <p:attrName>style.visibility</p:attrName>
                                        </p:attrNameLst>
                                      </p:cBhvr>
                                      <p:to>
                                        <p:strVal val="visible"/>
                                      </p:to>
                                    </p:set>
                                    <p:animEffect transition="in" filter="slide(fromTop)">
                                      <p:cBhvr>
                                        <p:cTn id="86" dur="500"/>
                                        <p:tgtEl>
                                          <p:spTgt spid="270370">
                                            <p:txEl>
                                              <p:pRg st="0" end="0"/>
                                            </p:txEl>
                                          </p:spTgt>
                                        </p:tgtEl>
                                      </p:cBhvr>
                                    </p:animEffect>
                                  </p:childTnLst>
                                </p:cTn>
                              </p:par>
                            </p:childTnLst>
                          </p:cTn>
                        </p:par>
                        <p:par>
                          <p:cTn id="87" fill="hold" nodeType="afterGroup">
                            <p:stCondLst>
                              <p:cond delay="500"/>
                            </p:stCondLst>
                            <p:childTnLst>
                              <p:par>
                                <p:cTn id="88" presetID="12" presetClass="entr" presetSubtype="1" fill="hold" grpId="0" nodeType="afterEffect">
                                  <p:stCondLst>
                                    <p:cond delay="0"/>
                                  </p:stCondLst>
                                  <p:childTnLst>
                                    <p:set>
                                      <p:cBhvr>
                                        <p:cTn id="89" dur="1" fill="hold">
                                          <p:stCondLst>
                                            <p:cond delay="0"/>
                                          </p:stCondLst>
                                        </p:cTn>
                                        <p:tgtEl>
                                          <p:spTgt spid="270371">
                                            <p:txEl>
                                              <p:pRg st="0" end="0"/>
                                            </p:txEl>
                                          </p:spTgt>
                                        </p:tgtEl>
                                        <p:attrNameLst>
                                          <p:attrName>style.visibility</p:attrName>
                                        </p:attrNameLst>
                                      </p:cBhvr>
                                      <p:to>
                                        <p:strVal val="visible"/>
                                      </p:to>
                                    </p:set>
                                    <p:animEffect transition="in" filter="slide(fromTop)">
                                      <p:cBhvr>
                                        <p:cTn id="90" dur="500"/>
                                        <p:tgtEl>
                                          <p:spTgt spid="270371">
                                            <p:txEl>
                                              <p:pRg st="0" end="0"/>
                                            </p:txEl>
                                          </p:spTgt>
                                        </p:tgtEl>
                                      </p:cBhvr>
                                    </p:animEffect>
                                  </p:childTnLst>
                                </p:cTn>
                              </p:par>
                            </p:childTnLst>
                          </p:cTn>
                        </p:par>
                        <p:par>
                          <p:cTn id="91" fill="hold" nodeType="afterGroup">
                            <p:stCondLst>
                              <p:cond delay="1000"/>
                            </p:stCondLst>
                            <p:childTnLst>
                              <p:par>
                                <p:cTn id="92" presetID="9" presetClass="entr" presetSubtype="0" fill="hold" grpId="0" nodeType="afterEffect">
                                  <p:stCondLst>
                                    <p:cond delay="0"/>
                                  </p:stCondLst>
                                  <p:childTnLst>
                                    <p:set>
                                      <p:cBhvr>
                                        <p:cTn id="93" dur="1" fill="hold">
                                          <p:stCondLst>
                                            <p:cond delay="0"/>
                                          </p:stCondLst>
                                        </p:cTn>
                                        <p:tgtEl>
                                          <p:spTgt spid="270356"/>
                                        </p:tgtEl>
                                        <p:attrNameLst>
                                          <p:attrName>style.visibility</p:attrName>
                                        </p:attrNameLst>
                                      </p:cBhvr>
                                      <p:to>
                                        <p:strVal val="visible"/>
                                      </p:to>
                                    </p:set>
                                    <p:animEffect transition="in" filter="dissolve">
                                      <p:cBhvr>
                                        <p:cTn id="94" dur="500"/>
                                        <p:tgtEl>
                                          <p:spTgt spid="270356"/>
                                        </p:tgtEl>
                                      </p:cBhvr>
                                    </p:animEffect>
                                  </p:childTnLst>
                                </p:cTn>
                              </p:par>
                            </p:childTnLst>
                          </p:cTn>
                        </p:par>
                        <p:par>
                          <p:cTn id="95" fill="hold" nodeType="afterGroup">
                            <p:stCondLst>
                              <p:cond delay="1500"/>
                            </p:stCondLst>
                            <p:childTnLst>
                              <p:par>
                                <p:cTn id="96" presetID="22" presetClass="entr" presetSubtype="1" fill="hold" grpId="0" nodeType="afterEffect">
                                  <p:stCondLst>
                                    <p:cond delay="0"/>
                                  </p:stCondLst>
                                  <p:childTnLst>
                                    <p:set>
                                      <p:cBhvr>
                                        <p:cTn id="97" dur="1" fill="hold">
                                          <p:stCondLst>
                                            <p:cond delay="0"/>
                                          </p:stCondLst>
                                        </p:cTn>
                                        <p:tgtEl>
                                          <p:spTgt spid="270375"/>
                                        </p:tgtEl>
                                        <p:attrNameLst>
                                          <p:attrName>style.visibility</p:attrName>
                                        </p:attrNameLst>
                                      </p:cBhvr>
                                      <p:to>
                                        <p:strVal val="visible"/>
                                      </p:to>
                                    </p:set>
                                    <p:animEffect transition="in" filter="wipe(up)">
                                      <p:cBhvr>
                                        <p:cTn id="98" dur="500"/>
                                        <p:tgtEl>
                                          <p:spTgt spid="270375"/>
                                        </p:tgtEl>
                                      </p:cBhvr>
                                    </p:animEffect>
                                  </p:childTnLst>
                                </p:cTn>
                              </p:par>
                            </p:childTnLst>
                          </p:cTn>
                        </p:par>
                        <p:par>
                          <p:cTn id="99" fill="hold" nodeType="afterGroup">
                            <p:stCondLst>
                              <p:cond delay="2000"/>
                            </p:stCondLst>
                            <p:childTnLst>
                              <p:par>
                                <p:cTn id="100" presetID="22" presetClass="entr" presetSubtype="2" fill="hold" grpId="0" nodeType="afterEffect">
                                  <p:stCondLst>
                                    <p:cond delay="0"/>
                                  </p:stCondLst>
                                  <p:childTnLst>
                                    <p:set>
                                      <p:cBhvr>
                                        <p:cTn id="101" dur="1" fill="hold">
                                          <p:stCondLst>
                                            <p:cond delay="0"/>
                                          </p:stCondLst>
                                        </p:cTn>
                                        <p:tgtEl>
                                          <p:spTgt spid="270360"/>
                                        </p:tgtEl>
                                        <p:attrNameLst>
                                          <p:attrName>style.visibility</p:attrName>
                                        </p:attrNameLst>
                                      </p:cBhvr>
                                      <p:to>
                                        <p:strVal val="visible"/>
                                      </p:to>
                                    </p:set>
                                    <p:animEffect transition="in" filter="wipe(right)">
                                      <p:cBhvr>
                                        <p:cTn id="102" dur="500"/>
                                        <p:tgtEl>
                                          <p:spTgt spid="270360"/>
                                        </p:tgtEl>
                                      </p:cBhvr>
                                    </p:animEffect>
                                  </p:childTnLst>
                                </p:cTn>
                              </p:par>
                            </p:childTnLst>
                          </p:cTn>
                        </p:par>
                        <p:par>
                          <p:cTn id="103" fill="hold" nodeType="afterGroup">
                            <p:stCondLst>
                              <p:cond delay="2500"/>
                            </p:stCondLst>
                            <p:childTnLst>
                              <p:par>
                                <p:cTn id="104" presetID="22" presetClass="entr" presetSubtype="1" fill="hold" grpId="0" nodeType="afterEffect">
                                  <p:stCondLst>
                                    <p:cond delay="0"/>
                                  </p:stCondLst>
                                  <p:childTnLst>
                                    <p:set>
                                      <p:cBhvr>
                                        <p:cTn id="105" dur="1" fill="hold">
                                          <p:stCondLst>
                                            <p:cond delay="0"/>
                                          </p:stCondLst>
                                        </p:cTn>
                                        <p:tgtEl>
                                          <p:spTgt spid="270388"/>
                                        </p:tgtEl>
                                        <p:attrNameLst>
                                          <p:attrName>style.visibility</p:attrName>
                                        </p:attrNameLst>
                                      </p:cBhvr>
                                      <p:to>
                                        <p:strVal val="visible"/>
                                      </p:to>
                                    </p:set>
                                    <p:animEffect transition="in" filter="wipe(up)">
                                      <p:cBhvr>
                                        <p:cTn id="106" dur="500"/>
                                        <p:tgtEl>
                                          <p:spTgt spid="270388"/>
                                        </p:tgtEl>
                                      </p:cBhvr>
                                    </p:animEffect>
                                  </p:childTnLst>
                                </p:cTn>
                              </p:par>
                            </p:childTnLst>
                          </p:cTn>
                        </p:par>
                        <p:par>
                          <p:cTn id="107" fill="hold" nodeType="afterGroup">
                            <p:stCondLst>
                              <p:cond delay="3000"/>
                            </p:stCondLst>
                            <p:childTnLst>
                              <p:par>
                                <p:cTn id="108" presetID="22" presetClass="entr" presetSubtype="1" fill="hold" grpId="0" nodeType="afterEffect">
                                  <p:stCondLst>
                                    <p:cond delay="0"/>
                                  </p:stCondLst>
                                  <p:childTnLst>
                                    <p:set>
                                      <p:cBhvr>
                                        <p:cTn id="109" dur="1" fill="hold">
                                          <p:stCondLst>
                                            <p:cond delay="0"/>
                                          </p:stCondLst>
                                        </p:cTn>
                                        <p:tgtEl>
                                          <p:spTgt spid="270389"/>
                                        </p:tgtEl>
                                        <p:attrNameLst>
                                          <p:attrName>style.visibility</p:attrName>
                                        </p:attrNameLst>
                                      </p:cBhvr>
                                      <p:to>
                                        <p:strVal val="visible"/>
                                      </p:to>
                                    </p:set>
                                    <p:animEffect transition="in" filter="wipe(up)">
                                      <p:cBhvr>
                                        <p:cTn id="110" dur="500"/>
                                        <p:tgtEl>
                                          <p:spTgt spid="270389"/>
                                        </p:tgtEl>
                                      </p:cBhvr>
                                    </p:animEffect>
                                  </p:childTnLst>
                                </p:cTn>
                              </p:par>
                            </p:childTnLst>
                          </p:cTn>
                        </p:par>
                        <p:par>
                          <p:cTn id="111" fill="hold" nodeType="afterGroup">
                            <p:stCondLst>
                              <p:cond delay="3500"/>
                            </p:stCondLst>
                            <p:childTnLst>
                              <p:par>
                                <p:cTn id="112" presetID="2" presetClass="entr" presetSubtype="1" fill="hold" nodeType="afterEffect">
                                  <p:stCondLst>
                                    <p:cond delay="0"/>
                                  </p:stCondLst>
                                  <p:childTnLst>
                                    <p:set>
                                      <p:cBhvr>
                                        <p:cTn id="113" dur="1" fill="hold">
                                          <p:stCondLst>
                                            <p:cond delay="0"/>
                                          </p:stCondLst>
                                        </p:cTn>
                                        <p:tgtEl>
                                          <p:spTgt spid="270355"/>
                                        </p:tgtEl>
                                        <p:attrNameLst>
                                          <p:attrName>style.visibility</p:attrName>
                                        </p:attrNameLst>
                                      </p:cBhvr>
                                      <p:to>
                                        <p:strVal val="visible"/>
                                      </p:to>
                                    </p:set>
                                    <p:anim calcmode="lin" valueType="num">
                                      <p:cBhvr additive="base">
                                        <p:cTn id="114" dur="500" fill="hold"/>
                                        <p:tgtEl>
                                          <p:spTgt spid="270355"/>
                                        </p:tgtEl>
                                        <p:attrNameLst>
                                          <p:attrName>ppt_x</p:attrName>
                                        </p:attrNameLst>
                                      </p:cBhvr>
                                      <p:tavLst>
                                        <p:tav tm="0">
                                          <p:val>
                                            <p:strVal val="#ppt_x"/>
                                          </p:val>
                                        </p:tav>
                                        <p:tav tm="100000">
                                          <p:val>
                                            <p:strVal val="#ppt_x"/>
                                          </p:val>
                                        </p:tav>
                                      </p:tavLst>
                                    </p:anim>
                                    <p:anim calcmode="lin" valueType="num">
                                      <p:cBhvr additive="base">
                                        <p:cTn id="115" dur="500" fill="hold"/>
                                        <p:tgtEl>
                                          <p:spTgt spid="270355"/>
                                        </p:tgtEl>
                                        <p:attrNameLst>
                                          <p:attrName>ppt_y</p:attrName>
                                        </p:attrNameLst>
                                      </p:cBhvr>
                                      <p:tavLst>
                                        <p:tav tm="0">
                                          <p:val>
                                            <p:strVal val="0-#ppt_h/2"/>
                                          </p:val>
                                        </p:tav>
                                        <p:tav tm="100000">
                                          <p:val>
                                            <p:strVal val="#ppt_y"/>
                                          </p:val>
                                        </p:tav>
                                      </p:tavLst>
                                    </p:anim>
                                  </p:childTnLst>
                                </p:cTn>
                              </p:par>
                            </p:childTnLst>
                          </p:cTn>
                        </p:par>
                        <p:par>
                          <p:cTn id="116" fill="hold" nodeType="afterGroup">
                            <p:stCondLst>
                              <p:cond delay="4000"/>
                            </p:stCondLst>
                            <p:childTnLst>
                              <p:par>
                                <p:cTn id="117" presetID="2" presetClass="entr" presetSubtype="1" fill="hold" nodeType="afterEffect">
                                  <p:stCondLst>
                                    <p:cond delay="0"/>
                                  </p:stCondLst>
                                  <p:childTnLst>
                                    <p:set>
                                      <p:cBhvr>
                                        <p:cTn id="118" dur="1" fill="hold">
                                          <p:stCondLst>
                                            <p:cond delay="0"/>
                                          </p:stCondLst>
                                        </p:cTn>
                                        <p:tgtEl>
                                          <p:spTgt spid="270351"/>
                                        </p:tgtEl>
                                        <p:attrNameLst>
                                          <p:attrName>style.visibility</p:attrName>
                                        </p:attrNameLst>
                                      </p:cBhvr>
                                      <p:to>
                                        <p:strVal val="visible"/>
                                      </p:to>
                                    </p:set>
                                    <p:anim calcmode="lin" valueType="num">
                                      <p:cBhvr additive="base">
                                        <p:cTn id="119" dur="500" fill="hold"/>
                                        <p:tgtEl>
                                          <p:spTgt spid="270351"/>
                                        </p:tgtEl>
                                        <p:attrNameLst>
                                          <p:attrName>ppt_x</p:attrName>
                                        </p:attrNameLst>
                                      </p:cBhvr>
                                      <p:tavLst>
                                        <p:tav tm="0">
                                          <p:val>
                                            <p:strVal val="#ppt_x"/>
                                          </p:val>
                                        </p:tav>
                                        <p:tav tm="100000">
                                          <p:val>
                                            <p:strVal val="#ppt_x"/>
                                          </p:val>
                                        </p:tav>
                                      </p:tavLst>
                                    </p:anim>
                                    <p:anim calcmode="lin" valueType="num">
                                      <p:cBhvr additive="base">
                                        <p:cTn id="120" dur="500" fill="hold"/>
                                        <p:tgtEl>
                                          <p:spTgt spid="270351"/>
                                        </p:tgtEl>
                                        <p:attrNameLst>
                                          <p:attrName>ppt_y</p:attrName>
                                        </p:attrNameLst>
                                      </p:cBhvr>
                                      <p:tavLst>
                                        <p:tav tm="0">
                                          <p:val>
                                            <p:strVal val="0-#ppt_h/2"/>
                                          </p:val>
                                        </p:tav>
                                        <p:tav tm="100000">
                                          <p:val>
                                            <p:strVal val="#ppt_y"/>
                                          </p:val>
                                        </p:tav>
                                      </p:tavLst>
                                    </p:anim>
                                  </p:childTnLst>
                                </p:cTn>
                              </p:par>
                            </p:childTnLst>
                          </p:cTn>
                        </p:par>
                        <p:par>
                          <p:cTn id="121" fill="hold" nodeType="afterGroup">
                            <p:stCondLst>
                              <p:cond delay="4500"/>
                            </p:stCondLst>
                            <p:childTnLst>
                              <p:par>
                                <p:cTn id="122" presetID="2" presetClass="entr" presetSubtype="1" fill="hold" nodeType="afterEffect">
                                  <p:stCondLst>
                                    <p:cond delay="0"/>
                                  </p:stCondLst>
                                  <p:childTnLst>
                                    <p:set>
                                      <p:cBhvr>
                                        <p:cTn id="123" dur="1" fill="hold">
                                          <p:stCondLst>
                                            <p:cond delay="0"/>
                                          </p:stCondLst>
                                        </p:cTn>
                                        <p:tgtEl>
                                          <p:spTgt spid="3"/>
                                        </p:tgtEl>
                                        <p:attrNameLst>
                                          <p:attrName>style.visibility</p:attrName>
                                        </p:attrNameLst>
                                      </p:cBhvr>
                                      <p:to>
                                        <p:strVal val="visible"/>
                                      </p:to>
                                    </p:set>
                                    <p:anim calcmode="lin" valueType="num">
                                      <p:cBhvr additive="base">
                                        <p:cTn id="124" dur="500" fill="hold"/>
                                        <p:tgtEl>
                                          <p:spTgt spid="3"/>
                                        </p:tgtEl>
                                        <p:attrNameLst>
                                          <p:attrName>ppt_x</p:attrName>
                                        </p:attrNameLst>
                                      </p:cBhvr>
                                      <p:tavLst>
                                        <p:tav tm="0">
                                          <p:val>
                                            <p:strVal val="#ppt_x"/>
                                          </p:val>
                                        </p:tav>
                                        <p:tav tm="100000">
                                          <p:val>
                                            <p:strVal val="#ppt_x"/>
                                          </p:val>
                                        </p:tav>
                                      </p:tavLst>
                                    </p:anim>
                                    <p:anim calcmode="lin" valueType="num">
                                      <p:cBhvr additive="base">
                                        <p:cTn id="125" dur="500" fill="hold"/>
                                        <p:tgtEl>
                                          <p:spTgt spid="3"/>
                                        </p:tgtEl>
                                        <p:attrNameLst>
                                          <p:attrName>ppt_y</p:attrName>
                                        </p:attrNameLst>
                                      </p:cBhvr>
                                      <p:tavLst>
                                        <p:tav tm="0">
                                          <p:val>
                                            <p:strVal val="0-#ppt_h/2"/>
                                          </p:val>
                                        </p:tav>
                                        <p:tav tm="100000">
                                          <p:val>
                                            <p:strVal val="#ppt_y"/>
                                          </p:val>
                                        </p:tav>
                                      </p:tavLst>
                                    </p:anim>
                                  </p:childTnLst>
                                </p:cTn>
                              </p:par>
                            </p:childTnLst>
                          </p:cTn>
                        </p:par>
                        <p:par>
                          <p:cTn id="126" fill="hold" nodeType="afterGroup">
                            <p:stCondLst>
                              <p:cond delay="5000"/>
                            </p:stCondLst>
                            <p:childTnLst>
                              <p:par>
                                <p:cTn id="127" presetID="2" presetClass="entr" presetSubtype="1" fill="hold" nodeType="afterEffect">
                                  <p:stCondLst>
                                    <p:cond delay="0"/>
                                  </p:stCondLst>
                                  <p:childTnLst>
                                    <p:set>
                                      <p:cBhvr>
                                        <p:cTn id="128" dur="1" fill="hold">
                                          <p:stCondLst>
                                            <p:cond delay="0"/>
                                          </p:stCondLst>
                                        </p:cTn>
                                        <p:tgtEl>
                                          <p:spTgt spid="270354"/>
                                        </p:tgtEl>
                                        <p:attrNameLst>
                                          <p:attrName>style.visibility</p:attrName>
                                        </p:attrNameLst>
                                      </p:cBhvr>
                                      <p:to>
                                        <p:strVal val="visible"/>
                                      </p:to>
                                    </p:set>
                                    <p:anim calcmode="lin" valueType="num">
                                      <p:cBhvr additive="base">
                                        <p:cTn id="129" dur="500" fill="hold"/>
                                        <p:tgtEl>
                                          <p:spTgt spid="270354"/>
                                        </p:tgtEl>
                                        <p:attrNameLst>
                                          <p:attrName>ppt_x</p:attrName>
                                        </p:attrNameLst>
                                      </p:cBhvr>
                                      <p:tavLst>
                                        <p:tav tm="0">
                                          <p:val>
                                            <p:strVal val="#ppt_x"/>
                                          </p:val>
                                        </p:tav>
                                        <p:tav tm="100000">
                                          <p:val>
                                            <p:strVal val="#ppt_x"/>
                                          </p:val>
                                        </p:tav>
                                      </p:tavLst>
                                    </p:anim>
                                    <p:anim calcmode="lin" valueType="num">
                                      <p:cBhvr additive="base">
                                        <p:cTn id="130" dur="500" fill="hold"/>
                                        <p:tgtEl>
                                          <p:spTgt spid="270354"/>
                                        </p:tgtEl>
                                        <p:attrNameLst>
                                          <p:attrName>ppt_y</p:attrName>
                                        </p:attrNameLst>
                                      </p:cBhvr>
                                      <p:tavLst>
                                        <p:tav tm="0">
                                          <p:val>
                                            <p:strVal val="0-#ppt_h/2"/>
                                          </p:val>
                                        </p:tav>
                                        <p:tav tm="100000">
                                          <p:val>
                                            <p:strVal val="#ppt_y"/>
                                          </p:val>
                                        </p:tav>
                                      </p:tavLst>
                                    </p:anim>
                                  </p:childTnLst>
                                </p:cTn>
                              </p:par>
                            </p:childTnLst>
                          </p:cTn>
                        </p:par>
                        <p:par>
                          <p:cTn id="131" fill="hold" nodeType="afterGroup">
                            <p:stCondLst>
                              <p:cond delay="5500"/>
                            </p:stCondLst>
                            <p:childTnLst>
                              <p:par>
                                <p:cTn id="132" presetID="23" presetClass="entr" presetSubtype="32" fill="hold" nodeType="afterEffect">
                                  <p:stCondLst>
                                    <p:cond delay="0"/>
                                  </p:stCondLst>
                                  <p:childTnLst>
                                    <p:set>
                                      <p:cBhvr>
                                        <p:cTn id="133" dur="1" fill="hold">
                                          <p:stCondLst>
                                            <p:cond delay="0"/>
                                          </p:stCondLst>
                                        </p:cTn>
                                        <p:tgtEl>
                                          <p:spTgt spid="270377"/>
                                        </p:tgtEl>
                                        <p:attrNameLst>
                                          <p:attrName>style.visibility</p:attrName>
                                        </p:attrNameLst>
                                      </p:cBhvr>
                                      <p:to>
                                        <p:strVal val="visible"/>
                                      </p:to>
                                    </p:set>
                                    <p:anim calcmode="lin" valueType="num">
                                      <p:cBhvr>
                                        <p:cTn id="134" dur="500" fill="hold"/>
                                        <p:tgtEl>
                                          <p:spTgt spid="270377"/>
                                        </p:tgtEl>
                                        <p:attrNameLst>
                                          <p:attrName>ppt_w</p:attrName>
                                        </p:attrNameLst>
                                      </p:cBhvr>
                                      <p:tavLst>
                                        <p:tav tm="0">
                                          <p:val>
                                            <p:strVal val="4*#ppt_w"/>
                                          </p:val>
                                        </p:tav>
                                        <p:tav tm="100000">
                                          <p:val>
                                            <p:strVal val="#ppt_w"/>
                                          </p:val>
                                        </p:tav>
                                      </p:tavLst>
                                    </p:anim>
                                    <p:anim calcmode="lin" valueType="num">
                                      <p:cBhvr>
                                        <p:cTn id="135" dur="500" fill="hold"/>
                                        <p:tgtEl>
                                          <p:spTgt spid="270377"/>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0379" grpId="0" animBg="1"/>
      <p:bldP spid="270347" grpId="0" animBg="1"/>
      <p:bldP spid="270348" grpId="0" animBg="1"/>
      <p:bldP spid="270349" grpId="0" animBg="1"/>
      <p:bldP spid="270356" grpId="0" animBg="1"/>
      <p:bldP spid="270359" grpId="0" animBg="1"/>
      <p:bldP spid="270360" grpId="0" animBg="1"/>
      <p:bldP spid="270366" grpId="0" build="p" autoUpdateAnimBg="0"/>
      <p:bldP spid="270367" grpId="0" build="p" autoUpdateAnimBg="0"/>
      <p:bldP spid="270368" grpId="0" build="p" autoUpdateAnimBg="0"/>
      <p:bldP spid="270369" grpId="0" build="p" autoUpdateAnimBg="0"/>
      <p:bldP spid="270370" grpId="0" build="p" autoUpdateAnimBg="0"/>
      <p:bldP spid="270371" grpId="0" build="p" autoUpdateAnimBg="0" advAuto="0"/>
      <p:bldP spid="270372" grpId="0" animBg="1"/>
      <p:bldP spid="270380" grpId="0" animBg="1"/>
      <p:bldP spid="270384" grpId="0" animBg="1"/>
      <p:bldP spid="270385" grpId="0" animBg="1"/>
      <p:bldP spid="270375" grpId="0" animBg="1"/>
      <p:bldP spid="270388" grpId="0" animBg="1"/>
      <p:bldP spid="270389"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Rectangle 4"/>
          <p:cNvSpPr>
            <a:spLocks noGrp="1" noChangeArrowheads="1"/>
          </p:cNvSpPr>
          <p:nvPr>
            <p:ph type="title"/>
          </p:nvPr>
        </p:nvSpPr>
        <p:spPr/>
        <p:txBody>
          <a:bodyPr>
            <a:normAutofit/>
          </a:bodyPr>
          <a:lstStyle/>
          <a:p>
            <a:r>
              <a:rPr lang="en-US" altLang="en-US" i="1" dirty="0">
                <a:latin typeface="Times New Roman" panose="02020603050405020304" pitchFamily="18" charset="0"/>
                <a:cs typeface="Times New Roman" panose="02020603050405020304" pitchFamily="18" charset="0"/>
              </a:rPr>
              <a:t>Special Tanks (Partially Regulated)</a:t>
            </a:r>
          </a:p>
        </p:txBody>
      </p:sp>
      <p:sp>
        <p:nvSpPr>
          <p:cNvPr id="50180" name="Rectangle 5"/>
          <p:cNvSpPr>
            <a:spLocks noGrp="1" noChangeArrowheads="1"/>
          </p:cNvSpPr>
          <p:nvPr>
            <p:ph sz="quarter" idx="10"/>
          </p:nvPr>
        </p:nvSpPr>
        <p:spPr>
          <a:xfrm>
            <a:off x="628650" y="2286000"/>
            <a:ext cx="7886700" cy="3281854"/>
          </a:xfrm>
        </p:spPr>
        <p:txBody>
          <a:bodyPr/>
          <a:lstStyle/>
          <a:p>
            <a:pPr algn="l"/>
            <a:r>
              <a:rPr lang="en-US" altLang="en-US" dirty="0"/>
              <a:t> </a:t>
            </a:r>
            <a:r>
              <a:rPr lang="en-US" altLang="en-US" sz="2800" dirty="0">
                <a:latin typeface="Times New Roman" panose="02020603050405020304" pitchFamily="18" charset="0"/>
                <a:cs typeface="Times New Roman" panose="02020603050405020304" pitchFamily="18" charset="0"/>
              </a:rPr>
              <a:t>Small (500&lt;1100 gallons) </a:t>
            </a:r>
          </a:p>
          <a:p>
            <a:pPr algn="l"/>
            <a:r>
              <a:rPr lang="en-US" altLang="en-US" sz="2800" dirty="0">
                <a:latin typeface="Times New Roman" panose="02020603050405020304" pitchFamily="18" charset="0"/>
                <a:cs typeface="Times New Roman" panose="02020603050405020304" pitchFamily="18" charset="0"/>
              </a:rPr>
              <a:t> Temporary </a:t>
            </a:r>
          </a:p>
          <a:p>
            <a:pPr algn="l"/>
            <a:r>
              <a:rPr lang="en-US" altLang="en-US" sz="2800" dirty="0">
                <a:latin typeface="Times New Roman" panose="02020603050405020304" pitchFamily="18" charset="0"/>
                <a:cs typeface="Times New Roman" panose="02020603050405020304" pitchFamily="18" charset="0"/>
              </a:rPr>
              <a:t> Storing “Other Regulated Substances” (deicers)</a:t>
            </a:r>
          </a:p>
        </p:txBody>
      </p:sp>
      <p:sp>
        <p:nvSpPr>
          <p:cNvPr id="50178" name="Rectangle 7"/>
          <p:cNvSpPr>
            <a:spLocks noGrp="1" noChangeArrowheads="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defRPr/>
            </a:pPr>
            <a:fld id="{19F06531-B8B6-47ED-89BE-0ECE9D8EACCD}" type="slidenum">
              <a:rPr lang="en-US" altLang="en-US" sz="1400" smtClean="0">
                <a:solidFill>
                  <a:schemeClr val="folHlink"/>
                </a:solidFill>
                <a:latin typeface="Arial" charset="0"/>
              </a:rPr>
              <a:pPr>
                <a:spcBef>
                  <a:spcPct val="0"/>
                </a:spcBef>
                <a:buClrTx/>
                <a:buFontTx/>
                <a:buNone/>
                <a:defRPr/>
              </a:pPr>
              <a:t>31</a:t>
            </a:fld>
            <a:endParaRPr lang="en-US" altLang="en-US" sz="1400" dirty="0">
              <a:latin typeface="Arial" charset="0"/>
            </a:endParaRPr>
          </a:p>
        </p:txBody>
      </p:sp>
    </p:spTree>
  </p:cSld>
  <p:clrMapOvr>
    <a:masterClrMapping/>
  </p:clrMapOvr>
  <p:transition spd="slow"/>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8" name="Freeform 1033"/>
          <p:cNvSpPr>
            <a:spLocks/>
          </p:cNvSpPr>
          <p:nvPr/>
        </p:nvSpPr>
        <p:spPr bwMode="auto">
          <a:xfrm>
            <a:off x="3505200" y="3654425"/>
            <a:ext cx="5743575" cy="3336925"/>
          </a:xfrm>
          <a:custGeom>
            <a:avLst/>
            <a:gdLst>
              <a:gd name="T0" fmla="*/ 2147483647 w 3531"/>
              <a:gd name="T1" fmla="*/ 2147483647 h 1969"/>
              <a:gd name="T2" fmla="*/ 2147483647 w 3531"/>
              <a:gd name="T3" fmla="*/ 2147483647 h 1969"/>
              <a:gd name="T4" fmla="*/ 2147483647 w 3531"/>
              <a:gd name="T5" fmla="*/ 2147483647 h 1969"/>
              <a:gd name="T6" fmla="*/ 2147483647 w 3531"/>
              <a:gd name="T7" fmla="*/ 2147483647 h 1969"/>
              <a:gd name="T8" fmla="*/ 2147483647 w 3531"/>
              <a:gd name="T9" fmla="*/ 2147483647 h 1969"/>
              <a:gd name="T10" fmla="*/ 2147483647 w 3531"/>
              <a:gd name="T11" fmla="*/ 2147483647 h 1969"/>
              <a:gd name="T12" fmla="*/ 2147483647 w 3531"/>
              <a:gd name="T13" fmla="*/ 2147483647 h 1969"/>
              <a:gd name="T14" fmla="*/ 2147483647 w 3531"/>
              <a:gd name="T15" fmla="*/ 2147483647 h 1969"/>
              <a:gd name="T16" fmla="*/ 2147483647 w 3531"/>
              <a:gd name="T17" fmla="*/ 2147483647 h 1969"/>
              <a:gd name="T18" fmla="*/ 2147483647 w 3531"/>
              <a:gd name="T19" fmla="*/ 2147483647 h 1969"/>
              <a:gd name="T20" fmla="*/ 2147483647 w 3531"/>
              <a:gd name="T21" fmla="*/ 2147483647 h 1969"/>
              <a:gd name="T22" fmla="*/ 2147483647 w 3531"/>
              <a:gd name="T23" fmla="*/ 2147483647 h 1969"/>
              <a:gd name="T24" fmla="*/ 2147483647 w 3531"/>
              <a:gd name="T25" fmla="*/ 2147483647 h 1969"/>
              <a:gd name="T26" fmla="*/ 2147483647 w 3531"/>
              <a:gd name="T27" fmla="*/ 2147483647 h 1969"/>
              <a:gd name="T28" fmla="*/ 2147483647 w 3531"/>
              <a:gd name="T29" fmla="*/ 2147483647 h 1969"/>
              <a:gd name="T30" fmla="*/ 2147483647 w 3531"/>
              <a:gd name="T31" fmla="*/ 2147483647 h 1969"/>
              <a:gd name="T32" fmla="*/ 2147483647 w 3531"/>
              <a:gd name="T33" fmla="*/ 2147483647 h 1969"/>
              <a:gd name="T34" fmla="*/ 2147483647 w 3531"/>
              <a:gd name="T35" fmla="*/ 2147483647 h 1969"/>
              <a:gd name="T36" fmla="*/ 2147483647 w 3531"/>
              <a:gd name="T37" fmla="*/ 2147483647 h 1969"/>
              <a:gd name="T38" fmla="*/ 2147483647 w 3531"/>
              <a:gd name="T39" fmla="*/ 2147483647 h 1969"/>
              <a:gd name="T40" fmla="*/ 2147483647 w 3531"/>
              <a:gd name="T41" fmla="*/ 2147483647 h 1969"/>
              <a:gd name="T42" fmla="*/ 2147483647 w 3531"/>
              <a:gd name="T43" fmla="*/ 2147483647 h 1969"/>
              <a:gd name="T44" fmla="*/ 2147483647 w 3531"/>
              <a:gd name="T45" fmla="*/ 2147483647 h 1969"/>
              <a:gd name="T46" fmla="*/ 2147483647 w 3531"/>
              <a:gd name="T47" fmla="*/ 2147483647 h 1969"/>
              <a:gd name="T48" fmla="*/ 2147483647 w 3531"/>
              <a:gd name="T49" fmla="*/ 2147483647 h 1969"/>
              <a:gd name="T50" fmla="*/ 2147483647 w 3531"/>
              <a:gd name="T51" fmla="*/ 2147483647 h 1969"/>
              <a:gd name="T52" fmla="*/ 2147483647 w 3531"/>
              <a:gd name="T53" fmla="*/ 2147483647 h 1969"/>
              <a:gd name="T54" fmla="*/ 2147483647 w 3531"/>
              <a:gd name="T55" fmla="*/ 2147483647 h 1969"/>
              <a:gd name="T56" fmla="*/ 2147483647 w 3531"/>
              <a:gd name="T57" fmla="*/ 2147483647 h 1969"/>
              <a:gd name="T58" fmla="*/ 2147483647 w 3531"/>
              <a:gd name="T59" fmla="*/ 2147483647 h 1969"/>
              <a:gd name="T60" fmla="*/ 2147483647 w 3531"/>
              <a:gd name="T61" fmla="*/ 2147483647 h 1969"/>
              <a:gd name="T62" fmla="*/ 0 w 3531"/>
              <a:gd name="T63" fmla="*/ 2147483647 h 1969"/>
              <a:gd name="T64" fmla="*/ 2147483647 w 3531"/>
              <a:gd name="T65" fmla="*/ 2147483647 h 1969"/>
              <a:gd name="T66" fmla="*/ 2147483647 w 3531"/>
              <a:gd name="T67" fmla="*/ 2147483647 h 1969"/>
              <a:gd name="T68" fmla="*/ 2147483647 w 3531"/>
              <a:gd name="T69" fmla="*/ 2147483647 h 1969"/>
              <a:gd name="T70" fmla="*/ 2147483647 w 3531"/>
              <a:gd name="T71" fmla="*/ 2147483647 h 1969"/>
              <a:gd name="T72" fmla="*/ 2147483647 w 3531"/>
              <a:gd name="T73" fmla="*/ 2147483647 h 1969"/>
              <a:gd name="T74" fmla="*/ 2147483647 w 3531"/>
              <a:gd name="T75" fmla="*/ 2147483647 h 1969"/>
              <a:gd name="T76" fmla="*/ 2147483647 w 3531"/>
              <a:gd name="T77" fmla="*/ 2147483647 h 1969"/>
              <a:gd name="T78" fmla="*/ 2147483647 w 3531"/>
              <a:gd name="T79" fmla="*/ 2147483647 h 196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3531"/>
              <a:gd name="T121" fmla="*/ 0 h 1969"/>
              <a:gd name="T122" fmla="*/ 3531 w 3531"/>
              <a:gd name="T123" fmla="*/ 1969 h 1969"/>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3531" h="1969">
                <a:moveTo>
                  <a:pt x="3456" y="1"/>
                </a:moveTo>
                <a:cubicBezTo>
                  <a:pt x="3217" y="10"/>
                  <a:pt x="3208" y="5"/>
                  <a:pt x="3044" y="45"/>
                </a:cubicBezTo>
                <a:cubicBezTo>
                  <a:pt x="2955" y="107"/>
                  <a:pt x="3075" y="26"/>
                  <a:pt x="2967" y="90"/>
                </a:cubicBezTo>
                <a:cubicBezTo>
                  <a:pt x="2944" y="104"/>
                  <a:pt x="2900" y="134"/>
                  <a:pt x="2900" y="134"/>
                </a:cubicBezTo>
                <a:cubicBezTo>
                  <a:pt x="2888" y="172"/>
                  <a:pt x="2873" y="195"/>
                  <a:pt x="2844" y="223"/>
                </a:cubicBezTo>
                <a:cubicBezTo>
                  <a:pt x="2823" y="286"/>
                  <a:pt x="2841" y="248"/>
                  <a:pt x="2767" y="323"/>
                </a:cubicBezTo>
                <a:cubicBezTo>
                  <a:pt x="2758" y="333"/>
                  <a:pt x="2754" y="348"/>
                  <a:pt x="2744" y="356"/>
                </a:cubicBezTo>
                <a:cubicBezTo>
                  <a:pt x="2735" y="363"/>
                  <a:pt x="2722" y="364"/>
                  <a:pt x="2711" y="368"/>
                </a:cubicBezTo>
                <a:cubicBezTo>
                  <a:pt x="2657" y="450"/>
                  <a:pt x="2619" y="435"/>
                  <a:pt x="2544" y="468"/>
                </a:cubicBezTo>
                <a:cubicBezTo>
                  <a:pt x="2493" y="490"/>
                  <a:pt x="2453" y="527"/>
                  <a:pt x="2400" y="545"/>
                </a:cubicBezTo>
                <a:cubicBezTo>
                  <a:pt x="2336" y="612"/>
                  <a:pt x="2426" y="525"/>
                  <a:pt x="2344" y="579"/>
                </a:cubicBezTo>
                <a:cubicBezTo>
                  <a:pt x="2331" y="588"/>
                  <a:pt x="2324" y="603"/>
                  <a:pt x="2311" y="612"/>
                </a:cubicBezTo>
                <a:cubicBezTo>
                  <a:pt x="2290" y="626"/>
                  <a:pt x="2266" y="633"/>
                  <a:pt x="2244" y="645"/>
                </a:cubicBezTo>
                <a:cubicBezTo>
                  <a:pt x="2230" y="653"/>
                  <a:pt x="2214" y="659"/>
                  <a:pt x="2200" y="668"/>
                </a:cubicBezTo>
                <a:cubicBezTo>
                  <a:pt x="2177" y="682"/>
                  <a:pt x="2133" y="712"/>
                  <a:pt x="2133" y="712"/>
                </a:cubicBezTo>
                <a:cubicBezTo>
                  <a:pt x="2103" y="752"/>
                  <a:pt x="2086" y="785"/>
                  <a:pt x="2044" y="812"/>
                </a:cubicBezTo>
                <a:cubicBezTo>
                  <a:pt x="2012" y="860"/>
                  <a:pt x="1955" y="872"/>
                  <a:pt x="1911" y="912"/>
                </a:cubicBezTo>
                <a:cubicBezTo>
                  <a:pt x="1872" y="947"/>
                  <a:pt x="1837" y="986"/>
                  <a:pt x="1800" y="1023"/>
                </a:cubicBezTo>
                <a:cubicBezTo>
                  <a:pt x="1775" y="1048"/>
                  <a:pt x="1759" y="1089"/>
                  <a:pt x="1733" y="1112"/>
                </a:cubicBezTo>
                <a:cubicBezTo>
                  <a:pt x="1713" y="1129"/>
                  <a:pt x="1686" y="1137"/>
                  <a:pt x="1667" y="1156"/>
                </a:cubicBezTo>
                <a:cubicBezTo>
                  <a:pt x="1659" y="1164"/>
                  <a:pt x="1654" y="1174"/>
                  <a:pt x="1644" y="1179"/>
                </a:cubicBezTo>
                <a:cubicBezTo>
                  <a:pt x="1623" y="1189"/>
                  <a:pt x="1578" y="1201"/>
                  <a:pt x="1578" y="1201"/>
                </a:cubicBezTo>
                <a:cubicBezTo>
                  <a:pt x="1547" y="1231"/>
                  <a:pt x="1520" y="1235"/>
                  <a:pt x="1478" y="1245"/>
                </a:cubicBezTo>
                <a:cubicBezTo>
                  <a:pt x="1432" y="1275"/>
                  <a:pt x="1399" y="1290"/>
                  <a:pt x="1344" y="1301"/>
                </a:cubicBezTo>
                <a:cubicBezTo>
                  <a:pt x="1226" y="1379"/>
                  <a:pt x="1408" y="1264"/>
                  <a:pt x="1266" y="1334"/>
                </a:cubicBezTo>
                <a:cubicBezTo>
                  <a:pt x="1145" y="1394"/>
                  <a:pt x="1293" y="1348"/>
                  <a:pt x="1178" y="1379"/>
                </a:cubicBezTo>
                <a:cubicBezTo>
                  <a:pt x="1094" y="1433"/>
                  <a:pt x="1012" y="1427"/>
                  <a:pt x="911" y="1434"/>
                </a:cubicBezTo>
                <a:cubicBezTo>
                  <a:pt x="806" y="1451"/>
                  <a:pt x="674" y="1464"/>
                  <a:pt x="577" y="1512"/>
                </a:cubicBezTo>
                <a:cubicBezTo>
                  <a:pt x="533" y="1534"/>
                  <a:pt x="503" y="1555"/>
                  <a:pt x="455" y="1567"/>
                </a:cubicBezTo>
                <a:cubicBezTo>
                  <a:pt x="406" y="1600"/>
                  <a:pt x="363" y="1630"/>
                  <a:pt x="311" y="1656"/>
                </a:cubicBezTo>
                <a:cubicBezTo>
                  <a:pt x="282" y="1701"/>
                  <a:pt x="237" y="1714"/>
                  <a:pt x="189" y="1745"/>
                </a:cubicBezTo>
                <a:cubicBezTo>
                  <a:pt x="121" y="1790"/>
                  <a:pt x="45" y="1844"/>
                  <a:pt x="0" y="1912"/>
                </a:cubicBezTo>
                <a:cubicBezTo>
                  <a:pt x="419" y="1918"/>
                  <a:pt x="838" y="1915"/>
                  <a:pt x="1255" y="1956"/>
                </a:cubicBezTo>
                <a:cubicBezTo>
                  <a:pt x="1851" y="1928"/>
                  <a:pt x="2409" y="1917"/>
                  <a:pt x="3022" y="1912"/>
                </a:cubicBezTo>
                <a:cubicBezTo>
                  <a:pt x="3167" y="1905"/>
                  <a:pt x="3335" y="1969"/>
                  <a:pt x="3456" y="1890"/>
                </a:cubicBezTo>
                <a:cubicBezTo>
                  <a:pt x="3531" y="1841"/>
                  <a:pt x="3461" y="1712"/>
                  <a:pt x="3467" y="1623"/>
                </a:cubicBezTo>
                <a:cubicBezTo>
                  <a:pt x="3470" y="1575"/>
                  <a:pt x="3482" y="1527"/>
                  <a:pt x="3489" y="1479"/>
                </a:cubicBezTo>
                <a:cubicBezTo>
                  <a:pt x="3487" y="1391"/>
                  <a:pt x="3524" y="955"/>
                  <a:pt x="3456" y="745"/>
                </a:cubicBezTo>
                <a:cubicBezTo>
                  <a:pt x="3427" y="483"/>
                  <a:pt x="3438" y="624"/>
                  <a:pt x="3456" y="123"/>
                </a:cubicBezTo>
                <a:cubicBezTo>
                  <a:pt x="3460" y="0"/>
                  <a:pt x="3484" y="57"/>
                  <a:pt x="3456" y="1"/>
                </a:cubicBezTo>
                <a:close/>
              </a:path>
            </a:pathLst>
          </a:custGeom>
          <a:solidFill>
            <a:srgbClr val="0099FF"/>
          </a:solidFill>
          <a:ln>
            <a:noFill/>
          </a:ln>
          <a:extLst>
            <a:ext uri="{91240B29-F687-4F45-9708-019B960494DF}">
              <a14:hiddenLine xmlns:a14="http://schemas.microsoft.com/office/drawing/2010/main" w="12700" cap="flat" cmpd="sng">
                <a:solidFill>
                  <a:srgbClr val="000000"/>
                </a:solidFill>
                <a:prstDash val="solid"/>
                <a:round/>
                <a:headEnd type="none" w="sm" len="sm"/>
                <a:tailEnd type="none" w="sm" len="sm"/>
              </a14:hiddenLine>
            </a:ext>
          </a:extLst>
        </p:spPr>
        <p:txBody>
          <a:bodyPr wrap="none" anchor="ctr"/>
          <a:lstStyle/>
          <a:p>
            <a:endParaRPr lang="en-US" dirty="0"/>
          </a:p>
        </p:txBody>
      </p:sp>
      <p:sp>
        <p:nvSpPr>
          <p:cNvPr id="51203" name="Rectangle 1026"/>
          <p:cNvSpPr>
            <a:spLocks noGrp="1" noChangeArrowheads="1"/>
          </p:cNvSpPr>
          <p:nvPr>
            <p:ph type="title"/>
          </p:nvPr>
        </p:nvSpPr>
        <p:spPr/>
        <p:txBody>
          <a:bodyPr/>
          <a:lstStyle/>
          <a:p>
            <a:r>
              <a:rPr lang="en-US" altLang="en-US" i="1" dirty="0">
                <a:latin typeface="Times New Roman" panose="02020603050405020304" pitchFamily="18" charset="0"/>
                <a:cs typeface="Times New Roman" panose="02020603050405020304" pitchFamily="18" charset="0"/>
              </a:rPr>
              <a:t>Small Tank Requirements?</a:t>
            </a:r>
          </a:p>
        </p:txBody>
      </p:sp>
      <p:sp>
        <p:nvSpPr>
          <p:cNvPr id="50180" name="Rectangle 1028"/>
          <p:cNvSpPr>
            <a:spLocks noGrp="1" noChangeArrowheads="1"/>
          </p:cNvSpPr>
          <p:nvPr>
            <p:ph sz="quarter" idx="10"/>
          </p:nvPr>
        </p:nvSpPr>
        <p:spPr>
          <a:xfrm>
            <a:off x="5276850" y="1601905"/>
            <a:ext cx="3638550" cy="724463"/>
          </a:xfrm>
        </p:spPr>
        <p:txBody>
          <a:bodyPr/>
          <a:lstStyle/>
          <a:p>
            <a:r>
              <a:rPr lang="en-US" altLang="en-US" sz="2400" dirty="0">
                <a:latin typeface="Times New Roman" panose="02020603050405020304" pitchFamily="18" charset="0"/>
                <a:cs typeface="Times New Roman" panose="02020603050405020304" pitchFamily="18" charset="0"/>
              </a:rPr>
              <a:t>Secondary containment </a:t>
            </a:r>
          </a:p>
        </p:txBody>
      </p:sp>
      <p:sp>
        <p:nvSpPr>
          <p:cNvPr id="51202" name="Slide Number Placeholder 6"/>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defRPr/>
            </a:pPr>
            <a:fld id="{20E2F549-25F9-4060-A941-B545BEEC2B4C}" type="slidenum">
              <a:rPr lang="en-US" altLang="en-US" sz="1400" smtClean="0">
                <a:solidFill>
                  <a:schemeClr val="folHlink"/>
                </a:solidFill>
                <a:latin typeface="Arial" charset="0"/>
              </a:rPr>
              <a:pPr>
                <a:spcBef>
                  <a:spcPct val="0"/>
                </a:spcBef>
                <a:buClrTx/>
                <a:buFontTx/>
                <a:buNone/>
                <a:defRPr/>
              </a:pPr>
              <a:t>32</a:t>
            </a:fld>
            <a:endParaRPr lang="en-US" altLang="en-US" sz="1400" dirty="0">
              <a:latin typeface="Arial" charset="0"/>
            </a:endParaRPr>
          </a:p>
        </p:txBody>
      </p:sp>
      <p:sp>
        <p:nvSpPr>
          <p:cNvPr id="50181" name="Rectangle 1044"/>
          <p:cNvSpPr>
            <a:spLocks noChangeArrowheads="1"/>
          </p:cNvSpPr>
          <p:nvPr/>
        </p:nvSpPr>
        <p:spPr bwMode="auto">
          <a:xfrm>
            <a:off x="5276850" y="2132805"/>
            <a:ext cx="3886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marL="228594" indent="-228594" defTabSz="914377" eaLnBrk="1" hangingPunct="1">
              <a:spcBef>
                <a:spcPts val="1000"/>
              </a:spcBef>
              <a:spcAft>
                <a:spcPts val="1000"/>
              </a:spcAft>
              <a:buClr>
                <a:schemeClr val="accent2"/>
              </a:buClr>
              <a:buFont typeface="Arial" panose="020B0604020202020204" pitchFamily="34" charset="0"/>
              <a:buChar char="•"/>
            </a:pPr>
            <a:r>
              <a:rPr lang="en-US" altLang="en-US" sz="2400" i="0" dirty="0">
                <a:solidFill>
                  <a:schemeClr val="bg1"/>
                </a:solidFill>
                <a:cs typeface="Times New Roman" panose="02020603050405020304" pitchFamily="18" charset="0"/>
              </a:rPr>
              <a:t>Label</a:t>
            </a:r>
          </a:p>
        </p:txBody>
      </p:sp>
      <p:sp>
        <p:nvSpPr>
          <p:cNvPr id="50182" name="Rectangle 1045"/>
          <p:cNvSpPr>
            <a:spLocks noChangeArrowheads="1"/>
          </p:cNvSpPr>
          <p:nvPr/>
        </p:nvSpPr>
        <p:spPr bwMode="auto">
          <a:xfrm>
            <a:off x="5257800" y="2590568"/>
            <a:ext cx="3886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marL="228594" indent="-228594" defTabSz="914377" eaLnBrk="1" hangingPunct="1">
              <a:spcBef>
                <a:spcPts val="1000"/>
              </a:spcBef>
              <a:spcAft>
                <a:spcPts val="1000"/>
              </a:spcAft>
              <a:buClr>
                <a:schemeClr val="accent2"/>
              </a:buClr>
              <a:buFont typeface="Arial" panose="020B0604020202020204" pitchFamily="34" charset="0"/>
              <a:buChar char="•"/>
            </a:pPr>
            <a:r>
              <a:rPr lang="en-US" altLang="en-US" sz="2400" i="0" dirty="0">
                <a:solidFill>
                  <a:schemeClr val="bg1"/>
                </a:solidFill>
                <a:cs typeface="Times New Roman" panose="02020603050405020304" pitchFamily="18" charset="0"/>
              </a:rPr>
              <a:t>Sign at facility</a:t>
            </a:r>
          </a:p>
          <a:p>
            <a:pPr marL="228594" indent="-228594" defTabSz="914377" eaLnBrk="1" hangingPunct="1">
              <a:spcBef>
                <a:spcPts val="1000"/>
              </a:spcBef>
              <a:spcAft>
                <a:spcPts val="1000"/>
              </a:spcAft>
              <a:buClr>
                <a:schemeClr val="accent2"/>
              </a:buClr>
              <a:buFont typeface="Arial" panose="020B0604020202020204" pitchFamily="34" charset="0"/>
              <a:buChar char="•"/>
            </a:pPr>
            <a:endParaRPr lang="en-US" altLang="en-US" sz="2400" dirty="0">
              <a:solidFill>
                <a:schemeClr val="bg1"/>
              </a:solidFill>
              <a:latin typeface="+mn-lt"/>
              <a:cs typeface="+mn-cs"/>
            </a:endParaRPr>
          </a:p>
        </p:txBody>
      </p:sp>
      <p:sp>
        <p:nvSpPr>
          <p:cNvPr id="50183" name="Rectangle 1048"/>
          <p:cNvSpPr>
            <a:spLocks noChangeArrowheads="1"/>
          </p:cNvSpPr>
          <p:nvPr/>
        </p:nvSpPr>
        <p:spPr bwMode="auto">
          <a:xfrm>
            <a:off x="5276355" y="3086100"/>
            <a:ext cx="38862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marL="228594" indent="-228594" defTabSz="914377" eaLnBrk="1" hangingPunct="1">
              <a:spcBef>
                <a:spcPts val="1000"/>
              </a:spcBef>
              <a:spcAft>
                <a:spcPts val="1000"/>
              </a:spcAft>
              <a:buClr>
                <a:schemeClr val="accent2"/>
              </a:buClr>
              <a:buFont typeface="Arial" panose="020B0604020202020204" pitchFamily="34" charset="0"/>
              <a:buChar char="•"/>
            </a:pPr>
            <a:r>
              <a:rPr lang="en-US" altLang="en-US" sz="2400" i="0" dirty="0">
                <a:solidFill>
                  <a:schemeClr val="bg1"/>
                </a:solidFill>
                <a:cs typeface="Times New Roman" panose="02020603050405020304" pitchFamily="18" charset="0"/>
              </a:rPr>
              <a:t>Removal/out-of-service procedures</a:t>
            </a:r>
          </a:p>
          <a:p>
            <a:pPr marL="228594" indent="-228594" defTabSz="914377" eaLnBrk="1" hangingPunct="1">
              <a:spcBef>
                <a:spcPts val="1000"/>
              </a:spcBef>
              <a:spcAft>
                <a:spcPts val="1000"/>
              </a:spcAft>
              <a:buClr>
                <a:schemeClr val="accent2"/>
              </a:buClr>
              <a:buFont typeface="Arial" panose="020B0604020202020204" pitchFamily="34" charset="0"/>
              <a:buChar char="•"/>
            </a:pPr>
            <a:r>
              <a:rPr lang="en-US" altLang="en-US" sz="2400" i="0" dirty="0">
                <a:solidFill>
                  <a:schemeClr val="bg1"/>
                </a:solidFill>
                <a:cs typeface="Times New Roman" panose="02020603050405020304" pitchFamily="18" charset="0"/>
              </a:rPr>
              <a:t>Trained MnDOT observation of all product loads/unloads</a:t>
            </a:r>
          </a:p>
        </p:txBody>
      </p:sp>
      <p:sp>
        <p:nvSpPr>
          <p:cNvPr id="50185" name="Text Box 1034"/>
          <p:cNvSpPr txBox="1">
            <a:spLocks noChangeArrowheads="1"/>
          </p:cNvSpPr>
          <p:nvPr/>
        </p:nvSpPr>
        <p:spPr bwMode="auto">
          <a:xfrm>
            <a:off x="6781800" y="5364163"/>
            <a:ext cx="21336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r>
              <a:rPr lang="en-US" altLang="en-US" sz="2400" b="1" i="0" dirty="0">
                <a:solidFill>
                  <a:srgbClr val="C00000"/>
                </a:solidFill>
              </a:rPr>
              <a:t>IF within 500 feet of surface water (storm drains)</a:t>
            </a:r>
            <a:endParaRPr lang="en-US" altLang="en-US" sz="2400" i="0" dirty="0">
              <a:solidFill>
                <a:srgbClr val="C00000"/>
              </a:solidFill>
            </a:endParaRPr>
          </a:p>
        </p:txBody>
      </p:sp>
      <p:grpSp>
        <p:nvGrpSpPr>
          <p:cNvPr id="51210" name="Group 1128"/>
          <p:cNvGrpSpPr>
            <a:grpSpLocks/>
          </p:cNvGrpSpPr>
          <p:nvPr/>
        </p:nvGrpSpPr>
        <p:grpSpPr bwMode="auto">
          <a:xfrm rot="-491390">
            <a:off x="437100" y="2399907"/>
            <a:ext cx="702345" cy="1308972"/>
            <a:chOff x="5951" y="220"/>
            <a:chExt cx="1316" cy="1929"/>
          </a:xfrm>
        </p:grpSpPr>
        <p:grpSp>
          <p:nvGrpSpPr>
            <p:cNvPr id="51222" name="Group 1122"/>
            <p:cNvGrpSpPr>
              <a:grpSpLocks/>
            </p:cNvGrpSpPr>
            <p:nvPr/>
          </p:nvGrpSpPr>
          <p:grpSpPr bwMode="auto">
            <a:xfrm>
              <a:off x="6528" y="1008"/>
              <a:ext cx="141" cy="1141"/>
              <a:chOff x="6761" y="2514"/>
              <a:chExt cx="141" cy="1141"/>
            </a:xfrm>
          </p:grpSpPr>
          <p:sp>
            <p:nvSpPr>
              <p:cNvPr id="51239" name="Rectangle 1123"/>
              <p:cNvSpPr>
                <a:spLocks noChangeArrowheads="1"/>
              </p:cNvSpPr>
              <p:nvPr/>
            </p:nvSpPr>
            <p:spPr bwMode="auto">
              <a:xfrm>
                <a:off x="6761" y="2514"/>
                <a:ext cx="141" cy="1141"/>
              </a:xfrm>
              <a:prstGeom prst="rect">
                <a:avLst/>
              </a:prstGeom>
              <a:solidFill>
                <a:srgbClr val="808080"/>
              </a:solidFill>
              <a:ln w="12700">
                <a:solidFill>
                  <a:srgbClr val="000000"/>
                </a:solidFill>
                <a:miter lim="800000"/>
                <a:headEnd/>
                <a:tailEnd/>
              </a:ln>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sp>
            <p:nvSpPr>
              <p:cNvPr id="51240" name="Rectangle 1124"/>
              <p:cNvSpPr>
                <a:spLocks noChangeArrowheads="1"/>
              </p:cNvSpPr>
              <p:nvPr/>
            </p:nvSpPr>
            <p:spPr bwMode="auto">
              <a:xfrm>
                <a:off x="6777" y="2514"/>
                <a:ext cx="109" cy="1141"/>
              </a:xfrm>
              <a:prstGeom prst="rect">
                <a:avLst/>
              </a:prstGeom>
              <a:solidFill>
                <a:srgbClr val="C0C0C0"/>
              </a:solidFill>
              <a:ln w="12700">
                <a:solidFill>
                  <a:srgbClr val="000000"/>
                </a:solidFill>
                <a:miter lim="800000"/>
                <a:headEnd/>
                <a:tailEnd/>
              </a:ln>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sp>
            <p:nvSpPr>
              <p:cNvPr id="51241" name="Rectangle 1125"/>
              <p:cNvSpPr>
                <a:spLocks noChangeArrowheads="1"/>
              </p:cNvSpPr>
              <p:nvPr/>
            </p:nvSpPr>
            <p:spPr bwMode="auto">
              <a:xfrm>
                <a:off x="6793" y="2514"/>
                <a:ext cx="76" cy="1141"/>
              </a:xfrm>
              <a:prstGeom prst="rect">
                <a:avLst/>
              </a:prstGeom>
              <a:solidFill>
                <a:srgbClr val="808080"/>
              </a:solidFill>
              <a:ln w="12700">
                <a:solidFill>
                  <a:srgbClr val="000000"/>
                </a:solidFill>
                <a:miter lim="800000"/>
                <a:headEnd/>
                <a:tailEnd/>
              </a:ln>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grpSp>
        <p:grpSp>
          <p:nvGrpSpPr>
            <p:cNvPr id="51223" name="Group 1105"/>
            <p:cNvGrpSpPr>
              <a:grpSpLocks/>
            </p:cNvGrpSpPr>
            <p:nvPr/>
          </p:nvGrpSpPr>
          <p:grpSpPr bwMode="auto">
            <a:xfrm rot="5373545">
              <a:off x="6162" y="29"/>
              <a:ext cx="864" cy="1285"/>
              <a:chOff x="5950" y="1488"/>
              <a:chExt cx="1058" cy="1285"/>
            </a:xfrm>
          </p:grpSpPr>
          <p:sp>
            <p:nvSpPr>
              <p:cNvPr id="51225" name="Freeform 1057"/>
              <p:cNvSpPr>
                <a:spLocks/>
              </p:cNvSpPr>
              <p:nvPr/>
            </p:nvSpPr>
            <p:spPr bwMode="auto">
              <a:xfrm>
                <a:off x="5952" y="1488"/>
                <a:ext cx="1054" cy="1285"/>
              </a:xfrm>
              <a:custGeom>
                <a:avLst/>
                <a:gdLst>
                  <a:gd name="T0" fmla="*/ 1 w 2108"/>
                  <a:gd name="T1" fmla="*/ 2 h 2570"/>
                  <a:gd name="T2" fmla="*/ 1 w 2108"/>
                  <a:gd name="T3" fmla="*/ 2 h 2570"/>
                  <a:gd name="T4" fmla="*/ 1 w 2108"/>
                  <a:gd name="T5" fmla="*/ 2 h 2570"/>
                  <a:gd name="T6" fmla="*/ 1 w 2108"/>
                  <a:gd name="T7" fmla="*/ 2 h 2570"/>
                  <a:gd name="T8" fmla="*/ 1 w 2108"/>
                  <a:gd name="T9" fmla="*/ 2 h 2570"/>
                  <a:gd name="T10" fmla="*/ 1 w 2108"/>
                  <a:gd name="T11" fmla="*/ 2 h 2570"/>
                  <a:gd name="T12" fmla="*/ 1 w 2108"/>
                  <a:gd name="T13" fmla="*/ 2 h 2570"/>
                  <a:gd name="T14" fmla="*/ 1 w 2108"/>
                  <a:gd name="T15" fmla="*/ 2 h 2570"/>
                  <a:gd name="T16" fmla="*/ 1 w 2108"/>
                  <a:gd name="T17" fmla="*/ 2 h 2570"/>
                  <a:gd name="T18" fmla="*/ 0 w 2108"/>
                  <a:gd name="T19" fmla="*/ 2 h 2570"/>
                  <a:gd name="T20" fmla="*/ 0 w 2108"/>
                  <a:gd name="T21" fmla="*/ 1 h 2570"/>
                  <a:gd name="T22" fmla="*/ 1 w 2108"/>
                  <a:gd name="T23" fmla="*/ 1 h 2570"/>
                  <a:gd name="T24" fmla="*/ 1 w 2108"/>
                  <a:gd name="T25" fmla="*/ 1 h 2570"/>
                  <a:gd name="T26" fmla="*/ 1 w 2108"/>
                  <a:gd name="T27" fmla="*/ 1 h 2570"/>
                  <a:gd name="T28" fmla="*/ 1 w 2108"/>
                  <a:gd name="T29" fmla="*/ 1 h 2570"/>
                  <a:gd name="T30" fmla="*/ 1 w 2108"/>
                  <a:gd name="T31" fmla="*/ 1 h 2570"/>
                  <a:gd name="T32" fmla="*/ 1 w 2108"/>
                  <a:gd name="T33" fmla="*/ 1 h 2570"/>
                  <a:gd name="T34" fmla="*/ 1 w 2108"/>
                  <a:gd name="T35" fmla="*/ 1 h 2570"/>
                  <a:gd name="T36" fmla="*/ 1 w 2108"/>
                  <a:gd name="T37" fmla="*/ 0 h 2570"/>
                  <a:gd name="T38" fmla="*/ 1 w 2108"/>
                  <a:gd name="T39" fmla="*/ 0 h 2570"/>
                  <a:gd name="T40" fmla="*/ 1 w 2108"/>
                  <a:gd name="T41" fmla="*/ 1 h 2570"/>
                  <a:gd name="T42" fmla="*/ 2 w 2108"/>
                  <a:gd name="T43" fmla="*/ 1 h 2570"/>
                  <a:gd name="T44" fmla="*/ 2 w 2108"/>
                  <a:gd name="T45" fmla="*/ 1 h 2570"/>
                  <a:gd name="T46" fmla="*/ 2 w 2108"/>
                  <a:gd name="T47" fmla="*/ 1 h 2570"/>
                  <a:gd name="T48" fmla="*/ 2 w 2108"/>
                  <a:gd name="T49" fmla="*/ 1 h 2570"/>
                  <a:gd name="T50" fmla="*/ 2 w 2108"/>
                  <a:gd name="T51" fmla="*/ 1 h 2570"/>
                  <a:gd name="T52" fmla="*/ 2 w 2108"/>
                  <a:gd name="T53" fmla="*/ 1 h 2570"/>
                  <a:gd name="T54" fmla="*/ 2 w 2108"/>
                  <a:gd name="T55" fmla="*/ 1 h 2570"/>
                  <a:gd name="T56" fmla="*/ 2 w 2108"/>
                  <a:gd name="T57" fmla="*/ 2 h 2570"/>
                  <a:gd name="T58" fmla="*/ 2 w 2108"/>
                  <a:gd name="T59" fmla="*/ 2 h 2570"/>
                  <a:gd name="T60" fmla="*/ 2 w 2108"/>
                  <a:gd name="T61" fmla="*/ 2 h 2570"/>
                  <a:gd name="T62" fmla="*/ 2 w 2108"/>
                  <a:gd name="T63" fmla="*/ 2 h 2570"/>
                  <a:gd name="T64" fmla="*/ 2 w 2108"/>
                  <a:gd name="T65" fmla="*/ 2 h 2570"/>
                  <a:gd name="T66" fmla="*/ 2 w 2108"/>
                  <a:gd name="T67" fmla="*/ 2 h 2570"/>
                  <a:gd name="T68" fmla="*/ 2 w 2108"/>
                  <a:gd name="T69" fmla="*/ 2 h 2570"/>
                  <a:gd name="T70" fmla="*/ 1 w 2108"/>
                  <a:gd name="T71" fmla="*/ 2 h 2570"/>
                  <a:gd name="T72" fmla="*/ 1 w 2108"/>
                  <a:gd name="T73" fmla="*/ 2 h 257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108"/>
                  <a:gd name="T112" fmla="*/ 0 h 2570"/>
                  <a:gd name="T113" fmla="*/ 2108 w 2108"/>
                  <a:gd name="T114" fmla="*/ 2570 h 257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108" h="2570">
                    <a:moveTo>
                      <a:pt x="2014" y="2570"/>
                    </a:moveTo>
                    <a:lnTo>
                      <a:pt x="104" y="2570"/>
                    </a:lnTo>
                    <a:lnTo>
                      <a:pt x="82" y="2570"/>
                    </a:lnTo>
                    <a:lnTo>
                      <a:pt x="62" y="2568"/>
                    </a:lnTo>
                    <a:lnTo>
                      <a:pt x="45" y="2564"/>
                    </a:lnTo>
                    <a:lnTo>
                      <a:pt x="30" y="2557"/>
                    </a:lnTo>
                    <a:lnTo>
                      <a:pt x="17" y="2548"/>
                    </a:lnTo>
                    <a:lnTo>
                      <a:pt x="8" y="2535"/>
                    </a:lnTo>
                    <a:lnTo>
                      <a:pt x="2" y="2519"/>
                    </a:lnTo>
                    <a:lnTo>
                      <a:pt x="0" y="2499"/>
                    </a:lnTo>
                    <a:lnTo>
                      <a:pt x="0" y="59"/>
                    </a:lnTo>
                    <a:lnTo>
                      <a:pt x="1" y="46"/>
                    </a:lnTo>
                    <a:lnTo>
                      <a:pt x="5" y="34"/>
                    </a:lnTo>
                    <a:lnTo>
                      <a:pt x="9" y="24"/>
                    </a:lnTo>
                    <a:lnTo>
                      <a:pt x="16" y="15"/>
                    </a:lnTo>
                    <a:lnTo>
                      <a:pt x="25" y="9"/>
                    </a:lnTo>
                    <a:lnTo>
                      <a:pt x="37" y="3"/>
                    </a:lnTo>
                    <a:lnTo>
                      <a:pt x="50" y="1"/>
                    </a:lnTo>
                    <a:lnTo>
                      <a:pt x="63" y="0"/>
                    </a:lnTo>
                    <a:lnTo>
                      <a:pt x="2020" y="0"/>
                    </a:lnTo>
                    <a:lnTo>
                      <a:pt x="2039" y="1"/>
                    </a:lnTo>
                    <a:lnTo>
                      <a:pt x="2056" y="6"/>
                    </a:lnTo>
                    <a:lnTo>
                      <a:pt x="2071" y="13"/>
                    </a:lnTo>
                    <a:lnTo>
                      <a:pt x="2084" y="22"/>
                    </a:lnTo>
                    <a:lnTo>
                      <a:pt x="2094" y="32"/>
                    </a:lnTo>
                    <a:lnTo>
                      <a:pt x="2102" y="46"/>
                    </a:lnTo>
                    <a:lnTo>
                      <a:pt x="2107" y="61"/>
                    </a:lnTo>
                    <a:lnTo>
                      <a:pt x="2108" y="78"/>
                    </a:lnTo>
                    <a:lnTo>
                      <a:pt x="2108" y="2499"/>
                    </a:lnTo>
                    <a:lnTo>
                      <a:pt x="2107" y="2514"/>
                    </a:lnTo>
                    <a:lnTo>
                      <a:pt x="2103" y="2526"/>
                    </a:lnTo>
                    <a:lnTo>
                      <a:pt x="2098" y="2539"/>
                    </a:lnTo>
                    <a:lnTo>
                      <a:pt x="2088" y="2549"/>
                    </a:lnTo>
                    <a:lnTo>
                      <a:pt x="2076" y="2558"/>
                    </a:lnTo>
                    <a:lnTo>
                      <a:pt x="2058" y="2564"/>
                    </a:lnTo>
                    <a:lnTo>
                      <a:pt x="2039" y="2569"/>
                    </a:lnTo>
                    <a:lnTo>
                      <a:pt x="2014" y="2570"/>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1226" name="Freeform 1058"/>
              <p:cNvSpPr>
                <a:spLocks/>
              </p:cNvSpPr>
              <p:nvPr/>
            </p:nvSpPr>
            <p:spPr bwMode="auto">
              <a:xfrm>
                <a:off x="6004" y="2332"/>
                <a:ext cx="955" cy="4"/>
              </a:xfrm>
              <a:custGeom>
                <a:avLst/>
                <a:gdLst>
                  <a:gd name="T0" fmla="*/ 0 w 1910"/>
                  <a:gd name="T1" fmla="*/ 0 h 10"/>
                  <a:gd name="T2" fmla="*/ 0 w 1910"/>
                  <a:gd name="T3" fmla="*/ 0 h 10"/>
                  <a:gd name="T4" fmla="*/ 1 w 1910"/>
                  <a:gd name="T5" fmla="*/ 0 h 10"/>
                  <a:gd name="T6" fmla="*/ 1 w 1910"/>
                  <a:gd name="T7" fmla="*/ 0 h 10"/>
                  <a:gd name="T8" fmla="*/ 0 w 1910"/>
                  <a:gd name="T9" fmla="*/ 0 h 10"/>
                  <a:gd name="T10" fmla="*/ 0 w 1910"/>
                  <a:gd name="T11" fmla="*/ 0 h 10"/>
                  <a:gd name="T12" fmla="*/ 0 w 1910"/>
                  <a:gd name="T13" fmla="*/ 0 h 10"/>
                  <a:gd name="T14" fmla="*/ 0 60000 65536"/>
                  <a:gd name="T15" fmla="*/ 0 60000 65536"/>
                  <a:gd name="T16" fmla="*/ 0 60000 65536"/>
                  <a:gd name="T17" fmla="*/ 0 60000 65536"/>
                  <a:gd name="T18" fmla="*/ 0 60000 65536"/>
                  <a:gd name="T19" fmla="*/ 0 60000 65536"/>
                  <a:gd name="T20" fmla="*/ 0 60000 65536"/>
                  <a:gd name="T21" fmla="*/ 0 w 1910"/>
                  <a:gd name="T22" fmla="*/ 0 h 10"/>
                  <a:gd name="T23" fmla="*/ 1910 w 1910"/>
                  <a:gd name="T24" fmla="*/ 10 h 1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10" h="10">
                    <a:moveTo>
                      <a:pt x="0" y="10"/>
                    </a:moveTo>
                    <a:lnTo>
                      <a:pt x="0" y="10"/>
                    </a:lnTo>
                    <a:lnTo>
                      <a:pt x="1910" y="10"/>
                    </a:lnTo>
                    <a:lnTo>
                      <a:pt x="1910" y="0"/>
                    </a:lnTo>
                    <a:lnTo>
                      <a:pt x="0" y="0"/>
                    </a:lnTo>
                    <a:lnTo>
                      <a:pt x="0"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1227" name="Freeform 1059"/>
              <p:cNvSpPr>
                <a:spLocks/>
              </p:cNvSpPr>
              <p:nvPr/>
            </p:nvSpPr>
            <p:spPr bwMode="auto">
              <a:xfrm>
                <a:off x="5950" y="2298"/>
                <a:ext cx="54" cy="38"/>
              </a:xfrm>
              <a:custGeom>
                <a:avLst/>
                <a:gdLst>
                  <a:gd name="T0" fmla="*/ 0 w 109"/>
                  <a:gd name="T1" fmla="*/ 0 h 76"/>
                  <a:gd name="T2" fmla="*/ 0 w 109"/>
                  <a:gd name="T3" fmla="*/ 0 h 76"/>
                  <a:gd name="T4" fmla="*/ 0 w 109"/>
                  <a:gd name="T5" fmla="*/ 1 h 76"/>
                  <a:gd name="T6" fmla="*/ 0 w 109"/>
                  <a:gd name="T7" fmla="*/ 1 h 76"/>
                  <a:gd name="T8" fmla="*/ 0 w 109"/>
                  <a:gd name="T9" fmla="*/ 1 h 76"/>
                  <a:gd name="T10" fmla="*/ 0 w 109"/>
                  <a:gd name="T11" fmla="*/ 1 h 76"/>
                  <a:gd name="T12" fmla="*/ 0 w 109"/>
                  <a:gd name="T13" fmla="*/ 1 h 76"/>
                  <a:gd name="T14" fmla="*/ 0 w 109"/>
                  <a:gd name="T15" fmla="*/ 1 h 76"/>
                  <a:gd name="T16" fmla="*/ 0 w 109"/>
                  <a:gd name="T17" fmla="*/ 1 h 76"/>
                  <a:gd name="T18" fmla="*/ 0 w 109"/>
                  <a:gd name="T19" fmla="*/ 1 h 76"/>
                  <a:gd name="T20" fmla="*/ 0 w 109"/>
                  <a:gd name="T21" fmla="*/ 1 h 76"/>
                  <a:gd name="T22" fmla="*/ 0 w 109"/>
                  <a:gd name="T23" fmla="*/ 1 h 76"/>
                  <a:gd name="T24" fmla="*/ 0 w 109"/>
                  <a:gd name="T25" fmla="*/ 1 h 76"/>
                  <a:gd name="T26" fmla="*/ 0 w 109"/>
                  <a:gd name="T27" fmla="*/ 1 h 76"/>
                  <a:gd name="T28" fmla="*/ 0 w 109"/>
                  <a:gd name="T29" fmla="*/ 1 h 76"/>
                  <a:gd name="T30" fmla="*/ 0 w 109"/>
                  <a:gd name="T31" fmla="*/ 1 h 76"/>
                  <a:gd name="T32" fmla="*/ 0 w 109"/>
                  <a:gd name="T33" fmla="*/ 1 h 76"/>
                  <a:gd name="T34" fmla="*/ 0 w 109"/>
                  <a:gd name="T35" fmla="*/ 1 h 76"/>
                  <a:gd name="T36" fmla="*/ 0 w 109"/>
                  <a:gd name="T37" fmla="*/ 0 h 76"/>
                  <a:gd name="T38" fmla="*/ 0 w 109"/>
                  <a:gd name="T39" fmla="*/ 0 h 76"/>
                  <a:gd name="T40" fmla="*/ 0 w 109"/>
                  <a:gd name="T41" fmla="*/ 0 h 7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09"/>
                  <a:gd name="T64" fmla="*/ 0 h 76"/>
                  <a:gd name="T65" fmla="*/ 109 w 109"/>
                  <a:gd name="T66" fmla="*/ 76 h 7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09" h="76">
                    <a:moveTo>
                      <a:pt x="0" y="0"/>
                    </a:moveTo>
                    <a:lnTo>
                      <a:pt x="0" y="0"/>
                    </a:lnTo>
                    <a:lnTo>
                      <a:pt x="4" y="20"/>
                    </a:lnTo>
                    <a:lnTo>
                      <a:pt x="10" y="38"/>
                    </a:lnTo>
                    <a:lnTo>
                      <a:pt x="20" y="51"/>
                    </a:lnTo>
                    <a:lnTo>
                      <a:pt x="33" y="62"/>
                    </a:lnTo>
                    <a:lnTo>
                      <a:pt x="49" y="69"/>
                    </a:lnTo>
                    <a:lnTo>
                      <a:pt x="67" y="72"/>
                    </a:lnTo>
                    <a:lnTo>
                      <a:pt x="87" y="74"/>
                    </a:lnTo>
                    <a:lnTo>
                      <a:pt x="109" y="76"/>
                    </a:lnTo>
                    <a:lnTo>
                      <a:pt x="109" y="66"/>
                    </a:lnTo>
                    <a:lnTo>
                      <a:pt x="87" y="68"/>
                    </a:lnTo>
                    <a:lnTo>
                      <a:pt x="67" y="65"/>
                    </a:lnTo>
                    <a:lnTo>
                      <a:pt x="51" y="62"/>
                    </a:lnTo>
                    <a:lnTo>
                      <a:pt x="37" y="55"/>
                    </a:lnTo>
                    <a:lnTo>
                      <a:pt x="25" y="47"/>
                    </a:lnTo>
                    <a:lnTo>
                      <a:pt x="17" y="35"/>
                    </a:lnTo>
                    <a:lnTo>
                      <a:pt x="11" y="20"/>
                    </a:lnTo>
                    <a:lnTo>
                      <a:pt x="10"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1228" name="Freeform 1060"/>
              <p:cNvSpPr>
                <a:spLocks/>
              </p:cNvSpPr>
              <p:nvPr/>
            </p:nvSpPr>
            <p:spPr bwMode="auto">
              <a:xfrm>
                <a:off x="5950" y="1521"/>
                <a:ext cx="4" cy="1220"/>
              </a:xfrm>
              <a:custGeom>
                <a:avLst/>
                <a:gdLst>
                  <a:gd name="T0" fmla="*/ 0 w 10"/>
                  <a:gd name="T1" fmla="*/ 0 h 2440"/>
                  <a:gd name="T2" fmla="*/ 0 w 10"/>
                  <a:gd name="T3" fmla="*/ 0 h 2440"/>
                  <a:gd name="T4" fmla="*/ 0 w 10"/>
                  <a:gd name="T5" fmla="*/ 2 h 2440"/>
                  <a:gd name="T6" fmla="*/ 0 w 10"/>
                  <a:gd name="T7" fmla="*/ 2 h 2440"/>
                  <a:gd name="T8" fmla="*/ 0 w 10"/>
                  <a:gd name="T9" fmla="*/ 0 h 2440"/>
                  <a:gd name="T10" fmla="*/ 0 w 10"/>
                  <a:gd name="T11" fmla="*/ 0 h 2440"/>
                  <a:gd name="T12" fmla="*/ 0 w 10"/>
                  <a:gd name="T13" fmla="*/ 0 h 2440"/>
                  <a:gd name="T14" fmla="*/ 0 60000 65536"/>
                  <a:gd name="T15" fmla="*/ 0 60000 65536"/>
                  <a:gd name="T16" fmla="*/ 0 60000 65536"/>
                  <a:gd name="T17" fmla="*/ 0 60000 65536"/>
                  <a:gd name="T18" fmla="*/ 0 60000 65536"/>
                  <a:gd name="T19" fmla="*/ 0 60000 65536"/>
                  <a:gd name="T20" fmla="*/ 0 60000 65536"/>
                  <a:gd name="T21" fmla="*/ 0 w 10"/>
                  <a:gd name="T22" fmla="*/ 0 h 2440"/>
                  <a:gd name="T23" fmla="*/ 10 w 10"/>
                  <a:gd name="T24" fmla="*/ 2440 h 244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 h="2440">
                    <a:moveTo>
                      <a:pt x="0" y="0"/>
                    </a:moveTo>
                    <a:lnTo>
                      <a:pt x="0" y="0"/>
                    </a:lnTo>
                    <a:lnTo>
                      <a:pt x="0" y="2440"/>
                    </a:lnTo>
                    <a:lnTo>
                      <a:pt x="10" y="2440"/>
                    </a:lnTo>
                    <a:lnTo>
                      <a:pt x="10"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1229" name="Freeform 1061"/>
              <p:cNvSpPr>
                <a:spLocks/>
              </p:cNvSpPr>
              <p:nvPr/>
            </p:nvSpPr>
            <p:spPr bwMode="auto">
              <a:xfrm>
                <a:off x="5950" y="1490"/>
                <a:ext cx="34" cy="31"/>
              </a:xfrm>
              <a:custGeom>
                <a:avLst/>
                <a:gdLst>
                  <a:gd name="T0" fmla="*/ 1 w 68"/>
                  <a:gd name="T1" fmla="*/ 0 h 64"/>
                  <a:gd name="T2" fmla="*/ 1 w 68"/>
                  <a:gd name="T3" fmla="*/ 0 h 64"/>
                  <a:gd name="T4" fmla="*/ 1 w 68"/>
                  <a:gd name="T5" fmla="*/ 0 h 64"/>
                  <a:gd name="T6" fmla="*/ 1 w 68"/>
                  <a:gd name="T7" fmla="*/ 0 h 64"/>
                  <a:gd name="T8" fmla="*/ 1 w 68"/>
                  <a:gd name="T9" fmla="*/ 0 h 64"/>
                  <a:gd name="T10" fmla="*/ 1 w 68"/>
                  <a:gd name="T11" fmla="*/ 0 h 64"/>
                  <a:gd name="T12" fmla="*/ 1 w 68"/>
                  <a:gd name="T13" fmla="*/ 0 h 64"/>
                  <a:gd name="T14" fmla="*/ 1 w 68"/>
                  <a:gd name="T15" fmla="*/ 0 h 64"/>
                  <a:gd name="T16" fmla="*/ 1 w 68"/>
                  <a:gd name="T17" fmla="*/ 0 h 64"/>
                  <a:gd name="T18" fmla="*/ 0 w 68"/>
                  <a:gd name="T19" fmla="*/ 0 h 64"/>
                  <a:gd name="T20" fmla="*/ 1 w 68"/>
                  <a:gd name="T21" fmla="*/ 0 h 64"/>
                  <a:gd name="T22" fmla="*/ 1 w 68"/>
                  <a:gd name="T23" fmla="*/ 0 h 64"/>
                  <a:gd name="T24" fmla="*/ 1 w 68"/>
                  <a:gd name="T25" fmla="*/ 0 h 64"/>
                  <a:gd name="T26" fmla="*/ 1 w 68"/>
                  <a:gd name="T27" fmla="*/ 0 h 64"/>
                  <a:gd name="T28" fmla="*/ 1 w 68"/>
                  <a:gd name="T29" fmla="*/ 0 h 64"/>
                  <a:gd name="T30" fmla="*/ 1 w 68"/>
                  <a:gd name="T31" fmla="*/ 0 h 64"/>
                  <a:gd name="T32" fmla="*/ 1 w 68"/>
                  <a:gd name="T33" fmla="*/ 0 h 64"/>
                  <a:gd name="T34" fmla="*/ 1 w 68"/>
                  <a:gd name="T35" fmla="*/ 0 h 64"/>
                  <a:gd name="T36" fmla="*/ 1 w 68"/>
                  <a:gd name="T37" fmla="*/ 0 h 64"/>
                  <a:gd name="T38" fmla="*/ 1 w 68"/>
                  <a:gd name="T39" fmla="*/ 0 h 64"/>
                  <a:gd name="T40" fmla="*/ 1 w 68"/>
                  <a:gd name="T41" fmla="*/ 0 h 6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8"/>
                  <a:gd name="T64" fmla="*/ 0 h 64"/>
                  <a:gd name="T65" fmla="*/ 68 w 68"/>
                  <a:gd name="T66" fmla="*/ 64 h 6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8" h="64">
                    <a:moveTo>
                      <a:pt x="68" y="0"/>
                    </a:moveTo>
                    <a:lnTo>
                      <a:pt x="68" y="0"/>
                    </a:lnTo>
                    <a:lnTo>
                      <a:pt x="55" y="3"/>
                    </a:lnTo>
                    <a:lnTo>
                      <a:pt x="41" y="5"/>
                    </a:lnTo>
                    <a:lnTo>
                      <a:pt x="29" y="11"/>
                    </a:lnTo>
                    <a:lnTo>
                      <a:pt x="19" y="18"/>
                    </a:lnTo>
                    <a:lnTo>
                      <a:pt x="11" y="27"/>
                    </a:lnTo>
                    <a:lnTo>
                      <a:pt x="6" y="38"/>
                    </a:lnTo>
                    <a:lnTo>
                      <a:pt x="3" y="51"/>
                    </a:lnTo>
                    <a:lnTo>
                      <a:pt x="0" y="64"/>
                    </a:lnTo>
                    <a:lnTo>
                      <a:pt x="10" y="64"/>
                    </a:lnTo>
                    <a:lnTo>
                      <a:pt x="10" y="51"/>
                    </a:lnTo>
                    <a:lnTo>
                      <a:pt x="13" y="41"/>
                    </a:lnTo>
                    <a:lnTo>
                      <a:pt x="18" y="31"/>
                    </a:lnTo>
                    <a:lnTo>
                      <a:pt x="23" y="22"/>
                    </a:lnTo>
                    <a:lnTo>
                      <a:pt x="31" y="18"/>
                    </a:lnTo>
                    <a:lnTo>
                      <a:pt x="43" y="12"/>
                    </a:lnTo>
                    <a:lnTo>
                      <a:pt x="55" y="10"/>
                    </a:lnTo>
                    <a:lnTo>
                      <a:pt x="68" y="10"/>
                    </a:lnTo>
                    <a:lnTo>
                      <a:pt x="6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1230" name="Freeform 1062"/>
              <p:cNvSpPr>
                <a:spLocks/>
              </p:cNvSpPr>
              <p:nvPr/>
            </p:nvSpPr>
            <p:spPr bwMode="auto">
              <a:xfrm>
                <a:off x="5984" y="1490"/>
                <a:ext cx="978" cy="4"/>
              </a:xfrm>
              <a:custGeom>
                <a:avLst/>
                <a:gdLst>
                  <a:gd name="T0" fmla="*/ 0 w 1957"/>
                  <a:gd name="T1" fmla="*/ 0 h 10"/>
                  <a:gd name="T2" fmla="*/ 0 w 1957"/>
                  <a:gd name="T3" fmla="*/ 0 h 10"/>
                  <a:gd name="T4" fmla="*/ 0 w 1957"/>
                  <a:gd name="T5" fmla="*/ 0 h 10"/>
                  <a:gd name="T6" fmla="*/ 0 w 1957"/>
                  <a:gd name="T7" fmla="*/ 0 h 10"/>
                  <a:gd name="T8" fmla="*/ 0 w 1957"/>
                  <a:gd name="T9" fmla="*/ 0 h 10"/>
                  <a:gd name="T10" fmla="*/ 0 w 1957"/>
                  <a:gd name="T11" fmla="*/ 0 h 10"/>
                  <a:gd name="T12" fmla="*/ 0 w 1957"/>
                  <a:gd name="T13" fmla="*/ 0 h 10"/>
                  <a:gd name="T14" fmla="*/ 0 60000 65536"/>
                  <a:gd name="T15" fmla="*/ 0 60000 65536"/>
                  <a:gd name="T16" fmla="*/ 0 60000 65536"/>
                  <a:gd name="T17" fmla="*/ 0 60000 65536"/>
                  <a:gd name="T18" fmla="*/ 0 60000 65536"/>
                  <a:gd name="T19" fmla="*/ 0 60000 65536"/>
                  <a:gd name="T20" fmla="*/ 0 60000 65536"/>
                  <a:gd name="T21" fmla="*/ 0 w 1957"/>
                  <a:gd name="T22" fmla="*/ 0 h 10"/>
                  <a:gd name="T23" fmla="*/ 1957 w 1957"/>
                  <a:gd name="T24" fmla="*/ 10 h 1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57" h="10">
                    <a:moveTo>
                      <a:pt x="1957" y="0"/>
                    </a:moveTo>
                    <a:lnTo>
                      <a:pt x="1957" y="0"/>
                    </a:lnTo>
                    <a:lnTo>
                      <a:pt x="0" y="0"/>
                    </a:lnTo>
                    <a:lnTo>
                      <a:pt x="0" y="10"/>
                    </a:lnTo>
                    <a:lnTo>
                      <a:pt x="1957" y="10"/>
                    </a:lnTo>
                    <a:lnTo>
                      <a:pt x="195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1231" name="Freeform 1063"/>
              <p:cNvSpPr>
                <a:spLocks/>
              </p:cNvSpPr>
              <p:nvPr/>
            </p:nvSpPr>
            <p:spPr bwMode="auto">
              <a:xfrm>
                <a:off x="6962" y="1490"/>
                <a:ext cx="46" cy="41"/>
              </a:xfrm>
              <a:custGeom>
                <a:avLst/>
                <a:gdLst>
                  <a:gd name="T0" fmla="*/ 0 w 93"/>
                  <a:gd name="T1" fmla="*/ 0 h 83"/>
                  <a:gd name="T2" fmla="*/ 0 w 93"/>
                  <a:gd name="T3" fmla="*/ 0 h 83"/>
                  <a:gd name="T4" fmla="*/ 0 w 93"/>
                  <a:gd name="T5" fmla="*/ 0 h 83"/>
                  <a:gd name="T6" fmla="*/ 0 w 93"/>
                  <a:gd name="T7" fmla="*/ 0 h 83"/>
                  <a:gd name="T8" fmla="*/ 0 w 93"/>
                  <a:gd name="T9" fmla="*/ 0 h 83"/>
                  <a:gd name="T10" fmla="*/ 0 w 93"/>
                  <a:gd name="T11" fmla="*/ 0 h 83"/>
                  <a:gd name="T12" fmla="*/ 0 w 93"/>
                  <a:gd name="T13" fmla="*/ 0 h 83"/>
                  <a:gd name="T14" fmla="*/ 0 w 93"/>
                  <a:gd name="T15" fmla="*/ 0 h 83"/>
                  <a:gd name="T16" fmla="*/ 0 w 93"/>
                  <a:gd name="T17" fmla="*/ 0 h 83"/>
                  <a:gd name="T18" fmla="*/ 0 w 93"/>
                  <a:gd name="T19" fmla="*/ 0 h 83"/>
                  <a:gd name="T20" fmla="*/ 0 w 93"/>
                  <a:gd name="T21" fmla="*/ 0 h 83"/>
                  <a:gd name="T22" fmla="*/ 0 w 93"/>
                  <a:gd name="T23" fmla="*/ 0 h 83"/>
                  <a:gd name="T24" fmla="*/ 0 w 93"/>
                  <a:gd name="T25" fmla="*/ 0 h 83"/>
                  <a:gd name="T26" fmla="*/ 0 w 93"/>
                  <a:gd name="T27" fmla="*/ 0 h 83"/>
                  <a:gd name="T28" fmla="*/ 0 w 93"/>
                  <a:gd name="T29" fmla="*/ 0 h 83"/>
                  <a:gd name="T30" fmla="*/ 0 w 93"/>
                  <a:gd name="T31" fmla="*/ 0 h 83"/>
                  <a:gd name="T32" fmla="*/ 0 w 93"/>
                  <a:gd name="T33" fmla="*/ 0 h 83"/>
                  <a:gd name="T34" fmla="*/ 0 w 93"/>
                  <a:gd name="T35" fmla="*/ 0 h 83"/>
                  <a:gd name="T36" fmla="*/ 0 w 93"/>
                  <a:gd name="T37" fmla="*/ 0 h 83"/>
                  <a:gd name="T38" fmla="*/ 0 w 93"/>
                  <a:gd name="T39" fmla="*/ 0 h 83"/>
                  <a:gd name="T40" fmla="*/ 0 w 93"/>
                  <a:gd name="T41" fmla="*/ 0 h 8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93"/>
                  <a:gd name="T64" fmla="*/ 0 h 83"/>
                  <a:gd name="T65" fmla="*/ 93 w 93"/>
                  <a:gd name="T66" fmla="*/ 83 h 8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93" h="83">
                    <a:moveTo>
                      <a:pt x="93" y="83"/>
                    </a:moveTo>
                    <a:lnTo>
                      <a:pt x="93" y="83"/>
                    </a:lnTo>
                    <a:lnTo>
                      <a:pt x="90" y="66"/>
                    </a:lnTo>
                    <a:lnTo>
                      <a:pt x="86" y="50"/>
                    </a:lnTo>
                    <a:lnTo>
                      <a:pt x="78" y="35"/>
                    </a:lnTo>
                    <a:lnTo>
                      <a:pt x="66" y="23"/>
                    </a:lnTo>
                    <a:lnTo>
                      <a:pt x="53" y="14"/>
                    </a:lnTo>
                    <a:lnTo>
                      <a:pt x="37" y="7"/>
                    </a:lnTo>
                    <a:lnTo>
                      <a:pt x="19" y="3"/>
                    </a:lnTo>
                    <a:lnTo>
                      <a:pt x="0" y="0"/>
                    </a:lnTo>
                    <a:lnTo>
                      <a:pt x="0" y="10"/>
                    </a:lnTo>
                    <a:lnTo>
                      <a:pt x="19" y="10"/>
                    </a:lnTo>
                    <a:lnTo>
                      <a:pt x="35" y="14"/>
                    </a:lnTo>
                    <a:lnTo>
                      <a:pt x="49" y="21"/>
                    </a:lnTo>
                    <a:lnTo>
                      <a:pt x="62" y="30"/>
                    </a:lnTo>
                    <a:lnTo>
                      <a:pt x="71" y="39"/>
                    </a:lnTo>
                    <a:lnTo>
                      <a:pt x="79" y="52"/>
                    </a:lnTo>
                    <a:lnTo>
                      <a:pt x="83" y="66"/>
                    </a:lnTo>
                    <a:lnTo>
                      <a:pt x="83" y="83"/>
                    </a:lnTo>
                    <a:lnTo>
                      <a:pt x="93" y="8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1232" name="Freeform 1064"/>
              <p:cNvSpPr>
                <a:spLocks/>
              </p:cNvSpPr>
              <p:nvPr/>
            </p:nvSpPr>
            <p:spPr bwMode="auto">
              <a:xfrm>
                <a:off x="7004" y="1531"/>
                <a:ext cx="4" cy="1210"/>
              </a:xfrm>
              <a:custGeom>
                <a:avLst/>
                <a:gdLst>
                  <a:gd name="T0" fmla="*/ 0 w 10"/>
                  <a:gd name="T1" fmla="*/ 1 h 2421"/>
                  <a:gd name="T2" fmla="*/ 0 w 10"/>
                  <a:gd name="T3" fmla="*/ 1 h 2421"/>
                  <a:gd name="T4" fmla="*/ 0 w 10"/>
                  <a:gd name="T5" fmla="*/ 0 h 2421"/>
                  <a:gd name="T6" fmla="*/ 0 w 10"/>
                  <a:gd name="T7" fmla="*/ 0 h 2421"/>
                  <a:gd name="T8" fmla="*/ 0 w 10"/>
                  <a:gd name="T9" fmla="*/ 1 h 2421"/>
                  <a:gd name="T10" fmla="*/ 0 w 10"/>
                  <a:gd name="T11" fmla="*/ 1 h 2421"/>
                  <a:gd name="T12" fmla="*/ 0 w 10"/>
                  <a:gd name="T13" fmla="*/ 1 h 2421"/>
                  <a:gd name="T14" fmla="*/ 0 60000 65536"/>
                  <a:gd name="T15" fmla="*/ 0 60000 65536"/>
                  <a:gd name="T16" fmla="*/ 0 60000 65536"/>
                  <a:gd name="T17" fmla="*/ 0 60000 65536"/>
                  <a:gd name="T18" fmla="*/ 0 60000 65536"/>
                  <a:gd name="T19" fmla="*/ 0 60000 65536"/>
                  <a:gd name="T20" fmla="*/ 0 60000 65536"/>
                  <a:gd name="T21" fmla="*/ 0 w 10"/>
                  <a:gd name="T22" fmla="*/ 0 h 2421"/>
                  <a:gd name="T23" fmla="*/ 10 w 10"/>
                  <a:gd name="T24" fmla="*/ 2421 h 24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 h="2421">
                    <a:moveTo>
                      <a:pt x="10" y="2421"/>
                    </a:moveTo>
                    <a:lnTo>
                      <a:pt x="10" y="2421"/>
                    </a:lnTo>
                    <a:lnTo>
                      <a:pt x="10" y="0"/>
                    </a:lnTo>
                    <a:lnTo>
                      <a:pt x="0" y="0"/>
                    </a:lnTo>
                    <a:lnTo>
                      <a:pt x="0" y="2421"/>
                    </a:lnTo>
                    <a:lnTo>
                      <a:pt x="10" y="242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1233" name="Freeform 1065"/>
              <p:cNvSpPr>
                <a:spLocks/>
              </p:cNvSpPr>
              <p:nvPr/>
            </p:nvSpPr>
            <p:spPr bwMode="auto">
              <a:xfrm>
                <a:off x="6959" y="2298"/>
                <a:ext cx="49" cy="38"/>
              </a:xfrm>
              <a:custGeom>
                <a:avLst/>
                <a:gdLst>
                  <a:gd name="T0" fmla="*/ 0 w 99"/>
                  <a:gd name="T1" fmla="*/ 1 h 76"/>
                  <a:gd name="T2" fmla="*/ 0 w 99"/>
                  <a:gd name="T3" fmla="*/ 1 h 76"/>
                  <a:gd name="T4" fmla="*/ 0 w 99"/>
                  <a:gd name="T5" fmla="*/ 1 h 76"/>
                  <a:gd name="T6" fmla="*/ 0 w 99"/>
                  <a:gd name="T7" fmla="*/ 1 h 76"/>
                  <a:gd name="T8" fmla="*/ 0 w 99"/>
                  <a:gd name="T9" fmla="*/ 1 h 76"/>
                  <a:gd name="T10" fmla="*/ 0 w 99"/>
                  <a:gd name="T11" fmla="*/ 1 h 76"/>
                  <a:gd name="T12" fmla="*/ 0 w 99"/>
                  <a:gd name="T13" fmla="*/ 1 h 76"/>
                  <a:gd name="T14" fmla="*/ 0 w 99"/>
                  <a:gd name="T15" fmla="*/ 1 h 76"/>
                  <a:gd name="T16" fmla="*/ 0 w 99"/>
                  <a:gd name="T17" fmla="*/ 1 h 76"/>
                  <a:gd name="T18" fmla="*/ 0 w 99"/>
                  <a:gd name="T19" fmla="*/ 0 h 76"/>
                  <a:gd name="T20" fmla="*/ 0 w 99"/>
                  <a:gd name="T21" fmla="*/ 0 h 76"/>
                  <a:gd name="T22" fmla="*/ 0 w 99"/>
                  <a:gd name="T23" fmla="*/ 1 h 76"/>
                  <a:gd name="T24" fmla="*/ 0 w 99"/>
                  <a:gd name="T25" fmla="*/ 1 h 76"/>
                  <a:gd name="T26" fmla="*/ 0 w 99"/>
                  <a:gd name="T27" fmla="*/ 1 h 76"/>
                  <a:gd name="T28" fmla="*/ 0 w 99"/>
                  <a:gd name="T29" fmla="*/ 1 h 76"/>
                  <a:gd name="T30" fmla="*/ 0 w 99"/>
                  <a:gd name="T31" fmla="*/ 1 h 76"/>
                  <a:gd name="T32" fmla="*/ 0 w 99"/>
                  <a:gd name="T33" fmla="*/ 1 h 76"/>
                  <a:gd name="T34" fmla="*/ 0 w 99"/>
                  <a:gd name="T35" fmla="*/ 1 h 76"/>
                  <a:gd name="T36" fmla="*/ 0 w 99"/>
                  <a:gd name="T37" fmla="*/ 1 h 76"/>
                  <a:gd name="T38" fmla="*/ 0 w 99"/>
                  <a:gd name="T39" fmla="*/ 1 h 76"/>
                  <a:gd name="T40" fmla="*/ 0 w 99"/>
                  <a:gd name="T41" fmla="*/ 1 h 7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99"/>
                  <a:gd name="T64" fmla="*/ 0 h 76"/>
                  <a:gd name="T65" fmla="*/ 99 w 99"/>
                  <a:gd name="T66" fmla="*/ 76 h 7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99" h="76">
                    <a:moveTo>
                      <a:pt x="0" y="76"/>
                    </a:moveTo>
                    <a:lnTo>
                      <a:pt x="0" y="76"/>
                    </a:lnTo>
                    <a:lnTo>
                      <a:pt x="25" y="73"/>
                    </a:lnTo>
                    <a:lnTo>
                      <a:pt x="46" y="69"/>
                    </a:lnTo>
                    <a:lnTo>
                      <a:pt x="63" y="63"/>
                    </a:lnTo>
                    <a:lnTo>
                      <a:pt x="77" y="53"/>
                    </a:lnTo>
                    <a:lnTo>
                      <a:pt x="87" y="42"/>
                    </a:lnTo>
                    <a:lnTo>
                      <a:pt x="93" y="28"/>
                    </a:lnTo>
                    <a:lnTo>
                      <a:pt x="96" y="15"/>
                    </a:lnTo>
                    <a:lnTo>
                      <a:pt x="99" y="0"/>
                    </a:lnTo>
                    <a:lnTo>
                      <a:pt x="89" y="0"/>
                    </a:lnTo>
                    <a:lnTo>
                      <a:pt x="89" y="15"/>
                    </a:lnTo>
                    <a:lnTo>
                      <a:pt x="86" y="26"/>
                    </a:lnTo>
                    <a:lnTo>
                      <a:pt x="80" y="38"/>
                    </a:lnTo>
                    <a:lnTo>
                      <a:pt x="72" y="48"/>
                    </a:lnTo>
                    <a:lnTo>
                      <a:pt x="61" y="56"/>
                    </a:lnTo>
                    <a:lnTo>
                      <a:pt x="43" y="62"/>
                    </a:lnTo>
                    <a:lnTo>
                      <a:pt x="25" y="66"/>
                    </a:lnTo>
                    <a:lnTo>
                      <a:pt x="0" y="66"/>
                    </a:lnTo>
                    <a:lnTo>
                      <a:pt x="0" y="7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1234" name="Rectangle 1066"/>
              <p:cNvSpPr>
                <a:spLocks noChangeArrowheads="1"/>
              </p:cNvSpPr>
              <p:nvPr/>
            </p:nvSpPr>
            <p:spPr bwMode="auto">
              <a:xfrm>
                <a:off x="6046" y="1563"/>
                <a:ext cx="866" cy="114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sp>
            <p:nvSpPr>
              <p:cNvPr id="51235" name="Freeform 1067"/>
              <p:cNvSpPr>
                <a:spLocks/>
              </p:cNvSpPr>
              <p:nvPr/>
            </p:nvSpPr>
            <p:spPr bwMode="auto">
              <a:xfrm>
                <a:off x="6910" y="1565"/>
                <a:ext cx="4" cy="1149"/>
              </a:xfrm>
              <a:custGeom>
                <a:avLst/>
                <a:gdLst>
                  <a:gd name="T0" fmla="*/ 0 w 9"/>
                  <a:gd name="T1" fmla="*/ 0 h 2299"/>
                  <a:gd name="T2" fmla="*/ 0 w 9"/>
                  <a:gd name="T3" fmla="*/ 0 h 2299"/>
                  <a:gd name="T4" fmla="*/ 0 w 9"/>
                  <a:gd name="T5" fmla="*/ 1 h 2299"/>
                  <a:gd name="T6" fmla="*/ 0 w 9"/>
                  <a:gd name="T7" fmla="*/ 1 h 2299"/>
                  <a:gd name="T8" fmla="*/ 0 w 9"/>
                  <a:gd name="T9" fmla="*/ 0 h 2299"/>
                  <a:gd name="T10" fmla="*/ 0 w 9"/>
                  <a:gd name="T11" fmla="*/ 0 h 2299"/>
                  <a:gd name="T12" fmla="*/ 0 w 9"/>
                  <a:gd name="T13" fmla="*/ 0 h 2299"/>
                  <a:gd name="T14" fmla="*/ 0 w 9"/>
                  <a:gd name="T15" fmla="*/ 0 h 2299"/>
                  <a:gd name="T16" fmla="*/ 0 w 9"/>
                  <a:gd name="T17" fmla="*/ 0 h 2299"/>
                  <a:gd name="T18" fmla="*/ 0 w 9"/>
                  <a:gd name="T19" fmla="*/ 0 h 229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
                  <a:gd name="T31" fmla="*/ 0 h 2299"/>
                  <a:gd name="T32" fmla="*/ 9 w 9"/>
                  <a:gd name="T33" fmla="*/ 2299 h 229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 h="2299">
                    <a:moveTo>
                      <a:pt x="4" y="9"/>
                    </a:moveTo>
                    <a:lnTo>
                      <a:pt x="0" y="5"/>
                    </a:lnTo>
                    <a:lnTo>
                      <a:pt x="0" y="2299"/>
                    </a:lnTo>
                    <a:lnTo>
                      <a:pt x="9" y="2299"/>
                    </a:lnTo>
                    <a:lnTo>
                      <a:pt x="9" y="5"/>
                    </a:lnTo>
                    <a:lnTo>
                      <a:pt x="4" y="0"/>
                    </a:lnTo>
                    <a:lnTo>
                      <a:pt x="9" y="5"/>
                    </a:lnTo>
                    <a:lnTo>
                      <a:pt x="9" y="0"/>
                    </a:lnTo>
                    <a:lnTo>
                      <a:pt x="4" y="0"/>
                    </a:lnTo>
                    <a:lnTo>
                      <a:pt x="4"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1236" name="Freeform 1068"/>
              <p:cNvSpPr>
                <a:spLocks/>
              </p:cNvSpPr>
              <p:nvPr/>
            </p:nvSpPr>
            <p:spPr bwMode="auto">
              <a:xfrm>
                <a:off x="6044" y="1565"/>
                <a:ext cx="868" cy="4"/>
              </a:xfrm>
              <a:custGeom>
                <a:avLst/>
                <a:gdLst>
                  <a:gd name="T0" fmla="*/ 1 w 1736"/>
                  <a:gd name="T1" fmla="*/ 0 h 9"/>
                  <a:gd name="T2" fmla="*/ 1 w 1736"/>
                  <a:gd name="T3" fmla="*/ 0 h 9"/>
                  <a:gd name="T4" fmla="*/ 1 w 1736"/>
                  <a:gd name="T5" fmla="*/ 0 h 9"/>
                  <a:gd name="T6" fmla="*/ 1 w 1736"/>
                  <a:gd name="T7" fmla="*/ 0 h 9"/>
                  <a:gd name="T8" fmla="*/ 1 w 1736"/>
                  <a:gd name="T9" fmla="*/ 0 h 9"/>
                  <a:gd name="T10" fmla="*/ 0 w 1736"/>
                  <a:gd name="T11" fmla="*/ 0 h 9"/>
                  <a:gd name="T12" fmla="*/ 1 w 1736"/>
                  <a:gd name="T13" fmla="*/ 0 h 9"/>
                  <a:gd name="T14" fmla="*/ 0 w 1736"/>
                  <a:gd name="T15" fmla="*/ 0 h 9"/>
                  <a:gd name="T16" fmla="*/ 0 w 1736"/>
                  <a:gd name="T17" fmla="*/ 0 h 9"/>
                  <a:gd name="T18" fmla="*/ 1 w 1736"/>
                  <a:gd name="T19" fmla="*/ 0 h 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36"/>
                  <a:gd name="T31" fmla="*/ 0 h 9"/>
                  <a:gd name="T32" fmla="*/ 1736 w 1736"/>
                  <a:gd name="T33" fmla="*/ 9 h 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36" h="9">
                    <a:moveTo>
                      <a:pt x="10" y="5"/>
                    </a:moveTo>
                    <a:lnTo>
                      <a:pt x="5" y="9"/>
                    </a:lnTo>
                    <a:lnTo>
                      <a:pt x="1736" y="9"/>
                    </a:lnTo>
                    <a:lnTo>
                      <a:pt x="1736" y="0"/>
                    </a:lnTo>
                    <a:lnTo>
                      <a:pt x="5" y="0"/>
                    </a:lnTo>
                    <a:lnTo>
                      <a:pt x="0" y="5"/>
                    </a:lnTo>
                    <a:lnTo>
                      <a:pt x="5" y="0"/>
                    </a:lnTo>
                    <a:lnTo>
                      <a:pt x="0" y="0"/>
                    </a:lnTo>
                    <a:lnTo>
                      <a:pt x="0" y="5"/>
                    </a:lnTo>
                    <a:lnTo>
                      <a:pt x="10"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1237" name="Freeform 1069"/>
              <p:cNvSpPr>
                <a:spLocks/>
              </p:cNvSpPr>
              <p:nvPr/>
            </p:nvSpPr>
            <p:spPr bwMode="auto">
              <a:xfrm>
                <a:off x="6044" y="1567"/>
                <a:ext cx="5" cy="1150"/>
              </a:xfrm>
              <a:custGeom>
                <a:avLst/>
                <a:gdLst>
                  <a:gd name="T0" fmla="*/ 1 w 10"/>
                  <a:gd name="T1" fmla="*/ 2 h 2299"/>
                  <a:gd name="T2" fmla="*/ 1 w 10"/>
                  <a:gd name="T3" fmla="*/ 2 h 2299"/>
                  <a:gd name="T4" fmla="*/ 1 w 10"/>
                  <a:gd name="T5" fmla="*/ 0 h 2299"/>
                  <a:gd name="T6" fmla="*/ 0 w 10"/>
                  <a:gd name="T7" fmla="*/ 0 h 2299"/>
                  <a:gd name="T8" fmla="*/ 0 w 10"/>
                  <a:gd name="T9" fmla="*/ 2 h 2299"/>
                  <a:gd name="T10" fmla="*/ 1 w 10"/>
                  <a:gd name="T11" fmla="*/ 2 h 2299"/>
                  <a:gd name="T12" fmla="*/ 0 w 10"/>
                  <a:gd name="T13" fmla="*/ 2 h 2299"/>
                  <a:gd name="T14" fmla="*/ 0 w 10"/>
                  <a:gd name="T15" fmla="*/ 2 h 2299"/>
                  <a:gd name="T16" fmla="*/ 1 w 10"/>
                  <a:gd name="T17" fmla="*/ 2 h 2299"/>
                  <a:gd name="T18" fmla="*/ 1 w 10"/>
                  <a:gd name="T19" fmla="*/ 2 h 229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
                  <a:gd name="T31" fmla="*/ 0 h 2299"/>
                  <a:gd name="T32" fmla="*/ 10 w 10"/>
                  <a:gd name="T33" fmla="*/ 2299 h 229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 h="2299">
                    <a:moveTo>
                      <a:pt x="5" y="2290"/>
                    </a:moveTo>
                    <a:lnTo>
                      <a:pt x="10" y="2294"/>
                    </a:lnTo>
                    <a:lnTo>
                      <a:pt x="10" y="0"/>
                    </a:lnTo>
                    <a:lnTo>
                      <a:pt x="0" y="0"/>
                    </a:lnTo>
                    <a:lnTo>
                      <a:pt x="0" y="2294"/>
                    </a:lnTo>
                    <a:lnTo>
                      <a:pt x="5" y="2299"/>
                    </a:lnTo>
                    <a:lnTo>
                      <a:pt x="0" y="2294"/>
                    </a:lnTo>
                    <a:lnTo>
                      <a:pt x="0" y="2299"/>
                    </a:lnTo>
                    <a:lnTo>
                      <a:pt x="5" y="2299"/>
                    </a:lnTo>
                    <a:lnTo>
                      <a:pt x="5" y="229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1238" name="Freeform 1070"/>
              <p:cNvSpPr>
                <a:spLocks/>
              </p:cNvSpPr>
              <p:nvPr/>
            </p:nvSpPr>
            <p:spPr bwMode="auto">
              <a:xfrm>
                <a:off x="6046" y="2269"/>
                <a:ext cx="868" cy="5"/>
              </a:xfrm>
              <a:custGeom>
                <a:avLst/>
                <a:gdLst>
                  <a:gd name="T0" fmla="*/ 1 w 1736"/>
                  <a:gd name="T1" fmla="*/ 1 h 9"/>
                  <a:gd name="T2" fmla="*/ 1 w 1736"/>
                  <a:gd name="T3" fmla="*/ 0 h 9"/>
                  <a:gd name="T4" fmla="*/ 0 w 1736"/>
                  <a:gd name="T5" fmla="*/ 0 h 9"/>
                  <a:gd name="T6" fmla="*/ 0 w 1736"/>
                  <a:gd name="T7" fmla="*/ 1 h 9"/>
                  <a:gd name="T8" fmla="*/ 1 w 1736"/>
                  <a:gd name="T9" fmla="*/ 1 h 9"/>
                  <a:gd name="T10" fmla="*/ 1 w 1736"/>
                  <a:gd name="T11" fmla="*/ 1 h 9"/>
                  <a:gd name="T12" fmla="*/ 1 w 1736"/>
                  <a:gd name="T13" fmla="*/ 1 h 9"/>
                  <a:gd name="T14" fmla="*/ 1 w 1736"/>
                  <a:gd name="T15" fmla="*/ 1 h 9"/>
                  <a:gd name="T16" fmla="*/ 1 w 1736"/>
                  <a:gd name="T17" fmla="*/ 1 h 9"/>
                  <a:gd name="T18" fmla="*/ 1 w 1736"/>
                  <a:gd name="T19" fmla="*/ 1 h 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36"/>
                  <a:gd name="T31" fmla="*/ 0 h 9"/>
                  <a:gd name="T32" fmla="*/ 1736 w 1736"/>
                  <a:gd name="T33" fmla="*/ 9 h 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36" h="9">
                    <a:moveTo>
                      <a:pt x="1727" y="4"/>
                    </a:moveTo>
                    <a:lnTo>
                      <a:pt x="1731" y="0"/>
                    </a:lnTo>
                    <a:lnTo>
                      <a:pt x="0" y="0"/>
                    </a:lnTo>
                    <a:lnTo>
                      <a:pt x="0" y="9"/>
                    </a:lnTo>
                    <a:lnTo>
                      <a:pt x="1731" y="9"/>
                    </a:lnTo>
                    <a:lnTo>
                      <a:pt x="1736" y="4"/>
                    </a:lnTo>
                    <a:lnTo>
                      <a:pt x="1731" y="9"/>
                    </a:lnTo>
                    <a:lnTo>
                      <a:pt x="1736" y="9"/>
                    </a:lnTo>
                    <a:lnTo>
                      <a:pt x="1736" y="4"/>
                    </a:lnTo>
                    <a:lnTo>
                      <a:pt x="1727"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grpSp>
        <p:sp>
          <p:nvSpPr>
            <p:cNvPr id="51224" name="Text Box 1127"/>
            <p:cNvSpPr txBox="1">
              <a:spLocks noChangeArrowheads="1"/>
            </p:cNvSpPr>
            <p:nvPr/>
          </p:nvSpPr>
          <p:spPr bwMode="auto">
            <a:xfrm>
              <a:off x="6013" y="220"/>
              <a:ext cx="1254" cy="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ts val="0"/>
                </a:spcBef>
                <a:buClrTx/>
                <a:buFontTx/>
                <a:buNone/>
              </a:pPr>
              <a:r>
                <a:rPr lang="en-US" altLang="en-US" sz="900" i="0" dirty="0"/>
                <a:t>Contact name, address, phone</a:t>
              </a:r>
            </a:p>
          </p:txBody>
        </p:sp>
      </p:grpSp>
      <p:grpSp>
        <p:nvGrpSpPr>
          <p:cNvPr id="51211" name="Group 1135"/>
          <p:cNvGrpSpPr>
            <a:grpSpLocks/>
          </p:cNvGrpSpPr>
          <p:nvPr/>
        </p:nvGrpSpPr>
        <p:grpSpPr bwMode="auto">
          <a:xfrm>
            <a:off x="152400" y="3886200"/>
            <a:ext cx="5181600" cy="2133600"/>
            <a:chOff x="96" y="2448"/>
            <a:chExt cx="3264" cy="1344"/>
          </a:xfrm>
        </p:grpSpPr>
        <p:sp>
          <p:nvSpPr>
            <p:cNvPr id="51217" name="Rectangle 1037"/>
            <p:cNvSpPr>
              <a:spLocks noChangeArrowheads="1"/>
            </p:cNvSpPr>
            <p:nvPr/>
          </p:nvSpPr>
          <p:spPr bwMode="ltGray">
            <a:xfrm>
              <a:off x="960" y="2448"/>
              <a:ext cx="2400" cy="288"/>
            </a:xfrm>
            <a:prstGeom prst="rect">
              <a:avLst/>
            </a:prstGeom>
            <a:solidFill>
              <a:schemeClr val="bg2"/>
            </a:solidFill>
            <a:ln w="9525">
              <a:miter lim="800000"/>
              <a:headEnd/>
              <a:tailEnd/>
            </a:ln>
            <a:scene3d>
              <a:camera prst="legacyObliqueFront"/>
              <a:lightRig rig="legacyFlat3" dir="b"/>
            </a:scene3d>
            <a:sp3d extrusionH="430200" prstMaterial="legacyMatte">
              <a:bevelT w="13500" h="13500" prst="angle"/>
              <a:bevelB w="13500" h="13500" prst="angle"/>
              <a:extrusionClr>
                <a:schemeClr val="bg2"/>
              </a:extrusionClr>
            </a:sp3d>
          </p:spPr>
          <p:txBody>
            <a:bodyPr wrap="none" anchor="ctr">
              <a:flatTx/>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sp>
          <p:nvSpPr>
            <p:cNvPr id="51218" name="AutoShape 1038"/>
            <p:cNvSpPr>
              <a:spLocks noChangeArrowheads="1"/>
            </p:cNvSpPr>
            <p:nvPr/>
          </p:nvSpPr>
          <p:spPr bwMode="ltGray">
            <a:xfrm>
              <a:off x="144" y="2736"/>
              <a:ext cx="3120" cy="1056"/>
            </a:xfrm>
            <a:prstGeom prst="parallelogram">
              <a:avLst>
                <a:gd name="adj" fmla="val 73864"/>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sp>
          <p:nvSpPr>
            <p:cNvPr id="51219" name="Rectangle 1041"/>
            <p:cNvSpPr>
              <a:spLocks noChangeArrowheads="1"/>
            </p:cNvSpPr>
            <p:nvPr/>
          </p:nvSpPr>
          <p:spPr bwMode="ltGray">
            <a:xfrm>
              <a:off x="2448" y="3504"/>
              <a:ext cx="48" cy="288"/>
            </a:xfrm>
            <a:prstGeom prst="rect">
              <a:avLst/>
            </a:prstGeom>
            <a:solidFill>
              <a:schemeClr val="bg2"/>
            </a:solidFill>
            <a:ln w="9525">
              <a:miter lim="800000"/>
              <a:headEnd/>
              <a:tailEnd/>
            </a:ln>
            <a:scene3d>
              <a:camera prst="legacyObliqueTopRight">
                <a:rot lat="300000" lon="0" rev="0"/>
              </a:camera>
              <a:lightRig rig="legacyFlat3" dir="b"/>
            </a:scene3d>
            <a:sp3d extrusionH="3783000" prstMaterial="legacyMatte">
              <a:bevelT w="13500" h="13500" prst="angle"/>
              <a:bevelB w="13500" h="13500" prst="angle"/>
              <a:extrusionClr>
                <a:schemeClr val="bg2"/>
              </a:extrusionClr>
            </a:sp3d>
          </p:spPr>
          <p:txBody>
            <a:bodyPr wrap="none" anchor="ctr">
              <a:flatTx/>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sp>
          <p:nvSpPr>
            <p:cNvPr id="51220" name="Rectangle 1133"/>
            <p:cNvSpPr>
              <a:spLocks noChangeArrowheads="1"/>
            </p:cNvSpPr>
            <p:nvPr/>
          </p:nvSpPr>
          <p:spPr bwMode="ltGray">
            <a:xfrm>
              <a:off x="96" y="3504"/>
              <a:ext cx="48" cy="288"/>
            </a:xfrm>
            <a:prstGeom prst="rect">
              <a:avLst/>
            </a:prstGeom>
            <a:solidFill>
              <a:schemeClr val="bg2"/>
            </a:solidFill>
            <a:ln w="9525">
              <a:miter lim="800000"/>
              <a:headEnd/>
              <a:tailEnd/>
            </a:ln>
            <a:scene3d>
              <a:camera prst="legacyObliqueTopRight">
                <a:rot lat="300000" lon="0" rev="0"/>
              </a:camera>
              <a:lightRig rig="legacyFlat3" dir="b"/>
            </a:scene3d>
            <a:sp3d extrusionH="3783000" prstMaterial="legacyMatte">
              <a:bevelT w="13500" h="13500" prst="angle"/>
              <a:bevelB w="13500" h="13500" prst="angle"/>
              <a:extrusionClr>
                <a:schemeClr val="bg2"/>
              </a:extrusionClr>
            </a:sp3d>
          </p:spPr>
          <p:txBody>
            <a:bodyPr wrap="none" anchor="ctr">
              <a:flatTx/>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sp>
          <p:nvSpPr>
            <p:cNvPr id="51221" name="Rectangle 1040"/>
            <p:cNvSpPr>
              <a:spLocks noChangeArrowheads="1"/>
            </p:cNvSpPr>
            <p:nvPr/>
          </p:nvSpPr>
          <p:spPr bwMode="ltGray">
            <a:xfrm>
              <a:off x="96" y="3504"/>
              <a:ext cx="2400" cy="288"/>
            </a:xfrm>
            <a:prstGeom prst="rect">
              <a:avLst/>
            </a:prstGeom>
            <a:solidFill>
              <a:schemeClr val="bg2"/>
            </a:solidFill>
            <a:ln w="9525">
              <a:miter lim="800000"/>
              <a:headEnd/>
              <a:tailEnd/>
            </a:ln>
            <a:scene3d>
              <a:camera prst="legacyObliqueFront"/>
              <a:lightRig rig="legacyFlat3" dir="b"/>
            </a:scene3d>
            <a:sp3d extrusionH="430200" prstMaterial="legacyMatte">
              <a:bevelT w="13500" h="13500" prst="angle"/>
              <a:bevelB w="13500" h="13500" prst="angle"/>
              <a:extrusionClr>
                <a:schemeClr val="bg2"/>
              </a:extrusionClr>
            </a:sp3d>
          </p:spPr>
          <p:txBody>
            <a:bodyPr wrap="none" anchor="ctr">
              <a:flatTx/>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grpSp>
      <p:grpSp>
        <p:nvGrpSpPr>
          <p:cNvPr id="50188" name="Group 1049"/>
          <p:cNvGrpSpPr>
            <a:grpSpLocks/>
          </p:cNvGrpSpPr>
          <p:nvPr/>
        </p:nvGrpSpPr>
        <p:grpSpPr bwMode="auto">
          <a:xfrm>
            <a:off x="1371600" y="2286000"/>
            <a:ext cx="2667000" cy="2895600"/>
            <a:chOff x="864" y="1440"/>
            <a:chExt cx="1680" cy="1824"/>
          </a:xfrm>
          <a:solidFill>
            <a:schemeClr val="accent4">
              <a:lumMod val="60000"/>
              <a:lumOff val="40000"/>
            </a:schemeClr>
          </a:solidFill>
        </p:grpSpPr>
        <p:sp>
          <p:nvSpPr>
            <p:cNvPr id="51215" name="AutoShape 1035"/>
            <p:cNvSpPr>
              <a:spLocks noChangeArrowheads="1"/>
            </p:cNvSpPr>
            <p:nvPr/>
          </p:nvSpPr>
          <p:spPr bwMode="auto">
            <a:xfrm>
              <a:off x="864" y="1440"/>
              <a:ext cx="1680" cy="1824"/>
            </a:xfrm>
            <a:prstGeom prst="can">
              <a:avLst>
                <a:gd name="adj" fmla="val 27143"/>
              </a:avLst>
            </a:prstGeom>
            <a:grpFill/>
            <a:ln w="12700">
              <a:solidFill>
                <a:schemeClr val="accent1"/>
              </a:solidFill>
              <a:round/>
              <a:headEnd type="none" w="sm" len="sm"/>
              <a:tailEnd type="none" w="sm" len="sm"/>
            </a:ln>
          </p:spPr>
          <p:txBody>
            <a:bodyPr wrap="none" anchor="ct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sp>
          <p:nvSpPr>
            <p:cNvPr id="51216" name="Text Box 1036"/>
            <p:cNvSpPr txBox="1">
              <a:spLocks noChangeArrowheads="1"/>
            </p:cNvSpPr>
            <p:nvPr/>
          </p:nvSpPr>
          <p:spPr bwMode="auto">
            <a:xfrm>
              <a:off x="960" y="1920"/>
              <a:ext cx="1529" cy="296"/>
            </a:xfrm>
            <a:prstGeom prst="rect">
              <a:avLst/>
            </a:prstGeom>
            <a:grpFill/>
            <a:ln w="12700">
              <a:noFill/>
              <a:miter lim="800000"/>
              <a:headEnd type="none" w="sm" len="sm"/>
              <a:tailEnd type="none" w="sm" len="sm"/>
            </a:ln>
            <a:extLst/>
          </p:spPr>
          <p:txBody>
            <a:bodyPr wrap="none">
              <a:spAutoFit/>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r>
                <a:rPr lang="en-US" altLang="en-US" sz="2400" b="1" i="0" dirty="0">
                  <a:solidFill>
                    <a:schemeClr val="bg1"/>
                  </a:solidFill>
                </a:rPr>
                <a:t>500&lt;1100 gallons</a:t>
              </a:r>
            </a:p>
          </p:txBody>
        </p:sp>
      </p:grpSp>
      <p:sp>
        <p:nvSpPr>
          <p:cNvPr id="51213" name="Rectangle 1046"/>
          <p:cNvSpPr>
            <a:spLocks noChangeArrowheads="1"/>
          </p:cNvSpPr>
          <p:nvPr/>
        </p:nvSpPr>
        <p:spPr bwMode="auto">
          <a:xfrm>
            <a:off x="2209800" y="3962400"/>
            <a:ext cx="838200" cy="533400"/>
          </a:xfrm>
          <a:prstGeom prst="rect">
            <a:avLst/>
          </a:prstGeom>
          <a:solidFill>
            <a:schemeClr val="hlink"/>
          </a:solidFill>
          <a:ln w="12700">
            <a:solidFill>
              <a:schemeClr val="tx1"/>
            </a:solidFill>
            <a:miter lim="800000"/>
            <a:headEnd type="none" w="sm" len="sm"/>
            <a:tailEnd type="none" w="sm" len="sm"/>
          </a:ln>
        </p:spPr>
        <p:txBody>
          <a:bodyPr wrap="none" anchor="ct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r>
              <a:rPr lang="en-US" altLang="en-US" sz="1400" i="0" dirty="0">
                <a:solidFill>
                  <a:schemeClr val="bg1"/>
                </a:solidFill>
              </a:rPr>
              <a:t>Contents</a:t>
            </a:r>
          </a:p>
          <a:p>
            <a:pPr>
              <a:spcBef>
                <a:spcPct val="0"/>
              </a:spcBef>
              <a:buClrTx/>
              <a:buFontTx/>
              <a:buNone/>
            </a:pPr>
            <a:r>
              <a:rPr lang="en-US" altLang="en-US" sz="1400" i="0" dirty="0">
                <a:solidFill>
                  <a:schemeClr val="bg1"/>
                </a:solidFill>
              </a:rPr>
              <a:t>other info</a:t>
            </a:r>
            <a:endParaRPr lang="en-US" altLang="en-US" sz="2400" i="0" dirty="0"/>
          </a:p>
        </p:txBody>
      </p:sp>
      <p:graphicFrame>
        <p:nvGraphicFramePr>
          <p:cNvPr id="51214" name="Object 1142"/>
          <p:cNvGraphicFramePr>
            <a:graphicFrameLocks noChangeAspect="1"/>
          </p:cNvGraphicFramePr>
          <p:nvPr>
            <p:extLst>
              <p:ext uri="{D42A27DB-BD31-4B8C-83A1-F6EECF244321}">
                <p14:modId xmlns:p14="http://schemas.microsoft.com/office/powerpoint/2010/main" val="2971759889"/>
              </p:ext>
            </p:extLst>
          </p:nvPr>
        </p:nvGraphicFramePr>
        <p:xfrm>
          <a:off x="3690294" y="4613275"/>
          <a:ext cx="1854200" cy="2085975"/>
        </p:xfrm>
        <a:graphic>
          <a:graphicData uri="http://schemas.openxmlformats.org/presentationml/2006/ole">
            <mc:AlternateContent xmlns:mc="http://schemas.openxmlformats.org/markup-compatibility/2006">
              <mc:Choice xmlns:v="urn:schemas-microsoft-com:vml" Requires="v">
                <p:oleObj spid="_x0000_s51359" name="Photo Editor Photo" r:id="rId4" imgW="8678486" imgH="10371429" progId="MSPhotoEd.3">
                  <p:embed/>
                </p:oleObj>
              </mc:Choice>
              <mc:Fallback>
                <p:oleObj name="Photo Editor Photo" r:id="rId4" imgW="8678486" imgH="10371429" progId="MSPhotoEd.3">
                  <p:embed/>
                  <p:pic>
                    <p:nvPicPr>
                      <p:cNvPr id="0" name="Object 1142"/>
                      <p:cNvPicPr>
                        <a:picLocks noChangeAspect="1" noChangeArrowheads="1"/>
                      </p:cNvPicPr>
                      <p:nvPr/>
                    </p:nvPicPr>
                    <p:blipFill>
                      <a:blip r:embed="rId5">
                        <a:extLst>
                          <a:ext uri="{BEBA8EAE-BF5A-486C-A8C5-ECC9F3942E4B}">
                            <a14:imgProps xmlns:a14="http://schemas.microsoft.com/office/drawing/2010/main">
                              <a14:imgLayer r:embed="rId6">
                                <a14:imgEffect>
                                  <a14:sharpenSoften amount="63000"/>
                                </a14:imgEffect>
                                <a14:imgEffect>
                                  <a14:brightnessContrast bright="-4000"/>
                                </a14:imgEffect>
                              </a14:imgLayer>
                            </a14:imgProps>
                          </a:ext>
                          <a:ext uri="{28A0092B-C50C-407E-A947-70E740481C1C}">
                            <a14:useLocalDpi xmlns:a14="http://schemas.microsoft.com/office/drawing/2010/main" val="0"/>
                          </a:ext>
                        </a:extLst>
                      </a:blip>
                      <a:srcRect/>
                      <a:stretch>
                        <a:fillRect/>
                      </a:stretch>
                    </p:blipFill>
                    <p:spPr bwMode="auto">
                      <a:xfrm>
                        <a:off x="3690294" y="4613275"/>
                        <a:ext cx="1854200" cy="2085975"/>
                      </a:xfrm>
                      <a:prstGeom prst="rect">
                        <a:avLst/>
                      </a:prstGeom>
                      <a:noFill/>
                      <a:ln w="28575">
                        <a:solidFill>
                          <a:schemeClr val="tx1"/>
                        </a:solidFill>
                      </a:ln>
                      <a:effectLst/>
                      <a:extLst/>
                    </p:spPr>
                  </p:pic>
                </p:oleObj>
              </mc:Fallback>
            </mc:AlternateContent>
          </a:graphicData>
        </a:graphic>
      </p:graphicFrame>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0180">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0181">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0182">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0183">
                                            <p:txEl>
                                              <p:pRg st="0" end="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018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Rectangle 2"/>
          <p:cNvSpPr>
            <a:spLocks noGrp="1" noChangeArrowheads="1"/>
          </p:cNvSpPr>
          <p:nvPr>
            <p:ph type="title"/>
          </p:nvPr>
        </p:nvSpPr>
        <p:spPr/>
        <p:txBody>
          <a:bodyPr>
            <a:normAutofit fontScale="90000"/>
          </a:bodyPr>
          <a:lstStyle/>
          <a:p>
            <a:br>
              <a:rPr lang="en-US" altLang="en-US" dirty="0"/>
            </a:br>
            <a:r>
              <a:rPr lang="en-US" altLang="en-US" dirty="0"/>
              <a:t> </a:t>
            </a:r>
            <a:r>
              <a:rPr lang="en-US" altLang="en-US" i="1" dirty="0">
                <a:latin typeface="Times New Roman" panose="02020603050405020304" pitchFamily="18" charset="0"/>
                <a:cs typeface="Times New Roman" panose="02020603050405020304" pitchFamily="18" charset="0"/>
              </a:rPr>
              <a:t>Temporary Tank Requirements?</a:t>
            </a:r>
          </a:p>
        </p:txBody>
      </p:sp>
      <p:pic>
        <p:nvPicPr>
          <p:cNvPr id="52234" name="Picture 354" descr="DSCN1529"/>
          <p:cNvPicPr>
            <a:picLocks noGrp="1" noChangeAspect="1" noChangeArrowheads="1"/>
          </p:cNvPicPr>
          <p:nvPr>
            <p:ph sz="quarter" idx="10"/>
          </p:nvPr>
        </p:nvPicPr>
        <p:blipFill>
          <a:blip r:embed="rId4">
            <a:extLst>
              <a:ext uri="{BEBA8EAE-BF5A-486C-A8C5-ECC9F3942E4B}">
                <a14:imgProps xmlns:a14="http://schemas.microsoft.com/office/drawing/2010/main">
                  <a14:imgLayer r:embed="rId5">
                    <a14:imgEffect>
                      <a14:brightnessContrast bright="21000"/>
                    </a14:imgEffect>
                  </a14:imgLayer>
                </a14:imgProps>
              </a:ext>
              <a:ext uri="{28A0092B-C50C-407E-A947-70E740481C1C}">
                <a14:useLocalDpi xmlns:a14="http://schemas.microsoft.com/office/drawing/2010/main" val="0"/>
              </a:ext>
            </a:extLst>
          </a:blip>
          <a:stretch>
            <a:fillRect/>
          </a:stretch>
        </p:blipFill>
        <p:spPr>
          <a:xfrm>
            <a:off x="6348931" y="3222508"/>
            <a:ext cx="2227811" cy="2971800"/>
          </a:xfrm>
        </p:spPr>
      </p:pic>
      <p:sp>
        <p:nvSpPr>
          <p:cNvPr id="52226" name="Slide Number Placeholder 5"/>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defRPr/>
            </a:pPr>
            <a:fld id="{63F9DE81-4B48-49DA-A1A6-CD3DABF8BD6A}" type="slidenum">
              <a:rPr lang="en-US" altLang="en-US" sz="1400" smtClean="0">
                <a:solidFill>
                  <a:schemeClr val="folHlink"/>
                </a:solidFill>
                <a:latin typeface="Arial" charset="0"/>
              </a:rPr>
              <a:pPr>
                <a:spcBef>
                  <a:spcPct val="0"/>
                </a:spcBef>
                <a:buClrTx/>
                <a:buFontTx/>
                <a:buNone/>
                <a:defRPr/>
              </a:pPr>
              <a:t>33</a:t>
            </a:fld>
            <a:endParaRPr lang="en-US" altLang="en-US" sz="1400" dirty="0">
              <a:latin typeface="Arial" charset="0"/>
            </a:endParaRPr>
          </a:p>
        </p:txBody>
      </p:sp>
      <p:sp>
        <p:nvSpPr>
          <p:cNvPr id="51204" name="Rectangle 5"/>
          <p:cNvSpPr>
            <a:spLocks noChangeArrowheads="1"/>
          </p:cNvSpPr>
          <p:nvPr/>
        </p:nvSpPr>
        <p:spPr bwMode="auto">
          <a:xfrm>
            <a:off x="1600200" y="1981200"/>
            <a:ext cx="66294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buClr>
                <a:schemeClr val="accent2"/>
              </a:buClr>
            </a:pPr>
            <a:r>
              <a:rPr lang="en-US" altLang="en-US" sz="2800" i="0" dirty="0">
                <a:solidFill>
                  <a:schemeClr val="bg1"/>
                </a:solidFill>
              </a:rPr>
              <a:t>Secondary containment </a:t>
            </a:r>
            <a:r>
              <a:rPr lang="en-US" altLang="en-US" sz="2400" i="0" dirty="0">
                <a:solidFill>
                  <a:schemeClr val="bg1"/>
                </a:solidFill>
              </a:rPr>
              <a:t> </a:t>
            </a:r>
          </a:p>
        </p:txBody>
      </p:sp>
      <p:sp>
        <p:nvSpPr>
          <p:cNvPr id="51205" name="Rectangle 6"/>
          <p:cNvSpPr>
            <a:spLocks noChangeArrowheads="1"/>
          </p:cNvSpPr>
          <p:nvPr/>
        </p:nvSpPr>
        <p:spPr bwMode="auto">
          <a:xfrm>
            <a:off x="1600200" y="2438400"/>
            <a:ext cx="6858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buClr>
                <a:schemeClr val="accent2"/>
              </a:buClr>
            </a:pPr>
            <a:r>
              <a:rPr lang="en-US" altLang="en-US" sz="2800" i="0" dirty="0">
                <a:solidFill>
                  <a:schemeClr val="bg1"/>
                </a:solidFill>
              </a:rPr>
              <a:t>Label “Temporary Storage” and start date</a:t>
            </a:r>
          </a:p>
        </p:txBody>
      </p:sp>
      <p:sp>
        <p:nvSpPr>
          <p:cNvPr id="51206" name="Rectangle 7"/>
          <p:cNvSpPr>
            <a:spLocks noChangeArrowheads="1"/>
          </p:cNvSpPr>
          <p:nvPr/>
        </p:nvSpPr>
        <p:spPr bwMode="auto">
          <a:xfrm>
            <a:off x="1600200" y="2895600"/>
            <a:ext cx="2819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buClr>
                <a:schemeClr val="accent2"/>
              </a:buClr>
            </a:pPr>
            <a:r>
              <a:rPr lang="en-US" altLang="en-US" sz="2800" i="0" dirty="0">
                <a:solidFill>
                  <a:schemeClr val="bg1"/>
                </a:solidFill>
              </a:rPr>
              <a:t>Sign at facility</a:t>
            </a:r>
          </a:p>
        </p:txBody>
      </p:sp>
      <p:sp>
        <p:nvSpPr>
          <p:cNvPr id="51207" name="Rectangle 8"/>
          <p:cNvSpPr>
            <a:spLocks noChangeArrowheads="1"/>
          </p:cNvSpPr>
          <p:nvPr/>
        </p:nvSpPr>
        <p:spPr bwMode="auto">
          <a:xfrm>
            <a:off x="1600200" y="3352800"/>
            <a:ext cx="456565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buClr>
                <a:schemeClr val="accent2"/>
              </a:buClr>
            </a:pPr>
            <a:r>
              <a:rPr lang="en-US" altLang="en-US" sz="2800" i="0" dirty="0">
                <a:solidFill>
                  <a:schemeClr val="bg1"/>
                </a:solidFill>
              </a:rPr>
              <a:t>Maintain containment area</a:t>
            </a:r>
          </a:p>
          <a:p>
            <a:pPr>
              <a:buClr>
                <a:schemeClr val="accent2"/>
              </a:buClr>
            </a:pPr>
            <a:r>
              <a:rPr lang="en-US" altLang="en-US" sz="2800" i="0" dirty="0">
                <a:solidFill>
                  <a:schemeClr val="bg1"/>
                </a:solidFill>
              </a:rPr>
              <a:t>Trained MnDOT observation of all product loads/unloads</a:t>
            </a:r>
          </a:p>
          <a:p>
            <a:endParaRPr lang="en-US" altLang="en-US" sz="2800" i="0" dirty="0"/>
          </a:p>
        </p:txBody>
      </p:sp>
      <p:graphicFrame>
        <p:nvGraphicFramePr>
          <p:cNvPr id="52232" name="Object 136"/>
          <p:cNvGraphicFramePr>
            <a:graphicFrameLocks noChangeAspect="1"/>
          </p:cNvGraphicFramePr>
          <p:nvPr/>
        </p:nvGraphicFramePr>
        <p:xfrm>
          <a:off x="349250" y="1447800"/>
          <a:ext cx="1174750" cy="2133600"/>
        </p:xfrm>
        <a:graphic>
          <a:graphicData uri="http://schemas.openxmlformats.org/presentationml/2006/ole">
            <mc:AlternateContent xmlns:mc="http://schemas.openxmlformats.org/markup-compatibility/2006">
              <mc:Choice xmlns:v="urn:schemas-microsoft-com:vml" Requires="v">
                <p:oleObj spid="_x0000_s52373" name="Clip" r:id="rId6" imgW="6659563" imgH="3657600" progId="MS_ClipArt_Gallery.2">
                  <p:embed/>
                </p:oleObj>
              </mc:Choice>
              <mc:Fallback>
                <p:oleObj name="Clip" r:id="rId6" imgW="6659563" imgH="3657600" progId="MS_ClipArt_Gallery.2">
                  <p:embed/>
                  <p:pic>
                    <p:nvPicPr>
                      <p:cNvPr id="0" name="Object 136"/>
                      <p:cNvPicPr>
                        <a:picLocks noChangeAspect="1" noChangeArrowheads="1"/>
                      </p:cNvPicPr>
                      <p:nvPr/>
                    </p:nvPicPr>
                    <p:blipFill>
                      <a:blip r:embed="rId7">
                        <a:extLst>
                          <a:ext uri="{28A0092B-C50C-407E-A947-70E740481C1C}">
                            <a14:useLocalDpi xmlns:a14="http://schemas.microsoft.com/office/drawing/2010/main" val="0"/>
                          </a:ext>
                        </a:extLst>
                      </a:blip>
                      <a:srcRect l="69781"/>
                      <a:stretch>
                        <a:fillRect/>
                      </a:stretch>
                    </p:blipFill>
                    <p:spPr bwMode="auto">
                      <a:xfrm>
                        <a:off x="349250" y="1447800"/>
                        <a:ext cx="1174750" cy="2133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52233" name="Group 137"/>
          <p:cNvGrpSpPr>
            <a:grpSpLocks/>
          </p:cNvGrpSpPr>
          <p:nvPr/>
        </p:nvGrpSpPr>
        <p:grpSpPr bwMode="auto">
          <a:xfrm rot="-491390">
            <a:off x="558800" y="2971800"/>
            <a:ext cx="685800" cy="1295400"/>
            <a:chOff x="5951" y="240"/>
            <a:chExt cx="1285" cy="1909"/>
          </a:xfrm>
        </p:grpSpPr>
        <p:grpSp>
          <p:nvGrpSpPr>
            <p:cNvPr id="52236" name="Group 138"/>
            <p:cNvGrpSpPr>
              <a:grpSpLocks/>
            </p:cNvGrpSpPr>
            <p:nvPr/>
          </p:nvGrpSpPr>
          <p:grpSpPr bwMode="auto">
            <a:xfrm>
              <a:off x="6528" y="1008"/>
              <a:ext cx="141" cy="1141"/>
              <a:chOff x="6761" y="2514"/>
              <a:chExt cx="141" cy="1141"/>
            </a:xfrm>
          </p:grpSpPr>
          <p:sp>
            <p:nvSpPr>
              <p:cNvPr id="52253" name="Rectangle 139"/>
              <p:cNvSpPr>
                <a:spLocks noChangeArrowheads="1"/>
              </p:cNvSpPr>
              <p:nvPr/>
            </p:nvSpPr>
            <p:spPr bwMode="auto">
              <a:xfrm>
                <a:off x="6761" y="2514"/>
                <a:ext cx="141" cy="1141"/>
              </a:xfrm>
              <a:prstGeom prst="rect">
                <a:avLst/>
              </a:prstGeom>
              <a:solidFill>
                <a:srgbClr val="808080"/>
              </a:solidFill>
              <a:ln w="12700">
                <a:solidFill>
                  <a:srgbClr val="000000"/>
                </a:solidFill>
                <a:miter lim="800000"/>
                <a:headEnd/>
                <a:tailEnd/>
              </a:ln>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sp>
            <p:nvSpPr>
              <p:cNvPr id="52254" name="Rectangle 140"/>
              <p:cNvSpPr>
                <a:spLocks noChangeArrowheads="1"/>
              </p:cNvSpPr>
              <p:nvPr/>
            </p:nvSpPr>
            <p:spPr bwMode="auto">
              <a:xfrm>
                <a:off x="6777" y="2514"/>
                <a:ext cx="109" cy="1141"/>
              </a:xfrm>
              <a:prstGeom prst="rect">
                <a:avLst/>
              </a:prstGeom>
              <a:solidFill>
                <a:srgbClr val="C0C0C0"/>
              </a:solidFill>
              <a:ln w="12700">
                <a:solidFill>
                  <a:srgbClr val="000000"/>
                </a:solidFill>
                <a:miter lim="800000"/>
                <a:headEnd/>
                <a:tailEnd/>
              </a:ln>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sp>
            <p:nvSpPr>
              <p:cNvPr id="52255" name="Rectangle 141"/>
              <p:cNvSpPr>
                <a:spLocks noChangeArrowheads="1"/>
              </p:cNvSpPr>
              <p:nvPr/>
            </p:nvSpPr>
            <p:spPr bwMode="auto">
              <a:xfrm>
                <a:off x="6793" y="2514"/>
                <a:ext cx="76" cy="1141"/>
              </a:xfrm>
              <a:prstGeom prst="rect">
                <a:avLst/>
              </a:prstGeom>
              <a:solidFill>
                <a:srgbClr val="808080"/>
              </a:solidFill>
              <a:ln w="12700">
                <a:solidFill>
                  <a:srgbClr val="000000"/>
                </a:solidFill>
                <a:miter lim="800000"/>
                <a:headEnd/>
                <a:tailEnd/>
              </a:ln>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grpSp>
        <p:grpSp>
          <p:nvGrpSpPr>
            <p:cNvPr id="52237" name="Group 142"/>
            <p:cNvGrpSpPr>
              <a:grpSpLocks/>
            </p:cNvGrpSpPr>
            <p:nvPr/>
          </p:nvGrpSpPr>
          <p:grpSpPr bwMode="auto">
            <a:xfrm rot="5373545">
              <a:off x="6162" y="29"/>
              <a:ext cx="864" cy="1285"/>
              <a:chOff x="5950" y="1488"/>
              <a:chExt cx="1058" cy="1285"/>
            </a:xfrm>
          </p:grpSpPr>
          <p:sp>
            <p:nvSpPr>
              <p:cNvPr id="52239" name="Freeform 143"/>
              <p:cNvSpPr>
                <a:spLocks/>
              </p:cNvSpPr>
              <p:nvPr/>
            </p:nvSpPr>
            <p:spPr bwMode="auto">
              <a:xfrm>
                <a:off x="5952" y="1488"/>
                <a:ext cx="1054" cy="1285"/>
              </a:xfrm>
              <a:custGeom>
                <a:avLst/>
                <a:gdLst>
                  <a:gd name="T0" fmla="*/ 1 w 2108"/>
                  <a:gd name="T1" fmla="*/ 2 h 2570"/>
                  <a:gd name="T2" fmla="*/ 1 w 2108"/>
                  <a:gd name="T3" fmla="*/ 2 h 2570"/>
                  <a:gd name="T4" fmla="*/ 1 w 2108"/>
                  <a:gd name="T5" fmla="*/ 2 h 2570"/>
                  <a:gd name="T6" fmla="*/ 1 w 2108"/>
                  <a:gd name="T7" fmla="*/ 2 h 2570"/>
                  <a:gd name="T8" fmla="*/ 1 w 2108"/>
                  <a:gd name="T9" fmla="*/ 2 h 2570"/>
                  <a:gd name="T10" fmla="*/ 1 w 2108"/>
                  <a:gd name="T11" fmla="*/ 2 h 2570"/>
                  <a:gd name="T12" fmla="*/ 1 w 2108"/>
                  <a:gd name="T13" fmla="*/ 2 h 2570"/>
                  <a:gd name="T14" fmla="*/ 1 w 2108"/>
                  <a:gd name="T15" fmla="*/ 2 h 2570"/>
                  <a:gd name="T16" fmla="*/ 1 w 2108"/>
                  <a:gd name="T17" fmla="*/ 2 h 2570"/>
                  <a:gd name="T18" fmla="*/ 0 w 2108"/>
                  <a:gd name="T19" fmla="*/ 2 h 2570"/>
                  <a:gd name="T20" fmla="*/ 0 w 2108"/>
                  <a:gd name="T21" fmla="*/ 1 h 2570"/>
                  <a:gd name="T22" fmla="*/ 1 w 2108"/>
                  <a:gd name="T23" fmla="*/ 1 h 2570"/>
                  <a:gd name="T24" fmla="*/ 1 w 2108"/>
                  <a:gd name="T25" fmla="*/ 1 h 2570"/>
                  <a:gd name="T26" fmla="*/ 1 w 2108"/>
                  <a:gd name="T27" fmla="*/ 1 h 2570"/>
                  <a:gd name="T28" fmla="*/ 1 w 2108"/>
                  <a:gd name="T29" fmla="*/ 1 h 2570"/>
                  <a:gd name="T30" fmla="*/ 1 w 2108"/>
                  <a:gd name="T31" fmla="*/ 1 h 2570"/>
                  <a:gd name="T32" fmla="*/ 1 w 2108"/>
                  <a:gd name="T33" fmla="*/ 1 h 2570"/>
                  <a:gd name="T34" fmla="*/ 1 w 2108"/>
                  <a:gd name="T35" fmla="*/ 1 h 2570"/>
                  <a:gd name="T36" fmla="*/ 1 w 2108"/>
                  <a:gd name="T37" fmla="*/ 0 h 2570"/>
                  <a:gd name="T38" fmla="*/ 1 w 2108"/>
                  <a:gd name="T39" fmla="*/ 0 h 2570"/>
                  <a:gd name="T40" fmla="*/ 1 w 2108"/>
                  <a:gd name="T41" fmla="*/ 1 h 2570"/>
                  <a:gd name="T42" fmla="*/ 2 w 2108"/>
                  <a:gd name="T43" fmla="*/ 1 h 2570"/>
                  <a:gd name="T44" fmla="*/ 2 w 2108"/>
                  <a:gd name="T45" fmla="*/ 1 h 2570"/>
                  <a:gd name="T46" fmla="*/ 2 w 2108"/>
                  <a:gd name="T47" fmla="*/ 1 h 2570"/>
                  <a:gd name="T48" fmla="*/ 2 w 2108"/>
                  <a:gd name="T49" fmla="*/ 1 h 2570"/>
                  <a:gd name="T50" fmla="*/ 2 w 2108"/>
                  <a:gd name="T51" fmla="*/ 1 h 2570"/>
                  <a:gd name="T52" fmla="*/ 2 w 2108"/>
                  <a:gd name="T53" fmla="*/ 1 h 2570"/>
                  <a:gd name="T54" fmla="*/ 2 w 2108"/>
                  <a:gd name="T55" fmla="*/ 1 h 2570"/>
                  <a:gd name="T56" fmla="*/ 2 w 2108"/>
                  <a:gd name="T57" fmla="*/ 2 h 2570"/>
                  <a:gd name="T58" fmla="*/ 2 w 2108"/>
                  <a:gd name="T59" fmla="*/ 2 h 2570"/>
                  <a:gd name="T60" fmla="*/ 2 w 2108"/>
                  <a:gd name="T61" fmla="*/ 2 h 2570"/>
                  <a:gd name="T62" fmla="*/ 2 w 2108"/>
                  <a:gd name="T63" fmla="*/ 2 h 2570"/>
                  <a:gd name="T64" fmla="*/ 2 w 2108"/>
                  <a:gd name="T65" fmla="*/ 2 h 2570"/>
                  <a:gd name="T66" fmla="*/ 2 w 2108"/>
                  <a:gd name="T67" fmla="*/ 2 h 2570"/>
                  <a:gd name="T68" fmla="*/ 2 w 2108"/>
                  <a:gd name="T69" fmla="*/ 2 h 2570"/>
                  <a:gd name="T70" fmla="*/ 1 w 2108"/>
                  <a:gd name="T71" fmla="*/ 2 h 2570"/>
                  <a:gd name="T72" fmla="*/ 1 w 2108"/>
                  <a:gd name="T73" fmla="*/ 2 h 257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108"/>
                  <a:gd name="T112" fmla="*/ 0 h 2570"/>
                  <a:gd name="T113" fmla="*/ 2108 w 2108"/>
                  <a:gd name="T114" fmla="*/ 2570 h 257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108" h="2570">
                    <a:moveTo>
                      <a:pt x="2014" y="2570"/>
                    </a:moveTo>
                    <a:lnTo>
                      <a:pt x="104" y="2570"/>
                    </a:lnTo>
                    <a:lnTo>
                      <a:pt x="82" y="2570"/>
                    </a:lnTo>
                    <a:lnTo>
                      <a:pt x="62" y="2568"/>
                    </a:lnTo>
                    <a:lnTo>
                      <a:pt x="45" y="2564"/>
                    </a:lnTo>
                    <a:lnTo>
                      <a:pt x="30" y="2557"/>
                    </a:lnTo>
                    <a:lnTo>
                      <a:pt x="17" y="2548"/>
                    </a:lnTo>
                    <a:lnTo>
                      <a:pt x="8" y="2535"/>
                    </a:lnTo>
                    <a:lnTo>
                      <a:pt x="2" y="2519"/>
                    </a:lnTo>
                    <a:lnTo>
                      <a:pt x="0" y="2499"/>
                    </a:lnTo>
                    <a:lnTo>
                      <a:pt x="0" y="59"/>
                    </a:lnTo>
                    <a:lnTo>
                      <a:pt x="1" y="46"/>
                    </a:lnTo>
                    <a:lnTo>
                      <a:pt x="5" y="34"/>
                    </a:lnTo>
                    <a:lnTo>
                      <a:pt x="9" y="24"/>
                    </a:lnTo>
                    <a:lnTo>
                      <a:pt x="16" y="15"/>
                    </a:lnTo>
                    <a:lnTo>
                      <a:pt x="25" y="9"/>
                    </a:lnTo>
                    <a:lnTo>
                      <a:pt x="37" y="3"/>
                    </a:lnTo>
                    <a:lnTo>
                      <a:pt x="50" y="1"/>
                    </a:lnTo>
                    <a:lnTo>
                      <a:pt x="63" y="0"/>
                    </a:lnTo>
                    <a:lnTo>
                      <a:pt x="2020" y="0"/>
                    </a:lnTo>
                    <a:lnTo>
                      <a:pt x="2039" y="1"/>
                    </a:lnTo>
                    <a:lnTo>
                      <a:pt x="2056" y="6"/>
                    </a:lnTo>
                    <a:lnTo>
                      <a:pt x="2071" y="13"/>
                    </a:lnTo>
                    <a:lnTo>
                      <a:pt x="2084" y="22"/>
                    </a:lnTo>
                    <a:lnTo>
                      <a:pt x="2094" y="32"/>
                    </a:lnTo>
                    <a:lnTo>
                      <a:pt x="2102" y="46"/>
                    </a:lnTo>
                    <a:lnTo>
                      <a:pt x="2107" y="61"/>
                    </a:lnTo>
                    <a:lnTo>
                      <a:pt x="2108" y="78"/>
                    </a:lnTo>
                    <a:lnTo>
                      <a:pt x="2108" y="2499"/>
                    </a:lnTo>
                    <a:lnTo>
                      <a:pt x="2107" y="2514"/>
                    </a:lnTo>
                    <a:lnTo>
                      <a:pt x="2103" y="2526"/>
                    </a:lnTo>
                    <a:lnTo>
                      <a:pt x="2098" y="2539"/>
                    </a:lnTo>
                    <a:lnTo>
                      <a:pt x="2088" y="2549"/>
                    </a:lnTo>
                    <a:lnTo>
                      <a:pt x="2076" y="2558"/>
                    </a:lnTo>
                    <a:lnTo>
                      <a:pt x="2058" y="2564"/>
                    </a:lnTo>
                    <a:lnTo>
                      <a:pt x="2039" y="2569"/>
                    </a:lnTo>
                    <a:lnTo>
                      <a:pt x="2014" y="2570"/>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2240" name="Freeform 144"/>
              <p:cNvSpPr>
                <a:spLocks/>
              </p:cNvSpPr>
              <p:nvPr/>
            </p:nvSpPr>
            <p:spPr bwMode="auto">
              <a:xfrm>
                <a:off x="6004" y="2332"/>
                <a:ext cx="955" cy="4"/>
              </a:xfrm>
              <a:custGeom>
                <a:avLst/>
                <a:gdLst>
                  <a:gd name="T0" fmla="*/ 0 w 1910"/>
                  <a:gd name="T1" fmla="*/ 0 h 10"/>
                  <a:gd name="T2" fmla="*/ 0 w 1910"/>
                  <a:gd name="T3" fmla="*/ 0 h 10"/>
                  <a:gd name="T4" fmla="*/ 1 w 1910"/>
                  <a:gd name="T5" fmla="*/ 0 h 10"/>
                  <a:gd name="T6" fmla="*/ 1 w 1910"/>
                  <a:gd name="T7" fmla="*/ 0 h 10"/>
                  <a:gd name="T8" fmla="*/ 0 w 1910"/>
                  <a:gd name="T9" fmla="*/ 0 h 10"/>
                  <a:gd name="T10" fmla="*/ 0 w 1910"/>
                  <a:gd name="T11" fmla="*/ 0 h 10"/>
                  <a:gd name="T12" fmla="*/ 0 w 1910"/>
                  <a:gd name="T13" fmla="*/ 0 h 10"/>
                  <a:gd name="T14" fmla="*/ 0 60000 65536"/>
                  <a:gd name="T15" fmla="*/ 0 60000 65536"/>
                  <a:gd name="T16" fmla="*/ 0 60000 65536"/>
                  <a:gd name="T17" fmla="*/ 0 60000 65536"/>
                  <a:gd name="T18" fmla="*/ 0 60000 65536"/>
                  <a:gd name="T19" fmla="*/ 0 60000 65536"/>
                  <a:gd name="T20" fmla="*/ 0 60000 65536"/>
                  <a:gd name="T21" fmla="*/ 0 w 1910"/>
                  <a:gd name="T22" fmla="*/ 0 h 10"/>
                  <a:gd name="T23" fmla="*/ 1910 w 1910"/>
                  <a:gd name="T24" fmla="*/ 10 h 1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10" h="10">
                    <a:moveTo>
                      <a:pt x="0" y="10"/>
                    </a:moveTo>
                    <a:lnTo>
                      <a:pt x="0" y="10"/>
                    </a:lnTo>
                    <a:lnTo>
                      <a:pt x="1910" y="10"/>
                    </a:lnTo>
                    <a:lnTo>
                      <a:pt x="1910" y="0"/>
                    </a:lnTo>
                    <a:lnTo>
                      <a:pt x="0" y="0"/>
                    </a:lnTo>
                    <a:lnTo>
                      <a:pt x="0"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2241" name="Freeform 145"/>
              <p:cNvSpPr>
                <a:spLocks/>
              </p:cNvSpPr>
              <p:nvPr/>
            </p:nvSpPr>
            <p:spPr bwMode="auto">
              <a:xfrm>
                <a:off x="5950" y="2298"/>
                <a:ext cx="54" cy="38"/>
              </a:xfrm>
              <a:custGeom>
                <a:avLst/>
                <a:gdLst>
                  <a:gd name="T0" fmla="*/ 0 w 109"/>
                  <a:gd name="T1" fmla="*/ 0 h 76"/>
                  <a:gd name="T2" fmla="*/ 0 w 109"/>
                  <a:gd name="T3" fmla="*/ 0 h 76"/>
                  <a:gd name="T4" fmla="*/ 0 w 109"/>
                  <a:gd name="T5" fmla="*/ 1 h 76"/>
                  <a:gd name="T6" fmla="*/ 0 w 109"/>
                  <a:gd name="T7" fmla="*/ 1 h 76"/>
                  <a:gd name="T8" fmla="*/ 0 w 109"/>
                  <a:gd name="T9" fmla="*/ 1 h 76"/>
                  <a:gd name="T10" fmla="*/ 0 w 109"/>
                  <a:gd name="T11" fmla="*/ 1 h 76"/>
                  <a:gd name="T12" fmla="*/ 0 w 109"/>
                  <a:gd name="T13" fmla="*/ 1 h 76"/>
                  <a:gd name="T14" fmla="*/ 0 w 109"/>
                  <a:gd name="T15" fmla="*/ 1 h 76"/>
                  <a:gd name="T16" fmla="*/ 0 w 109"/>
                  <a:gd name="T17" fmla="*/ 1 h 76"/>
                  <a:gd name="T18" fmla="*/ 0 w 109"/>
                  <a:gd name="T19" fmla="*/ 1 h 76"/>
                  <a:gd name="T20" fmla="*/ 0 w 109"/>
                  <a:gd name="T21" fmla="*/ 1 h 76"/>
                  <a:gd name="T22" fmla="*/ 0 w 109"/>
                  <a:gd name="T23" fmla="*/ 1 h 76"/>
                  <a:gd name="T24" fmla="*/ 0 w 109"/>
                  <a:gd name="T25" fmla="*/ 1 h 76"/>
                  <a:gd name="T26" fmla="*/ 0 w 109"/>
                  <a:gd name="T27" fmla="*/ 1 h 76"/>
                  <a:gd name="T28" fmla="*/ 0 w 109"/>
                  <a:gd name="T29" fmla="*/ 1 h 76"/>
                  <a:gd name="T30" fmla="*/ 0 w 109"/>
                  <a:gd name="T31" fmla="*/ 1 h 76"/>
                  <a:gd name="T32" fmla="*/ 0 w 109"/>
                  <a:gd name="T33" fmla="*/ 1 h 76"/>
                  <a:gd name="T34" fmla="*/ 0 w 109"/>
                  <a:gd name="T35" fmla="*/ 1 h 76"/>
                  <a:gd name="T36" fmla="*/ 0 w 109"/>
                  <a:gd name="T37" fmla="*/ 0 h 76"/>
                  <a:gd name="T38" fmla="*/ 0 w 109"/>
                  <a:gd name="T39" fmla="*/ 0 h 76"/>
                  <a:gd name="T40" fmla="*/ 0 w 109"/>
                  <a:gd name="T41" fmla="*/ 0 h 7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09"/>
                  <a:gd name="T64" fmla="*/ 0 h 76"/>
                  <a:gd name="T65" fmla="*/ 109 w 109"/>
                  <a:gd name="T66" fmla="*/ 76 h 7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09" h="76">
                    <a:moveTo>
                      <a:pt x="0" y="0"/>
                    </a:moveTo>
                    <a:lnTo>
                      <a:pt x="0" y="0"/>
                    </a:lnTo>
                    <a:lnTo>
                      <a:pt x="4" y="20"/>
                    </a:lnTo>
                    <a:lnTo>
                      <a:pt x="10" y="38"/>
                    </a:lnTo>
                    <a:lnTo>
                      <a:pt x="20" y="51"/>
                    </a:lnTo>
                    <a:lnTo>
                      <a:pt x="33" y="62"/>
                    </a:lnTo>
                    <a:lnTo>
                      <a:pt x="49" y="69"/>
                    </a:lnTo>
                    <a:lnTo>
                      <a:pt x="67" y="72"/>
                    </a:lnTo>
                    <a:lnTo>
                      <a:pt x="87" y="74"/>
                    </a:lnTo>
                    <a:lnTo>
                      <a:pt x="109" y="76"/>
                    </a:lnTo>
                    <a:lnTo>
                      <a:pt x="109" y="66"/>
                    </a:lnTo>
                    <a:lnTo>
                      <a:pt x="87" y="68"/>
                    </a:lnTo>
                    <a:lnTo>
                      <a:pt x="67" y="65"/>
                    </a:lnTo>
                    <a:lnTo>
                      <a:pt x="51" y="62"/>
                    </a:lnTo>
                    <a:lnTo>
                      <a:pt x="37" y="55"/>
                    </a:lnTo>
                    <a:lnTo>
                      <a:pt x="25" y="47"/>
                    </a:lnTo>
                    <a:lnTo>
                      <a:pt x="17" y="35"/>
                    </a:lnTo>
                    <a:lnTo>
                      <a:pt x="11" y="20"/>
                    </a:lnTo>
                    <a:lnTo>
                      <a:pt x="10"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2242" name="Freeform 146"/>
              <p:cNvSpPr>
                <a:spLocks/>
              </p:cNvSpPr>
              <p:nvPr/>
            </p:nvSpPr>
            <p:spPr bwMode="auto">
              <a:xfrm>
                <a:off x="5950" y="1521"/>
                <a:ext cx="4" cy="1220"/>
              </a:xfrm>
              <a:custGeom>
                <a:avLst/>
                <a:gdLst>
                  <a:gd name="T0" fmla="*/ 0 w 10"/>
                  <a:gd name="T1" fmla="*/ 0 h 2440"/>
                  <a:gd name="T2" fmla="*/ 0 w 10"/>
                  <a:gd name="T3" fmla="*/ 0 h 2440"/>
                  <a:gd name="T4" fmla="*/ 0 w 10"/>
                  <a:gd name="T5" fmla="*/ 2 h 2440"/>
                  <a:gd name="T6" fmla="*/ 0 w 10"/>
                  <a:gd name="T7" fmla="*/ 2 h 2440"/>
                  <a:gd name="T8" fmla="*/ 0 w 10"/>
                  <a:gd name="T9" fmla="*/ 0 h 2440"/>
                  <a:gd name="T10" fmla="*/ 0 w 10"/>
                  <a:gd name="T11" fmla="*/ 0 h 2440"/>
                  <a:gd name="T12" fmla="*/ 0 w 10"/>
                  <a:gd name="T13" fmla="*/ 0 h 2440"/>
                  <a:gd name="T14" fmla="*/ 0 60000 65536"/>
                  <a:gd name="T15" fmla="*/ 0 60000 65536"/>
                  <a:gd name="T16" fmla="*/ 0 60000 65536"/>
                  <a:gd name="T17" fmla="*/ 0 60000 65536"/>
                  <a:gd name="T18" fmla="*/ 0 60000 65536"/>
                  <a:gd name="T19" fmla="*/ 0 60000 65536"/>
                  <a:gd name="T20" fmla="*/ 0 60000 65536"/>
                  <a:gd name="T21" fmla="*/ 0 w 10"/>
                  <a:gd name="T22" fmla="*/ 0 h 2440"/>
                  <a:gd name="T23" fmla="*/ 10 w 10"/>
                  <a:gd name="T24" fmla="*/ 2440 h 244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 h="2440">
                    <a:moveTo>
                      <a:pt x="0" y="0"/>
                    </a:moveTo>
                    <a:lnTo>
                      <a:pt x="0" y="0"/>
                    </a:lnTo>
                    <a:lnTo>
                      <a:pt x="0" y="2440"/>
                    </a:lnTo>
                    <a:lnTo>
                      <a:pt x="10" y="2440"/>
                    </a:lnTo>
                    <a:lnTo>
                      <a:pt x="10"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2243" name="Freeform 147"/>
              <p:cNvSpPr>
                <a:spLocks/>
              </p:cNvSpPr>
              <p:nvPr/>
            </p:nvSpPr>
            <p:spPr bwMode="auto">
              <a:xfrm>
                <a:off x="5950" y="1490"/>
                <a:ext cx="34" cy="31"/>
              </a:xfrm>
              <a:custGeom>
                <a:avLst/>
                <a:gdLst>
                  <a:gd name="T0" fmla="*/ 1 w 68"/>
                  <a:gd name="T1" fmla="*/ 0 h 64"/>
                  <a:gd name="T2" fmla="*/ 1 w 68"/>
                  <a:gd name="T3" fmla="*/ 0 h 64"/>
                  <a:gd name="T4" fmla="*/ 1 w 68"/>
                  <a:gd name="T5" fmla="*/ 0 h 64"/>
                  <a:gd name="T6" fmla="*/ 1 w 68"/>
                  <a:gd name="T7" fmla="*/ 0 h 64"/>
                  <a:gd name="T8" fmla="*/ 1 w 68"/>
                  <a:gd name="T9" fmla="*/ 0 h 64"/>
                  <a:gd name="T10" fmla="*/ 1 w 68"/>
                  <a:gd name="T11" fmla="*/ 0 h 64"/>
                  <a:gd name="T12" fmla="*/ 1 w 68"/>
                  <a:gd name="T13" fmla="*/ 0 h 64"/>
                  <a:gd name="T14" fmla="*/ 1 w 68"/>
                  <a:gd name="T15" fmla="*/ 0 h 64"/>
                  <a:gd name="T16" fmla="*/ 1 w 68"/>
                  <a:gd name="T17" fmla="*/ 0 h 64"/>
                  <a:gd name="T18" fmla="*/ 0 w 68"/>
                  <a:gd name="T19" fmla="*/ 0 h 64"/>
                  <a:gd name="T20" fmla="*/ 1 w 68"/>
                  <a:gd name="T21" fmla="*/ 0 h 64"/>
                  <a:gd name="T22" fmla="*/ 1 w 68"/>
                  <a:gd name="T23" fmla="*/ 0 h 64"/>
                  <a:gd name="T24" fmla="*/ 1 w 68"/>
                  <a:gd name="T25" fmla="*/ 0 h 64"/>
                  <a:gd name="T26" fmla="*/ 1 w 68"/>
                  <a:gd name="T27" fmla="*/ 0 h 64"/>
                  <a:gd name="T28" fmla="*/ 1 w 68"/>
                  <a:gd name="T29" fmla="*/ 0 h 64"/>
                  <a:gd name="T30" fmla="*/ 1 w 68"/>
                  <a:gd name="T31" fmla="*/ 0 h 64"/>
                  <a:gd name="T32" fmla="*/ 1 w 68"/>
                  <a:gd name="T33" fmla="*/ 0 h 64"/>
                  <a:gd name="T34" fmla="*/ 1 w 68"/>
                  <a:gd name="T35" fmla="*/ 0 h 64"/>
                  <a:gd name="T36" fmla="*/ 1 w 68"/>
                  <a:gd name="T37" fmla="*/ 0 h 64"/>
                  <a:gd name="T38" fmla="*/ 1 w 68"/>
                  <a:gd name="T39" fmla="*/ 0 h 64"/>
                  <a:gd name="T40" fmla="*/ 1 w 68"/>
                  <a:gd name="T41" fmla="*/ 0 h 6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8"/>
                  <a:gd name="T64" fmla="*/ 0 h 64"/>
                  <a:gd name="T65" fmla="*/ 68 w 68"/>
                  <a:gd name="T66" fmla="*/ 64 h 6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8" h="64">
                    <a:moveTo>
                      <a:pt x="68" y="0"/>
                    </a:moveTo>
                    <a:lnTo>
                      <a:pt x="68" y="0"/>
                    </a:lnTo>
                    <a:lnTo>
                      <a:pt x="55" y="3"/>
                    </a:lnTo>
                    <a:lnTo>
                      <a:pt x="41" y="5"/>
                    </a:lnTo>
                    <a:lnTo>
                      <a:pt x="29" y="11"/>
                    </a:lnTo>
                    <a:lnTo>
                      <a:pt x="19" y="18"/>
                    </a:lnTo>
                    <a:lnTo>
                      <a:pt x="11" y="27"/>
                    </a:lnTo>
                    <a:lnTo>
                      <a:pt x="6" y="38"/>
                    </a:lnTo>
                    <a:lnTo>
                      <a:pt x="3" y="51"/>
                    </a:lnTo>
                    <a:lnTo>
                      <a:pt x="0" y="64"/>
                    </a:lnTo>
                    <a:lnTo>
                      <a:pt x="10" y="64"/>
                    </a:lnTo>
                    <a:lnTo>
                      <a:pt x="10" y="51"/>
                    </a:lnTo>
                    <a:lnTo>
                      <a:pt x="13" y="41"/>
                    </a:lnTo>
                    <a:lnTo>
                      <a:pt x="18" y="31"/>
                    </a:lnTo>
                    <a:lnTo>
                      <a:pt x="23" y="22"/>
                    </a:lnTo>
                    <a:lnTo>
                      <a:pt x="31" y="18"/>
                    </a:lnTo>
                    <a:lnTo>
                      <a:pt x="43" y="12"/>
                    </a:lnTo>
                    <a:lnTo>
                      <a:pt x="55" y="10"/>
                    </a:lnTo>
                    <a:lnTo>
                      <a:pt x="68" y="10"/>
                    </a:lnTo>
                    <a:lnTo>
                      <a:pt x="6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2244" name="Freeform 148"/>
              <p:cNvSpPr>
                <a:spLocks/>
              </p:cNvSpPr>
              <p:nvPr/>
            </p:nvSpPr>
            <p:spPr bwMode="auto">
              <a:xfrm>
                <a:off x="5984" y="1490"/>
                <a:ext cx="978" cy="4"/>
              </a:xfrm>
              <a:custGeom>
                <a:avLst/>
                <a:gdLst>
                  <a:gd name="T0" fmla="*/ 0 w 1957"/>
                  <a:gd name="T1" fmla="*/ 0 h 10"/>
                  <a:gd name="T2" fmla="*/ 0 w 1957"/>
                  <a:gd name="T3" fmla="*/ 0 h 10"/>
                  <a:gd name="T4" fmla="*/ 0 w 1957"/>
                  <a:gd name="T5" fmla="*/ 0 h 10"/>
                  <a:gd name="T6" fmla="*/ 0 w 1957"/>
                  <a:gd name="T7" fmla="*/ 0 h 10"/>
                  <a:gd name="T8" fmla="*/ 0 w 1957"/>
                  <a:gd name="T9" fmla="*/ 0 h 10"/>
                  <a:gd name="T10" fmla="*/ 0 w 1957"/>
                  <a:gd name="T11" fmla="*/ 0 h 10"/>
                  <a:gd name="T12" fmla="*/ 0 w 1957"/>
                  <a:gd name="T13" fmla="*/ 0 h 10"/>
                  <a:gd name="T14" fmla="*/ 0 60000 65536"/>
                  <a:gd name="T15" fmla="*/ 0 60000 65536"/>
                  <a:gd name="T16" fmla="*/ 0 60000 65536"/>
                  <a:gd name="T17" fmla="*/ 0 60000 65536"/>
                  <a:gd name="T18" fmla="*/ 0 60000 65536"/>
                  <a:gd name="T19" fmla="*/ 0 60000 65536"/>
                  <a:gd name="T20" fmla="*/ 0 60000 65536"/>
                  <a:gd name="T21" fmla="*/ 0 w 1957"/>
                  <a:gd name="T22" fmla="*/ 0 h 10"/>
                  <a:gd name="T23" fmla="*/ 1957 w 1957"/>
                  <a:gd name="T24" fmla="*/ 10 h 1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57" h="10">
                    <a:moveTo>
                      <a:pt x="1957" y="0"/>
                    </a:moveTo>
                    <a:lnTo>
                      <a:pt x="1957" y="0"/>
                    </a:lnTo>
                    <a:lnTo>
                      <a:pt x="0" y="0"/>
                    </a:lnTo>
                    <a:lnTo>
                      <a:pt x="0" y="10"/>
                    </a:lnTo>
                    <a:lnTo>
                      <a:pt x="1957" y="10"/>
                    </a:lnTo>
                    <a:lnTo>
                      <a:pt x="195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2245" name="Freeform 149"/>
              <p:cNvSpPr>
                <a:spLocks/>
              </p:cNvSpPr>
              <p:nvPr/>
            </p:nvSpPr>
            <p:spPr bwMode="auto">
              <a:xfrm>
                <a:off x="6962" y="1490"/>
                <a:ext cx="46" cy="41"/>
              </a:xfrm>
              <a:custGeom>
                <a:avLst/>
                <a:gdLst>
                  <a:gd name="T0" fmla="*/ 0 w 93"/>
                  <a:gd name="T1" fmla="*/ 0 h 83"/>
                  <a:gd name="T2" fmla="*/ 0 w 93"/>
                  <a:gd name="T3" fmla="*/ 0 h 83"/>
                  <a:gd name="T4" fmla="*/ 0 w 93"/>
                  <a:gd name="T5" fmla="*/ 0 h 83"/>
                  <a:gd name="T6" fmla="*/ 0 w 93"/>
                  <a:gd name="T7" fmla="*/ 0 h 83"/>
                  <a:gd name="T8" fmla="*/ 0 w 93"/>
                  <a:gd name="T9" fmla="*/ 0 h 83"/>
                  <a:gd name="T10" fmla="*/ 0 w 93"/>
                  <a:gd name="T11" fmla="*/ 0 h 83"/>
                  <a:gd name="T12" fmla="*/ 0 w 93"/>
                  <a:gd name="T13" fmla="*/ 0 h 83"/>
                  <a:gd name="T14" fmla="*/ 0 w 93"/>
                  <a:gd name="T15" fmla="*/ 0 h 83"/>
                  <a:gd name="T16" fmla="*/ 0 w 93"/>
                  <a:gd name="T17" fmla="*/ 0 h 83"/>
                  <a:gd name="T18" fmla="*/ 0 w 93"/>
                  <a:gd name="T19" fmla="*/ 0 h 83"/>
                  <a:gd name="T20" fmla="*/ 0 w 93"/>
                  <a:gd name="T21" fmla="*/ 0 h 83"/>
                  <a:gd name="T22" fmla="*/ 0 w 93"/>
                  <a:gd name="T23" fmla="*/ 0 h 83"/>
                  <a:gd name="T24" fmla="*/ 0 w 93"/>
                  <a:gd name="T25" fmla="*/ 0 h 83"/>
                  <a:gd name="T26" fmla="*/ 0 w 93"/>
                  <a:gd name="T27" fmla="*/ 0 h 83"/>
                  <a:gd name="T28" fmla="*/ 0 w 93"/>
                  <a:gd name="T29" fmla="*/ 0 h 83"/>
                  <a:gd name="T30" fmla="*/ 0 w 93"/>
                  <a:gd name="T31" fmla="*/ 0 h 83"/>
                  <a:gd name="T32" fmla="*/ 0 w 93"/>
                  <a:gd name="T33" fmla="*/ 0 h 83"/>
                  <a:gd name="T34" fmla="*/ 0 w 93"/>
                  <a:gd name="T35" fmla="*/ 0 h 83"/>
                  <a:gd name="T36" fmla="*/ 0 w 93"/>
                  <a:gd name="T37" fmla="*/ 0 h 83"/>
                  <a:gd name="T38" fmla="*/ 0 w 93"/>
                  <a:gd name="T39" fmla="*/ 0 h 83"/>
                  <a:gd name="T40" fmla="*/ 0 w 93"/>
                  <a:gd name="T41" fmla="*/ 0 h 8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93"/>
                  <a:gd name="T64" fmla="*/ 0 h 83"/>
                  <a:gd name="T65" fmla="*/ 93 w 93"/>
                  <a:gd name="T66" fmla="*/ 83 h 8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93" h="83">
                    <a:moveTo>
                      <a:pt x="93" y="83"/>
                    </a:moveTo>
                    <a:lnTo>
                      <a:pt x="93" y="83"/>
                    </a:lnTo>
                    <a:lnTo>
                      <a:pt x="90" y="66"/>
                    </a:lnTo>
                    <a:lnTo>
                      <a:pt x="86" y="50"/>
                    </a:lnTo>
                    <a:lnTo>
                      <a:pt x="78" y="35"/>
                    </a:lnTo>
                    <a:lnTo>
                      <a:pt x="66" y="23"/>
                    </a:lnTo>
                    <a:lnTo>
                      <a:pt x="53" y="14"/>
                    </a:lnTo>
                    <a:lnTo>
                      <a:pt x="37" y="7"/>
                    </a:lnTo>
                    <a:lnTo>
                      <a:pt x="19" y="3"/>
                    </a:lnTo>
                    <a:lnTo>
                      <a:pt x="0" y="0"/>
                    </a:lnTo>
                    <a:lnTo>
                      <a:pt x="0" y="10"/>
                    </a:lnTo>
                    <a:lnTo>
                      <a:pt x="19" y="10"/>
                    </a:lnTo>
                    <a:lnTo>
                      <a:pt x="35" y="14"/>
                    </a:lnTo>
                    <a:lnTo>
                      <a:pt x="49" y="21"/>
                    </a:lnTo>
                    <a:lnTo>
                      <a:pt x="62" y="30"/>
                    </a:lnTo>
                    <a:lnTo>
                      <a:pt x="71" y="39"/>
                    </a:lnTo>
                    <a:lnTo>
                      <a:pt x="79" y="52"/>
                    </a:lnTo>
                    <a:lnTo>
                      <a:pt x="83" y="66"/>
                    </a:lnTo>
                    <a:lnTo>
                      <a:pt x="83" y="83"/>
                    </a:lnTo>
                    <a:lnTo>
                      <a:pt x="93" y="8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2246" name="Freeform 150"/>
              <p:cNvSpPr>
                <a:spLocks/>
              </p:cNvSpPr>
              <p:nvPr/>
            </p:nvSpPr>
            <p:spPr bwMode="auto">
              <a:xfrm>
                <a:off x="7004" y="1531"/>
                <a:ext cx="4" cy="1210"/>
              </a:xfrm>
              <a:custGeom>
                <a:avLst/>
                <a:gdLst>
                  <a:gd name="T0" fmla="*/ 0 w 10"/>
                  <a:gd name="T1" fmla="*/ 1 h 2421"/>
                  <a:gd name="T2" fmla="*/ 0 w 10"/>
                  <a:gd name="T3" fmla="*/ 1 h 2421"/>
                  <a:gd name="T4" fmla="*/ 0 w 10"/>
                  <a:gd name="T5" fmla="*/ 0 h 2421"/>
                  <a:gd name="T6" fmla="*/ 0 w 10"/>
                  <a:gd name="T7" fmla="*/ 0 h 2421"/>
                  <a:gd name="T8" fmla="*/ 0 w 10"/>
                  <a:gd name="T9" fmla="*/ 1 h 2421"/>
                  <a:gd name="T10" fmla="*/ 0 w 10"/>
                  <a:gd name="T11" fmla="*/ 1 h 2421"/>
                  <a:gd name="T12" fmla="*/ 0 w 10"/>
                  <a:gd name="T13" fmla="*/ 1 h 2421"/>
                  <a:gd name="T14" fmla="*/ 0 60000 65536"/>
                  <a:gd name="T15" fmla="*/ 0 60000 65536"/>
                  <a:gd name="T16" fmla="*/ 0 60000 65536"/>
                  <a:gd name="T17" fmla="*/ 0 60000 65536"/>
                  <a:gd name="T18" fmla="*/ 0 60000 65536"/>
                  <a:gd name="T19" fmla="*/ 0 60000 65536"/>
                  <a:gd name="T20" fmla="*/ 0 60000 65536"/>
                  <a:gd name="T21" fmla="*/ 0 w 10"/>
                  <a:gd name="T22" fmla="*/ 0 h 2421"/>
                  <a:gd name="T23" fmla="*/ 10 w 10"/>
                  <a:gd name="T24" fmla="*/ 2421 h 24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 h="2421">
                    <a:moveTo>
                      <a:pt x="10" y="2421"/>
                    </a:moveTo>
                    <a:lnTo>
                      <a:pt x="10" y="2421"/>
                    </a:lnTo>
                    <a:lnTo>
                      <a:pt x="10" y="0"/>
                    </a:lnTo>
                    <a:lnTo>
                      <a:pt x="0" y="0"/>
                    </a:lnTo>
                    <a:lnTo>
                      <a:pt x="0" y="2421"/>
                    </a:lnTo>
                    <a:lnTo>
                      <a:pt x="10" y="242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2247" name="Freeform 151"/>
              <p:cNvSpPr>
                <a:spLocks/>
              </p:cNvSpPr>
              <p:nvPr/>
            </p:nvSpPr>
            <p:spPr bwMode="auto">
              <a:xfrm>
                <a:off x="6959" y="2298"/>
                <a:ext cx="49" cy="38"/>
              </a:xfrm>
              <a:custGeom>
                <a:avLst/>
                <a:gdLst>
                  <a:gd name="T0" fmla="*/ 0 w 99"/>
                  <a:gd name="T1" fmla="*/ 1 h 76"/>
                  <a:gd name="T2" fmla="*/ 0 w 99"/>
                  <a:gd name="T3" fmla="*/ 1 h 76"/>
                  <a:gd name="T4" fmla="*/ 0 w 99"/>
                  <a:gd name="T5" fmla="*/ 1 h 76"/>
                  <a:gd name="T6" fmla="*/ 0 w 99"/>
                  <a:gd name="T7" fmla="*/ 1 h 76"/>
                  <a:gd name="T8" fmla="*/ 0 w 99"/>
                  <a:gd name="T9" fmla="*/ 1 h 76"/>
                  <a:gd name="T10" fmla="*/ 0 w 99"/>
                  <a:gd name="T11" fmla="*/ 1 h 76"/>
                  <a:gd name="T12" fmla="*/ 0 w 99"/>
                  <a:gd name="T13" fmla="*/ 1 h 76"/>
                  <a:gd name="T14" fmla="*/ 0 w 99"/>
                  <a:gd name="T15" fmla="*/ 1 h 76"/>
                  <a:gd name="T16" fmla="*/ 0 w 99"/>
                  <a:gd name="T17" fmla="*/ 1 h 76"/>
                  <a:gd name="T18" fmla="*/ 0 w 99"/>
                  <a:gd name="T19" fmla="*/ 0 h 76"/>
                  <a:gd name="T20" fmla="*/ 0 w 99"/>
                  <a:gd name="T21" fmla="*/ 0 h 76"/>
                  <a:gd name="T22" fmla="*/ 0 w 99"/>
                  <a:gd name="T23" fmla="*/ 1 h 76"/>
                  <a:gd name="T24" fmla="*/ 0 w 99"/>
                  <a:gd name="T25" fmla="*/ 1 h 76"/>
                  <a:gd name="T26" fmla="*/ 0 w 99"/>
                  <a:gd name="T27" fmla="*/ 1 h 76"/>
                  <a:gd name="T28" fmla="*/ 0 w 99"/>
                  <a:gd name="T29" fmla="*/ 1 h 76"/>
                  <a:gd name="T30" fmla="*/ 0 w 99"/>
                  <a:gd name="T31" fmla="*/ 1 h 76"/>
                  <a:gd name="T32" fmla="*/ 0 w 99"/>
                  <a:gd name="T33" fmla="*/ 1 h 76"/>
                  <a:gd name="T34" fmla="*/ 0 w 99"/>
                  <a:gd name="T35" fmla="*/ 1 h 76"/>
                  <a:gd name="T36" fmla="*/ 0 w 99"/>
                  <a:gd name="T37" fmla="*/ 1 h 76"/>
                  <a:gd name="T38" fmla="*/ 0 w 99"/>
                  <a:gd name="T39" fmla="*/ 1 h 76"/>
                  <a:gd name="T40" fmla="*/ 0 w 99"/>
                  <a:gd name="T41" fmla="*/ 1 h 7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99"/>
                  <a:gd name="T64" fmla="*/ 0 h 76"/>
                  <a:gd name="T65" fmla="*/ 99 w 99"/>
                  <a:gd name="T66" fmla="*/ 76 h 7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99" h="76">
                    <a:moveTo>
                      <a:pt x="0" y="76"/>
                    </a:moveTo>
                    <a:lnTo>
                      <a:pt x="0" y="76"/>
                    </a:lnTo>
                    <a:lnTo>
                      <a:pt x="25" y="73"/>
                    </a:lnTo>
                    <a:lnTo>
                      <a:pt x="46" y="69"/>
                    </a:lnTo>
                    <a:lnTo>
                      <a:pt x="63" y="63"/>
                    </a:lnTo>
                    <a:lnTo>
                      <a:pt x="77" y="53"/>
                    </a:lnTo>
                    <a:lnTo>
                      <a:pt x="87" y="42"/>
                    </a:lnTo>
                    <a:lnTo>
                      <a:pt x="93" y="28"/>
                    </a:lnTo>
                    <a:lnTo>
                      <a:pt x="96" y="15"/>
                    </a:lnTo>
                    <a:lnTo>
                      <a:pt x="99" y="0"/>
                    </a:lnTo>
                    <a:lnTo>
                      <a:pt x="89" y="0"/>
                    </a:lnTo>
                    <a:lnTo>
                      <a:pt x="89" y="15"/>
                    </a:lnTo>
                    <a:lnTo>
                      <a:pt x="86" y="26"/>
                    </a:lnTo>
                    <a:lnTo>
                      <a:pt x="80" y="38"/>
                    </a:lnTo>
                    <a:lnTo>
                      <a:pt x="72" y="48"/>
                    </a:lnTo>
                    <a:lnTo>
                      <a:pt x="61" y="56"/>
                    </a:lnTo>
                    <a:lnTo>
                      <a:pt x="43" y="62"/>
                    </a:lnTo>
                    <a:lnTo>
                      <a:pt x="25" y="66"/>
                    </a:lnTo>
                    <a:lnTo>
                      <a:pt x="0" y="66"/>
                    </a:lnTo>
                    <a:lnTo>
                      <a:pt x="0" y="7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2248" name="Rectangle 152"/>
              <p:cNvSpPr>
                <a:spLocks noChangeArrowheads="1"/>
              </p:cNvSpPr>
              <p:nvPr/>
            </p:nvSpPr>
            <p:spPr bwMode="auto">
              <a:xfrm>
                <a:off x="6046" y="1563"/>
                <a:ext cx="866" cy="114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sp>
            <p:nvSpPr>
              <p:cNvPr id="52249" name="Freeform 153"/>
              <p:cNvSpPr>
                <a:spLocks/>
              </p:cNvSpPr>
              <p:nvPr/>
            </p:nvSpPr>
            <p:spPr bwMode="auto">
              <a:xfrm>
                <a:off x="6910" y="1565"/>
                <a:ext cx="4" cy="1149"/>
              </a:xfrm>
              <a:custGeom>
                <a:avLst/>
                <a:gdLst>
                  <a:gd name="T0" fmla="*/ 0 w 9"/>
                  <a:gd name="T1" fmla="*/ 0 h 2299"/>
                  <a:gd name="T2" fmla="*/ 0 w 9"/>
                  <a:gd name="T3" fmla="*/ 0 h 2299"/>
                  <a:gd name="T4" fmla="*/ 0 w 9"/>
                  <a:gd name="T5" fmla="*/ 1 h 2299"/>
                  <a:gd name="T6" fmla="*/ 0 w 9"/>
                  <a:gd name="T7" fmla="*/ 1 h 2299"/>
                  <a:gd name="T8" fmla="*/ 0 w 9"/>
                  <a:gd name="T9" fmla="*/ 0 h 2299"/>
                  <a:gd name="T10" fmla="*/ 0 w 9"/>
                  <a:gd name="T11" fmla="*/ 0 h 2299"/>
                  <a:gd name="T12" fmla="*/ 0 w 9"/>
                  <a:gd name="T13" fmla="*/ 0 h 2299"/>
                  <a:gd name="T14" fmla="*/ 0 w 9"/>
                  <a:gd name="T15" fmla="*/ 0 h 2299"/>
                  <a:gd name="T16" fmla="*/ 0 w 9"/>
                  <a:gd name="T17" fmla="*/ 0 h 2299"/>
                  <a:gd name="T18" fmla="*/ 0 w 9"/>
                  <a:gd name="T19" fmla="*/ 0 h 229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
                  <a:gd name="T31" fmla="*/ 0 h 2299"/>
                  <a:gd name="T32" fmla="*/ 9 w 9"/>
                  <a:gd name="T33" fmla="*/ 2299 h 229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 h="2299">
                    <a:moveTo>
                      <a:pt x="4" y="9"/>
                    </a:moveTo>
                    <a:lnTo>
                      <a:pt x="0" y="5"/>
                    </a:lnTo>
                    <a:lnTo>
                      <a:pt x="0" y="2299"/>
                    </a:lnTo>
                    <a:lnTo>
                      <a:pt x="9" y="2299"/>
                    </a:lnTo>
                    <a:lnTo>
                      <a:pt x="9" y="5"/>
                    </a:lnTo>
                    <a:lnTo>
                      <a:pt x="4" y="0"/>
                    </a:lnTo>
                    <a:lnTo>
                      <a:pt x="9" y="5"/>
                    </a:lnTo>
                    <a:lnTo>
                      <a:pt x="9" y="0"/>
                    </a:lnTo>
                    <a:lnTo>
                      <a:pt x="4" y="0"/>
                    </a:lnTo>
                    <a:lnTo>
                      <a:pt x="4"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2250" name="Freeform 154"/>
              <p:cNvSpPr>
                <a:spLocks/>
              </p:cNvSpPr>
              <p:nvPr/>
            </p:nvSpPr>
            <p:spPr bwMode="auto">
              <a:xfrm>
                <a:off x="6044" y="1565"/>
                <a:ext cx="868" cy="4"/>
              </a:xfrm>
              <a:custGeom>
                <a:avLst/>
                <a:gdLst>
                  <a:gd name="T0" fmla="*/ 1 w 1736"/>
                  <a:gd name="T1" fmla="*/ 0 h 9"/>
                  <a:gd name="T2" fmla="*/ 1 w 1736"/>
                  <a:gd name="T3" fmla="*/ 0 h 9"/>
                  <a:gd name="T4" fmla="*/ 1 w 1736"/>
                  <a:gd name="T5" fmla="*/ 0 h 9"/>
                  <a:gd name="T6" fmla="*/ 1 w 1736"/>
                  <a:gd name="T7" fmla="*/ 0 h 9"/>
                  <a:gd name="T8" fmla="*/ 1 w 1736"/>
                  <a:gd name="T9" fmla="*/ 0 h 9"/>
                  <a:gd name="T10" fmla="*/ 0 w 1736"/>
                  <a:gd name="T11" fmla="*/ 0 h 9"/>
                  <a:gd name="T12" fmla="*/ 1 w 1736"/>
                  <a:gd name="T13" fmla="*/ 0 h 9"/>
                  <a:gd name="T14" fmla="*/ 0 w 1736"/>
                  <a:gd name="T15" fmla="*/ 0 h 9"/>
                  <a:gd name="T16" fmla="*/ 0 w 1736"/>
                  <a:gd name="T17" fmla="*/ 0 h 9"/>
                  <a:gd name="T18" fmla="*/ 1 w 1736"/>
                  <a:gd name="T19" fmla="*/ 0 h 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36"/>
                  <a:gd name="T31" fmla="*/ 0 h 9"/>
                  <a:gd name="T32" fmla="*/ 1736 w 1736"/>
                  <a:gd name="T33" fmla="*/ 9 h 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36" h="9">
                    <a:moveTo>
                      <a:pt x="10" y="5"/>
                    </a:moveTo>
                    <a:lnTo>
                      <a:pt x="5" y="9"/>
                    </a:lnTo>
                    <a:lnTo>
                      <a:pt x="1736" y="9"/>
                    </a:lnTo>
                    <a:lnTo>
                      <a:pt x="1736" y="0"/>
                    </a:lnTo>
                    <a:lnTo>
                      <a:pt x="5" y="0"/>
                    </a:lnTo>
                    <a:lnTo>
                      <a:pt x="0" y="5"/>
                    </a:lnTo>
                    <a:lnTo>
                      <a:pt x="5" y="0"/>
                    </a:lnTo>
                    <a:lnTo>
                      <a:pt x="0" y="0"/>
                    </a:lnTo>
                    <a:lnTo>
                      <a:pt x="0" y="5"/>
                    </a:lnTo>
                    <a:lnTo>
                      <a:pt x="10"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2251" name="Freeform 155"/>
              <p:cNvSpPr>
                <a:spLocks/>
              </p:cNvSpPr>
              <p:nvPr/>
            </p:nvSpPr>
            <p:spPr bwMode="auto">
              <a:xfrm>
                <a:off x="6044" y="1567"/>
                <a:ext cx="5" cy="1150"/>
              </a:xfrm>
              <a:custGeom>
                <a:avLst/>
                <a:gdLst>
                  <a:gd name="T0" fmla="*/ 1 w 10"/>
                  <a:gd name="T1" fmla="*/ 2 h 2299"/>
                  <a:gd name="T2" fmla="*/ 1 w 10"/>
                  <a:gd name="T3" fmla="*/ 2 h 2299"/>
                  <a:gd name="T4" fmla="*/ 1 w 10"/>
                  <a:gd name="T5" fmla="*/ 0 h 2299"/>
                  <a:gd name="T6" fmla="*/ 0 w 10"/>
                  <a:gd name="T7" fmla="*/ 0 h 2299"/>
                  <a:gd name="T8" fmla="*/ 0 w 10"/>
                  <a:gd name="T9" fmla="*/ 2 h 2299"/>
                  <a:gd name="T10" fmla="*/ 1 w 10"/>
                  <a:gd name="T11" fmla="*/ 2 h 2299"/>
                  <a:gd name="T12" fmla="*/ 0 w 10"/>
                  <a:gd name="T13" fmla="*/ 2 h 2299"/>
                  <a:gd name="T14" fmla="*/ 0 w 10"/>
                  <a:gd name="T15" fmla="*/ 2 h 2299"/>
                  <a:gd name="T16" fmla="*/ 1 w 10"/>
                  <a:gd name="T17" fmla="*/ 2 h 2299"/>
                  <a:gd name="T18" fmla="*/ 1 w 10"/>
                  <a:gd name="T19" fmla="*/ 2 h 229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
                  <a:gd name="T31" fmla="*/ 0 h 2299"/>
                  <a:gd name="T32" fmla="*/ 10 w 10"/>
                  <a:gd name="T33" fmla="*/ 2299 h 229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 h="2299">
                    <a:moveTo>
                      <a:pt x="5" y="2290"/>
                    </a:moveTo>
                    <a:lnTo>
                      <a:pt x="10" y="2294"/>
                    </a:lnTo>
                    <a:lnTo>
                      <a:pt x="10" y="0"/>
                    </a:lnTo>
                    <a:lnTo>
                      <a:pt x="0" y="0"/>
                    </a:lnTo>
                    <a:lnTo>
                      <a:pt x="0" y="2294"/>
                    </a:lnTo>
                    <a:lnTo>
                      <a:pt x="5" y="2299"/>
                    </a:lnTo>
                    <a:lnTo>
                      <a:pt x="0" y="2294"/>
                    </a:lnTo>
                    <a:lnTo>
                      <a:pt x="0" y="2299"/>
                    </a:lnTo>
                    <a:lnTo>
                      <a:pt x="5" y="2299"/>
                    </a:lnTo>
                    <a:lnTo>
                      <a:pt x="5" y="229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2252" name="Freeform 156"/>
              <p:cNvSpPr>
                <a:spLocks/>
              </p:cNvSpPr>
              <p:nvPr/>
            </p:nvSpPr>
            <p:spPr bwMode="auto">
              <a:xfrm>
                <a:off x="6046" y="2269"/>
                <a:ext cx="868" cy="5"/>
              </a:xfrm>
              <a:custGeom>
                <a:avLst/>
                <a:gdLst>
                  <a:gd name="T0" fmla="*/ 1 w 1736"/>
                  <a:gd name="T1" fmla="*/ 1 h 9"/>
                  <a:gd name="T2" fmla="*/ 1 w 1736"/>
                  <a:gd name="T3" fmla="*/ 0 h 9"/>
                  <a:gd name="T4" fmla="*/ 0 w 1736"/>
                  <a:gd name="T5" fmla="*/ 0 h 9"/>
                  <a:gd name="T6" fmla="*/ 0 w 1736"/>
                  <a:gd name="T7" fmla="*/ 1 h 9"/>
                  <a:gd name="T8" fmla="*/ 1 w 1736"/>
                  <a:gd name="T9" fmla="*/ 1 h 9"/>
                  <a:gd name="T10" fmla="*/ 1 w 1736"/>
                  <a:gd name="T11" fmla="*/ 1 h 9"/>
                  <a:gd name="T12" fmla="*/ 1 w 1736"/>
                  <a:gd name="T13" fmla="*/ 1 h 9"/>
                  <a:gd name="T14" fmla="*/ 1 w 1736"/>
                  <a:gd name="T15" fmla="*/ 1 h 9"/>
                  <a:gd name="T16" fmla="*/ 1 w 1736"/>
                  <a:gd name="T17" fmla="*/ 1 h 9"/>
                  <a:gd name="T18" fmla="*/ 1 w 1736"/>
                  <a:gd name="T19" fmla="*/ 1 h 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36"/>
                  <a:gd name="T31" fmla="*/ 0 h 9"/>
                  <a:gd name="T32" fmla="*/ 1736 w 1736"/>
                  <a:gd name="T33" fmla="*/ 9 h 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36" h="9">
                    <a:moveTo>
                      <a:pt x="1727" y="4"/>
                    </a:moveTo>
                    <a:lnTo>
                      <a:pt x="1731" y="0"/>
                    </a:lnTo>
                    <a:lnTo>
                      <a:pt x="0" y="0"/>
                    </a:lnTo>
                    <a:lnTo>
                      <a:pt x="0" y="9"/>
                    </a:lnTo>
                    <a:lnTo>
                      <a:pt x="1731" y="9"/>
                    </a:lnTo>
                    <a:lnTo>
                      <a:pt x="1736" y="4"/>
                    </a:lnTo>
                    <a:lnTo>
                      <a:pt x="1731" y="9"/>
                    </a:lnTo>
                    <a:lnTo>
                      <a:pt x="1736" y="9"/>
                    </a:lnTo>
                    <a:lnTo>
                      <a:pt x="1736" y="4"/>
                    </a:lnTo>
                    <a:lnTo>
                      <a:pt x="1727"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grpSp>
        <p:sp>
          <p:nvSpPr>
            <p:cNvPr id="52238" name="Text Box 157"/>
            <p:cNvSpPr txBox="1">
              <a:spLocks noChangeArrowheads="1"/>
            </p:cNvSpPr>
            <p:nvPr/>
          </p:nvSpPr>
          <p:spPr bwMode="auto">
            <a:xfrm>
              <a:off x="6085" y="357"/>
              <a:ext cx="1068" cy="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r>
                <a:rPr lang="en-US" altLang="en-US" sz="600" i="0" dirty="0"/>
                <a:t>Contact name, address, phone</a:t>
              </a:r>
            </a:p>
          </p:txBody>
        </p:sp>
      </p:grpSp>
      <p:sp>
        <p:nvSpPr>
          <p:cNvPr id="51211" name="Rectangle 356"/>
          <p:cNvSpPr>
            <a:spLocks noChangeArrowheads="1"/>
          </p:cNvSpPr>
          <p:nvPr/>
        </p:nvSpPr>
        <p:spPr bwMode="auto">
          <a:xfrm>
            <a:off x="6400800" y="3352800"/>
            <a:ext cx="214353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r>
              <a:rPr lang="en-US" altLang="en-US" sz="2400" i="0" dirty="0">
                <a:ln w="0"/>
                <a:effectLst>
                  <a:outerShdw blurRad="38100" dist="19050" dir="2700000" algn="tl" rotWithShape="0">
                    <a:schemeClr val="dk1">
                      <a:alpha val="40000"/>
                    </a:schemeClr>
                  </a:outerShdw>
                </a:effectLst>
              </a:rPr>
              <a:t>30 days &lt;1 year</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121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1204">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1205">
                                            <p:txEl>
                                              <p:pRg st="0" end="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1206">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1207">
                                            <p:txEl>
                                              <p:pRg st="0" end="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120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Rectangle 1026"/>
          <p:cNvSpPr>
            <a:spLocks noGrp="1" noChangeArrowheads="1"/>
          </p:cNvSpPr>
          <p:nvPr>
            <p:ph type="title"/>
          </p:nvPr>
        </p:nvSpPr>
        <p:spPr>
          <a:xfrm>
            <a:off x="3276600" y="152400"/>
            <a:ext cx="5238750" cy="914400"/>
          </a:xfrm>
        </p:spPr>
        <p:txBody>
          <a:bodyPr>
            <a:normAutofit fontScale="90000"/>
          </a:bodyPr>
          <a:lstStyle/>
          <a:p>
            <a:r>
              <a:rPr lang="en-US" altLang="en-US" i="1" dirty="0">
                <a:latin typeface="Times New Roman" panose="02020603050405020304" pitchFamily="18" charset="0"/>
                <a:cs typeface="Times New Roman" panose="02020603050405020304" pitchFamily="18" charset="0"/>
              </a:rPr>
              <a:t>Storing “other regulated substances” (Deicers)</a:t>
            </a:r>
          </a:p>
        </p:txBody>
      </p:sp>
      <p:pic>
        <p:nvPicPr>
          <p:cNvPr id="53256" name="Picture 1175"/>
          <p:cNvPicPr>
            <a:picLocks noGrp="1" noChangeAspect="1" noChangeArrowheads="1"/>
          </p:cNvPicPr>
          <p:nvPr>
            <p:ph sz="quarter" idx="10"/>
          </p:nvPr>
        </p:nvPicPr>
        <p:blipFill>
          <a:blip r:embed="rId3" cstate="print">
            <a:extLst>
              <a:ext uri="{28A0092B-C50C-407E-A947-70E740481C1C}">
                <a14:useLocalDpi xmlns:a14="http://schemas.microsoft.com/office/drawing/2010/main" val="0"/>
              </a:ext>
            </a:extLst>
          </a:blip>
          <a:stretch>
            <a:fillRect/>
          </a:stretch>
        </p:blipFill>
        <p:spPr>
          <a:xfrm>
            <a:off x="5688805" y="1219200"/>
            <a:ext cx="2057400" cy="2743200"/>
          </a:xfrm>
        </p:spPr>
      </p:pic>
      <p:sp>
        <p:nvSpPr>
          <p:cNvPr id="53250" name="Slide Number Placeholder 6"/>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defRPr/>
            </a:pPr>
            <a:fld id="{0A9D7A06-B632-4796-A3C4-FC3B81681EBD}" type="slidenum">
              <a:rPr lang="en-US" altLang="en-US" sz="1400" smtClean="0">
                <a:solidFill>
                  <a:schemeClr val="folHlink"/>
                </a:solidFill>
                <a:latin typeface="Arial" charset="0"/>
              </a:rPr>
              <a:pPr>
                <a:spcBef>
                  <a:spcPct val="0"/>
                </a:spcBef>
                <a:buClrTx/>
                <a:buFontTx/>
                <a:buNone/>
                <a:defRPr/>
              </a:pPr>
              <a:t>34</a:t>
            </a:fld>
            <a:endParaRPr lang="en-US" altLang="en-US" sz="1400" dirty="0">
              <a:latin typeface="Arial" charset="0"/>
            </a:endParaRPr>
          </a:p>
        </p:txBody>
      </p:sp>
      <p:sp>
        <p:nvSpPr>
          <p:cNvPr id="53252" name="Rectangle 1113"/>
          <p:cNvSpPr>
            <a:spLocks noGrp="1" noChangeArrowheads="1"/>
          </p:cNvSpPr>
          <p:nvPr>
            <p:ph type="body" sz="half" idx="4294967295"/>
          </p:nvPr>
        </p:nvSpPr>
        <p:spPr>
          <a:xfrm>
            <a:off x="228600" y="1479740"/>
            <a:ext cx="3962400" cy="1796860"/>
          </a:xfrm>
        </p:spPr>
        <p:txBody>
          <a:bodyPr>
            <a:normAutofit fontScale="47500" lnSpcReduction="20000"/>
          </a:bodyPr>
          <a:lstStyle/>
          <a:p>
            <a:endParaRPr lang="en-US" altLang="en-US" sz="2800" dirty="0"/>
          </a:p>
          <a:p>
            <a:pPr>
              <a:buFontTx/>
              <a:buNone/>
            </a:pPr>
            <a:endParaRPr lang="en-US" altLang="en-US" sz="2800" dirty="0"/>
          </a:p>
          <a:p>
            <a:pPr marL="342900" indent="-342900" eaLnBrk="0" fontAlgn="base" hangingPunct="0">
              <a:spcBef>
                <a:spcPct val="50000"/>
              </a:spcBef>
              <a:spcAft>
                <a:spcPct val="0"/>
              </a:spcAft>
              <a:buClr>
                <a:schemeClr val="accent2"/>
              </a:buClr>
            </a:pPr>
            <a:r>
              <a:rPr lang="en-US" altLang="en-US" sz="5100" dirty="0">
                <a:solidFill>
                  <a:schemeClr val="bg1"/>
                </a:solidFill>
                <a:latin typeface="Times New Roman" pitchFamily="18" charset="0"/>
                <a:cs typeface="Arial" charset="0"/>
              </a:rPr>
              <a:t>Secondary containment</a:t>
            </a:r>
          </a:p>
          <a:p>
            <a:pPr marL="342900" indent="-342900" eaLnBrk="0" fontAlgn="base" hangingPunct="0">
              <a:spcBef>
                <a:spcPct val="50000"/>
              </a:spcBef>
              <a:spcAft>
                <a:spcPct val="0"/>
              </a:spcAft>
              <a:buClr>
                <a:schemeClr val="accent2"/>
              </a:buClr>
            </a:pPr>
            <a:r>
              <a:rPr lang="en-US" altLang="en-US" sz="5100" dirty="0">
                <a:solidFill>
                  <a:schemeClr val="bg1"/>
                </a:solidFill>
                <a:latin typeface="Times New Roman" pitchFamily="18" charset="0"/>
                <a:cs typeface="Arial" charset="0"/>
              </a:rPr>
              <a:t>Registration </a:t>
            </a:r>
          </a:p>
        </p:txBody>
      </p:sp>
      <p:sp>
        <p:nvSpPr>
          <p:cNvPr id="53253" name="WordArt 1126"/>
          <p:cNvSpPr>
            <a:spLocks noChangeArrowheads="1" noChangeShapeType="1" noTextEdit="1"/>
          </p:cNvSpPr>
          <p:nvPr/>
        </p:nvSpPr>
        <p:spPr bwMode="auto">
          <a:xfrm rot="21081766">
            <a:off x="1338430" y="1019092"/>
            <a:ext cx="2478604" cy="921296"/>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SlantUp">
              <a:avLst>
                <a:gd name="adj" fmla="val 49019"/>
              </a:avLst>
            </a:prstTxWarp>
          </a:bodyPr>
          <a:lstStyle/>
          <a:p>
            <a:pPr algn="ctr"/>
            <a:r>
              <a:rPr lang="en-US" sz="3600" kern="10" dirty="0">
                <a:solidFill>
                  <a:schemeClr val="accent6">
                    <a:lumMod val="60000"/>
                    <a:lumOff val="40000"/>
                  </a:schemeClr>
                </a:solidFill>
                <a:latin typeface="Arial Black"/>
              </a:rPr>
              <a:t>Needs</a:t>
            </a:r>
          </a:p>
        </p:txBody>
      </p:sp>
      <p:sp>
        <p:nvSpPr>
          <p:cNvPr id="53254" name="Rectangle 1127"/>
          <p:cNvSpPr>
            <a:spLocks noChangeArrowheads="1"/>
          </p:cNvSpPr>
          <p:nvPr/>
        </p:nvSpPr>
        <p:spPr bwMode="auto">
          <a:xfrm>
            <a:off x="228600" y="3270440"/>
            <a:ext cx="35814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50000"/>
              </a:spcBef>
              <a:buClr>
                <a:schemeClr val="accent2"/>
              </a:buClr>
            </a:pPr>
            <a:r>
              <a:rPr lang="en-US" altLang="en-US" sz="2400" i="0" dirty="0">
                <a:solidFill>
                  <a:schemeClr val="bg1"/>
                </a:solidFill>
              </a:rPr>
              <a:t>Labels and signs</a:t>
            </a:r>
          </a:p>
        </p:txBody>
      </p:sp>
      <p:sp>
        <p:nvSpPr>
          <p:cNvPr id="53255" name="Text Box 1150"/>
          <p:cNvSpPr txBox="1">
            <a:spLocks noChangeArrowheads="1"/>
          </p:cNvSpPr>
          <p:nvPr/>
        </p:nvSpPr>
        <p:spPr bwMode="auto">
          <a:xfrm>
            <a:off x="228600" y="3741829"/>
            <a:ext cx="4572000" cy="2739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50000"/>
              </a:spcBef>
              <a:buClr>
                <a:schemeClr val="accent2"/>
              </a:buClr>
            </a:pPr>
            <a:r>
              <a:rPr lang="en-US" altLang="en-US" sz="2800" i="0" dirty="0"/>
              <a:t>  </a:t>
            </a:r>
            <a:r>
              <a:rPr lang="en-US" altLang="en-US" sz="2400" i="0" dirty="0">
                <a:solidFill>
                  <a:schemeClr val="bg1"/>
                </a:solidFill>
              </a:rPr>
              <a:t>Monitoring, record keeping, and    </a:t>
            </a:r>
            <a:br>
              <a:rPr lang="en-US" altLang="en-US" sz="2400" i="0" dirty="0">
                <a:solidFill>
                  <a:schemeClr val="bg1"/>
                </a:solidFill>
              </a:rPr>
            </a:br>
            <a:r>
              <a:rPr lang="en-US" altLang="en-US" sz="2400" i="0" dirty="0">
                <a:solidFill>
                  <a:schemeClr val="bg1"/>
                </a:solidFill>
              </a:rPr>
              <a:t> maintenance</a:t>
            </a:r>
          </a:p>
          <a:p>
            <a:pPr>
              <a:spcBef>
                <a:spcPct val="50000"/>
              </a:spcBef>
              <a:buClr>
                <a:schemeClr val="accent2"/>
              </a:buClr>
            </a:pPr>
            <a:r>
              <a:rPr lang="en-US" altLang="en-US" sz="2400" i="0" dirty="0">
                <a:solidFill>
                  <a:schemeClr val="bg1"/>
                </a:solidFill>
              </a:rPr>
              <a:t>  Trained MnDOT observation of all product loads/unloads</a:t>
            </a:r>
          </a:p>
          <a:p>
            <a:pPr>
              <a:spcBef>
                <a:spcPct val="50000"/>
              </a:spcBef>
              <a:buClr>
                <a:schemeClr val="accent2"/>
              </a:buClr>
            </a:pPr>
            <a:r>
              <a:rPr lang="en-US" altLang="en-US" sz="2400" i="0" dirty="0">
                <a:solidFill>
                  <a:schemeClr val="bg1"/>
                </a:solidFill>
              </a:rPr>
              <a:t>  Design approval is                           recommended</a:t>
            </a: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03042" y="4357170"/>
            <a:ext cx="2828925" cy="2123870"/>
          </a:xfrm>
          <a:prstGeom prst="rect">
            <a:avLst/>
          </a:prstGeom>
        </p:spPr>
      </p:pic>
    </p:spTree>
  </p:cSld>
  <p:clrMapOvr>
    <a:masterClrMapping/>
  </p:clrMapOvr>
  <p:transition spd="slow"/>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2"/>
          <p:cNvSpPr>
            <a:spLocks noGrp="1" noChangeArrowheads="1"/>
          </p:cNvSpPr>
          <p:nvPr>
            <p:ph type="title"/>
          </p:nvPr>
        </p:nvSpPr>
        <p:spPr/>
        <p:txBody>
          <a:bodyPr/>
          <a:lstStyle/>
          <a:p>
            <a:r>
              <a:rPr lang="en-US" altLang="en-US" i="1" dirty="0">
                <a:latin typeface="Times New Roman" panose="02020603050405020304" pitchFamily="18" charset="0"/>
                <a:cs typeface="Times New Roman" panose="02020603050405020304" pitchFamily="18" charset="0"/>
              </a:rPr>
              <a:t>Storing road oil/emulsion</a:t>
            </a:r>
          </a:p>
        </p:txBody>
      </p:sp>
      <p:pic>
        <p:nvPicPr>
          <p:cNvPr id="54280" name="Picture 41" descr="windom tank membrane2"/>
          <p:cNvPicPr>
            <a:picLocks noGrp="1" noChangeAspect="1" noChangeArrowheads="1"/>
          </p:cNvPicPr>
          <p:nvPr>
            <p:ph sz="quarter" idx="10"/>
          </p:nvPr>
        </p:nvPicPr>
        <p:blipFill>
          <a:blip r:embed="rId3" cstate="print">
            <a:extLst>
              <a:ext uri="{28A0092B-C50C-407E-A947-70E740481C1C}">
                <a14:useLocalDpi xmlns:a14="http://schemas.microsoft.com/office/drawing/2010/main" val="0"/>
              </a:ext>
            </a:extLst>
          </a:blip>
          <a:stretch>
            <a:fillRect/>
          </a:stretch>
        </p:blipFill>
        <p:spPr>
          <a:xfrm>
            <a:off x="4572000" y="1619528"/>
            <a:ext cx="4478053" cy="3672850"/>
          </a:xfrm>
        </p:spPr>
      </p:pic>
      <p:sp>
        <p:nvSpPr>
          <p:cNvPr id="54274" name="Slide Number Placeholder 6"/>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defRPr/>
            </a:pPr>
            <a:fld id="{6A722D01-7275-49A4-931D-98D2EC883009}" type="slidenum">
              <a:rPr lang="en-US" altLang="en-US" sz="1400" smtClean="0">
                <a:solidFill>
                  <a:schemeClr val="folHlink"/>
                </a:solidFill>
                <a:latin typeface="Arial" charset="0"/>
              </a:rPr>
              <a:pPr>
                <a:spcBef>
                  <a:spcPct val="0"/>
                </a:spcBef>
                <a:buClrTx/>
                <a:buFontTx/>
                <a:buNone/>
                <a:defRPr/>
              </a:pPr>
              <a:t>35</a:t>
            </a:fld>
            <a:endParaRPr lang="en-US" altLang="en-US" sz="1400" dirty="0">
              <a:latin typeface="Arial" charset="0"/>
            </a:endParaRPr>
          </a:p>
        </p:txBody>
      </p:sp>
      <p:sp>
        <p:nvSpPr>
          <p:cNvPr id="54276" name="Rectangle 10"/>
          <p:cNvSpPr>
            <a:spLocks noGrp="1" noChangeArrowheads="1"/>
          </p:cNvSpPr>
          <p:nvPr>
            <p:ph type="body" sz="half" idx="4294967295"/>
          </p:nvPr>
        </p:nvSpPr>
        <p:spPr>
          <a:xfrm>
            <a:off x="266700" y="2209800"/>
            <a:ext cx="4076700" cy="4273225"/>
          </a:xfrm>
        </p:spPr>
        <p:txBody>
          <a:bodyPr>
            <a:normAutofit fontScale="92500"/>
          </a:bodyPr>
          <a:lstStyle/>
          <a:p>
            <a:pPr>
              <a:lnSpc>
                <a:spcPct val="90000"/>
              </a:lnSpc>
              <a:buClr>
                <a:schemeClr val="accent2"/>
              </a:buClr>
            </a:pPr>
            <a:r>
              <a:rPr lang="en-US" altLang="en-US" sz="2400" dirty="0">
                <a:solidFill>
                  <a:schemeClr val="bg1"/>
                </a:solidFill>
                <a:latin typeface="Times New Roman" panose="02020603050405020304" pitchFamily="18" charset="0"/>
                <a:cs typeface="Times New Roman" panose="02020603050405020304" pitchFamily="18" charset="0"/>
              </a:rPr>
              <a:t>Registration</a:t>
            </a:r>
          </a:p>
          <a:p>
            <a:pPr>
              <a:lnSpc>
                <a:spcPct val="90000"/>
              </a:lnSpc>
              <a:buClr>
                <a:schemeClr val="accent2"/>
              </a:buClr>
            </a:pPr>
            <a:r>
              <a:rPr lang="en-US" altLang="en-US" sz="2400" dirty="0">
                <a:solidFill>
                  <a:schemeClr val="bg1"/>
                </a:solidFill>
                <a:latin typeface="Times New Roman" panose="02020603050405020304" pitchFamily="18" charset="0"/>
                <a:cs typeface="Times New Roman" panose="02020603050405020304" pitchFamily="18" charset="0"/>
              </a:rPr>
              <a:t>Secondary containment</a:t>
            </a:r>
          </a:p>
          <a:p>
            <a:pPr>
              <a:lnSpc>
                <a:spcPct val="90000"/>
              </a:lnSpc>
              <a:buClr>
                <a:schemeClr val="accent2"/>
              </a:buClr>
            </a:pPr>
            <a:r>
              <a:rPr lang="en-US" altLang="en-US" sz="2400" dirty="0">
                <a:solidFill>
                  <a:schemeClr val="bg1"/>
                </a:solidFill>
                <a:latin typeface="Times New Roman" panose="02020603050405020304" pitchFamily="18" charset="0"/>
                <a:cs typeface="Times New Roman" panose="02020603050405020304" pitchFamily="18" charset="0"/>
              </a:rPr>
              <a:t>Labels and signs</a:t>
            </a:r>
          </a:p>
          <a:p>
            <a:pPr>
              <a:lnSpc>
                <a:spcPct val="90000"/>
              </a:lnSpc>
              <a:buClr>
                <a:schemeClr val="accent2"/>
              </a:buClr>
            </a:pPr>
            <a:r>
              <a:rPr lang="en-US" altLang="en-US" sz="2400" dirty="0">
                <a:solidFill>
                  <a:schemeClr val="bg1"/>
                </a:solidFill>
                <a:latin typeface="Times New Roman" panose="02020603050405020304" pitchFamily="18" charset="0"/>
                <a:cs typeface="Times New Roman" panose="02020603050405020304" pitchFamily="18" charset="0"/>
              </a:rPr>
              <a:t>Monitoring, recordkeeping, and maintenance</a:t>
            </a:r>
          </a:p>
          <a:p>
            <a:pPr>
              <a:lnSpc>
                <a:spcPct val="90000"/>
              </a:lnSpc>
              <a:buClr>
                <a:schemeClr val="accent2"/>
              </a:buClr>
            </a:pPr>
            <a:r>
              <a:rPr lang="en-US" altLang="en-US" sz="2400" dirty="0">
                <a:solidFill>
                  <a:schemeClr val="bg1"/>
                </a:solidFill>
                <a:latin typeface="Times New Roman" panose="02020603050405020304" pitchFamily="18" charset="0"/>
                <a:cs typeface="Times New Roman" panose="02020603050405020304" pitchFamily="18" charset="0"/>
              </a:rPr>
              <a:t>  Trained MnDOT observation of all product loads/unloads</a:t>
            </a:r>
          </a:p>
          <a:p>
            <a:pPr>
              <a:lnSpc>
                <a:spcPct val="90000"/>
              </a:lnSpc>
              <a:buClr>
                <a:schemeClr val="accent2"/>
              </a:buClr>
            </a:pPr>
            <a:r>
              <a:rPr lang="en-US" altLang="en-US" sz="2400" dirty="0">
                <a:solidFill>
                  <a:schemeClr val="bg1"/>
                </a:solidFill>
                <a:latin typeface="Times New Roman" panose="02020603050405020304" pitchFamily="18" charset="0"/>
                <a:cs typeface="Times New Roman" panose="02020603050405020304" pitchFamily="18" charset="0"/>
              </a:rPr>
              <a:t>   Design approval is recommended</a:t>
            </a:r>
          </a:p>
          <a:p>
            <a:pPr>
              <a:lnSpc>
                <a:spcPct val="90000"/>
              </a:lnSpc>
              <a:buClr>
                <a:schemeClr val="accent2"/>
              </a:buClr>
            </a:pPr>
            <a:endParaRPr lang="en-US" altLang="en-US" sz="2400" dirty="0">
              <a:solidFill>
                <a:schemeClr val="bg1"/>
              </a:solidFill>
            </a:endParaRPr>
          </a:p>
          <a:p>
            <a:pPr>
              <a:lnSpc>
                <a:spcPct val="90000"/>
              </a:lnSpc>
              <a:buClr>
                <a:schemeClr val="accent2"/>
              </a:buClr>
            </a:pPr>
            <a:endParaRPr lang="en-US" altLang="en-US" sz="2400" dirty="0">
              <a:solidFill>
                <a:schemeClr val="bg1"/>
              </a:solidFill>
            </a:endParaRPr>
          </a:p>
        </p:txBody>
      </p:sp>
      <p:sp>
        <p:nvSpPr>
          <p:cNvPr id="54277" name="WordArt 12"/>
          <p:cNvSpPr>
            <a:spLocks noChangeArrowheads="1" noChangeShapeType="1" noTextEdit="1"/>
          </p:cNvSpPr>
          <p:nvPr/>
        </p:nvSpPr>
        <p:spPr bwMode="auto">
          <a:xfrm rot="21323421">
            <a:off x="1664278" y="961395"/>
            <a:ext cx="1809026" cy="10668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SlantUp">
              <a:avLst>
                <a:gd name="adj" fmla="val 49019"/>
              </a:avLst>
            </a:prstTxWarp>
          </a:bodyPr>
          <a:lstStyle/>
          <a:p>
            <a:pPr algn="ctr"/>
            <a:r>
              <a:rPr lang="en-US" sz="3600" kern="10" dirty="0">
                <a:solidFill>
                  <a:schemeClr val="accent6">
                    <a:lumMod val="60000"/>
                    <a:lumOff val="40000"/>
                  </a:schemeClr>
                </a:solidFill>
                <a:latin typeface="Arial Black"/>
              </a:rPr>
              <a:t>Needs</a:t>
            </a:r>
          </a:p>
        </p:txBody>
      </p:sp>
      <p:sp>
        <p:nvSpPr>
          <p:cNvPr id="54278" name="Rectangle 13"/>
          <p:cNvSpPr>
            <a:spLocks noChangeArrowheads="1"/>
          </p:cNvSpPr>
          <p:nvPr/>
        </p:nvSpPr>
        <p:spPr bwMode="auto">
          <a:xfrm>
            <a:off x="266700" y="3961099"/>
            <a:ext cx="3581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marL="228594" indent="-228594" defTabSz="914377" eaLnBrk="1" hangingPunct="1">
              <a:lnSpc>
                <a:spcPct val="90000"/>
              </a:lnSpc>
              <a:spcBef>
                <a:spcPts val="1000"/>
              </a:spcBef>
              <a:spcAft>
                <a:spcPts val="1000"/>
              </a:spcAft>
              <a:buClr>
                <a:schemeClr val="accent2"/>
              </a:buClr>
              <a:buFont typeface="Arial" panose="020B0604020202020204" pitchFamily="34" charset="0"/>
              <a:buChar char="•"/>
            </a:pPr>
            <a:endParaRPr lang="en-US" altLang="en-US" sz="2400" i="0" dirty="0">
              <a:solidFill>
                <a:schemeClr val="bg1"/>
              </a:solidFill>
              <a:latin typeface="+mn-lt"/>
              <a:cs typeface="+mn-cs"/>
            </a:endParaRPr>
          </a:p>
        </p:txBody>
      </p:sp>
    </p:spTree>
  </p:cSld>
  <p:clrMapOvr>
    <a:masterClrMapping/>
  </p:clrMapOvr>
  <p:transition spd="slow"/>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52400"/>
            <a:ext cx="7886700" cy="152400"/>
          </a:xfrm>
        </p:spPr>
        <p:txBody>
          <a:bodyPr>
            <a:normAutofit fontScale="90000"/>
          </a:bodyPr>
          <a:lstStyle/>
          <a:p>
            <a:endParaRPr lang="en-US" dirty="0"/>
          </a:p>
        </p:txBody>
      </p:sp>
      <p:pic>
        <p:nvPicPr>
          <p:cNvPr id="5" name="Content Placeholder 4"/>
          <p:cNvPicPr>
            <a:picLocks noGrp="1" noChangeAspect="1"/>
          </p:cNvPicPr>
          <p:nvPr>
            <p:ph sz="quarter" idx="10"/>
          </p:nvPr>
        </p:nvPicPr>
        <p:blipFill rotWithShape="1">
          <a:blip r:embed="rId2" cstate="print">
            <a:extLst>
              <a:ext uri="{28A0092B-C50C-407E-A947-70E740481C1C}">
                <a14:useLocalDpi xmlns:a14="http://schemas.microsoft.com/office/drawing/2010/main" val="0"/>
              </a:ext>
            </a:extLst>
          </a:blip>
          <a:srcRect l="-6943" t="14845" r="6943" b="-3092"/>
          <a:stretch/>
        </p:blipFill>
        <p:spPr>
          <a:xfrm>
            <a:off x="3860517" y="177800"/>
            <a:ext cx="4106333" cy="2717800"/>
          </a:xfrm>
        </p:spPr>
      </p:pic>
      <p:sp>
        <p:nvSpPr>
          <p:cNvPr id="4" name="Slide Number Placeholder 3"/>
          <p:cNvSpPr>
            <a:spLocks noGrp="1"/>
          </p:cNvSpPr>
          <p:nvPr>
            <p:ph type="sldNum" sz="quarter" idx="12"/>
          </p:nvPr>
        </p:nvSpPr>
        <p:spPr/>
        <p:txBody>
          <a:bodyPr/>
          <a:lstStyle/>
          <a:p>
            <a:pPr>
              <a:defRPr/>
            </a:pPr>
            <a:fld id="{288C0EA5-93BB-4928-8C4B-BE01F2A96AC6}" type="slidenum">
              <a:rPr lang="en-US" smtClean="0"/>
              <a:pPr>
                <a:defRPr/>
              </a:pPr>
              <a:t>36</a:t>
            </a:fld>
            <a:endParaRPr lang="en-US" dirty="0"/>
          </a:p>
        </p:txBody>
      </p:sp>
      <p:pic>
        <p:nvPicPr>
          <p:cNvPr id="6" name="Picture 5"/>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rcRect l="13726" t="18301" r="17647" b="9259"/>
          <a:stretch/>
        </p:blipFill>
        <p:spPr>
          <a:xfrm>
            <a:off x="6241767" y="2497144"/>
            <a:ext cx="2667000" cy="2111372"/>
          </a:xfrm>
          <a:prstGeom prst="rect">
            <a:avLst/>
          </a:prstGeom>
        </p:spPr>
      </p:pic>
      <p:pic>
        <p:nvPicPr>
          <p:cNvPr id="7" name="Picture 6"/>
          <p:cNvPicPr>
            <a:picLocks noChangeAspect="1"/>
          </p:cNvPicPr>
          <p:nvPr/>
        </p:nvPicPr>
        <p:blipFill rotWithShape="1">
          <a:blip r:embed="rId5" cstate="print">
            <a:extLst>
              <a:ext uri="{28A0092B-C50C-407E-A947-70E740481C1C}">
                <a14:useLocalDpi xmlns:a14="http://schemas.microsoft.com/office/drawing/2010/main" val="0"/>
              </a:ext>
            </a:extLst>
          </a:blip>
          <a:srcRect t="12596"/>
          <a:stretch/>
        </p:blipFill>
        <p:spPr>
          <a:xfrm>
            <a:off x="253073" y="123825"/>
            <a:ext cx="3714750" cy="4329113"/>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337783" y="2905125"/>
            <a:ext cx="2143125" cy="3810000"/>
          </a:xfrm>
          <a:prstGeom prst="rect">
            <a:avLst/>
          </a:prstGeom>
        </p:spPr>
      </p:pic>
      <p:pic>
        <p:nvPicPr>
          <p:cNvPr id="9" name="Picture 8"/>
          <p:cNvPicPr>
            <a:picLocks noChangeAspect="1"/>
          </p:cNvPicPr>
          <p:nvPr/>
        </p:nvPicPr>
        <p:blipFill rotWithShape="1">
          <a:blip r:embed="rId7" cstate="print">
            <a:extLst>
              <a:ext uri="{28A0092B-C50C-407E-A947-70E740481C1C}">
                <a14:useLocalDpi xmlns:a14="http://schemas.microsoft.com/office/drawing/2010/main" val="0"/>
              </a:ext>
            </a:extLst>
          </a:blip>
          <a:srcRect t="11965" b="10777"/>
          <a:stretch/>
        </p:blipFill>
        <p:spPr>
          <a:xfrm>
            <a:off x="4724400" y="4876800"/>
            <a:ext cx="4032960" cy="1752600"/>
          </a:xfrm>
          <a:prstGeom prst="rect">
            <a:avLst/>
          </a:prstGeom>
        </p:spPr>
      </p:pic>
    </p:spTree>
    <p:extLst>
      <p:ext uri="{BB962C8B-B14F-4D97-AF65-F5344CB8AC3E}">
        <p14:creationId xmlns:p14="http://schemas.microsoft.com/office/powerpoint/2010/main" val="886744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Rectangle 2"/>
          <p:cNvSpPr>
            <a:spLocks noGrp="1" noChangeArrowheads="1"/>
          </p:cNvSpPr>
          <p:nvPr>
            <p:ph type="title"/>
          </p:nvPr>
        </p:nvSpPr>
        <p:spPr/>
        <p:txBody>
          <a:bodyPr/>
          <a:lstStyle/>
          <a:p>
            <a:r>
              <a:rPr lang="en-US" altLang="en-US" i="1" dirty="0">
                <a:latin typeface="Times New Roman" panose="02020603050405020304" pitchFamily="18" charset="0"/>
                <a:cs typeface="Times New Roman" panose="02020603050405020304" pitchFamily="18" charset="0"/>
              </a:rPr>
              <a:t>Special Considerations</a:t>
            </a:r>
          </a:p>
        </p:txBody>
      </p:sp>
      <p:sp>
        <p:nvSpPr>
          <p:cNvPr id="55300" name="Rectangle 3"/>
          <p:cNvSpPr>
            <a:spLocks noGrp="1" noChangeArrowheads="1"/>
          </p:cNvSpPr>
          <p:nvPr>
            <p:ph sz="quarter" idx="10"/>
          </p:nvPr>
        </p:nvSpPr>
        <p:spPr>
          <a:xfrm>
            <a:off x="914400" y="1905000"/>
            <a:ext cx="7600950" cy="4249739"/>
          </a:xfrm>
        </p:spPr>
        <p:txBody>
          <a:bodyPr>
            <a:normAutofit/>
          </a:bodyPr>
          <a:lstStyle/>
          <a:p>
            <a:pPr marL="0" indent="0" algn="l">
              <a:buNone/>
            </a:pPr>
            <a:r>
              <a:rPr lang="en-US" altLang="en-US" dirty="0">
                <a:latin typeface="Times New Roman" panose="02020603050405020304" pitchFamily="18" charset="0"/>
                <a:cs typeface="Times New Roman" panose="02020603050405020304" pitchFamily="18" charset="0"/>
              </a:rPr>
              <a:t>Taking a Tank Out of Service</a:t>
            </a:r>
          </a:p>
          <a:p>
            <a:pPr marL="0" indent="0" algn="l">
              <a:buNone/>
            </a:pPr>
            <a:r>
              <a:rPr lang="en-US" altLang="en-US" dirty="0">
                <a:latin typeface="Times New Roman" panose="02020603050405020304" pitchFamily="18" charset="0"/>
                <a:cs typeface="Times New Roman" panose="02020603050405020304" pitchFamily="18" charset="0"/>
              </a:rPr>
              <a:t>Removing a Tank</a:t>
            </a:r>
          </a:p>
        </p:txBody>
      </p:sp>
      <p:sp>
        <p:nvSpPr>
          <p:cNvPr id="55298" name="Rectangle 7"/>
          <p:cNvSpPr>
            <a:spLocks noGrp="1" noChangeArrowheads="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defRPr/>
            </a:pPr>
            <a:fld id="{E63C7A61-898C-4D9B-94A4-2A462E71B28B}" type="slidenum">
              <a:rPr lang="en-US" altLang="en-US" sz="1400" smtClean="0">
                <a:solidFill>
                  <a:schemeClr val="folHlink"/>
                </a:solidFill>
                <a:latin typeface="Arial" charset="0"/>
              </a:rPr>
              <a:pPr>
                <a:spcBef>
                  <a:spcPct val="0"/>
                </a:spcBef>
                <a:buClrTx/>
                <a:buFontTx/>
                <a:buNone/>
                <a:defRPr/>
              </a:pPr>
              <a:t>37</a:t>
            </a:fld>
            <a:endParaRPr lang="en-US" altLang="en-US" sz="1400" dirty="0">
              <a:latin typeface="Arial" charset="0"/>
            </a:endParaRPr>
          </a:p>
        </p:txBody>
      </p:sp>
    </p:spTree>
  </p:cSld>
  <p:clrMapOvr>
    <a:masterClrMapping/>
  </p:clrMapOvr>
  <p:transition spd="slow"/>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Number Placeholder 6"/>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defRPr/>
            </a:pPr>
            <a:fld id="{983196C0-8E4C-457F-BDC8-9DBFEF166DCA}" type="slidenum">
              <a:rPr lang="en-US" altLang="en-US" sz="1400" smtClean="0">
                <a:solidFill>
                  <a:schemeClr val="folHlink"/>
                </a:solidFill>
                <a:latin typeface="Arial" charset="0"/>
              </a:rPr>
              <a:pPr>
                <a:spcBef>
                  <a:spcPct val="0"/>
                </a:spcBef>
                <a:buClrTx/>
                <a:buFontTx/>
                <a:buNone/>
                <a:defRPr/>
              </a:pPr>
              <a:t>38</a:t>
            </a:fld>
            <a:endParaRPr lang="en-US" altLang="en-US" sz="1400" dirty="0">
              <a:latin typeface="Arial" charset="0"/>
            </a:endParaRPr>
          </a:p>
        </p:txBody>
      </p:sp>
      <p:sp>
        <p:nvSpPr>
          <p:cNvPr id="55299" name="AutoShape 10"/>
          <p:cNvSpPr>
            <a:spLocks noChangeArrowheads="1"/>
          </p:cNvSpPr>
          <p:nvPr/>
        </p:nvSpPr>
        <p:spPr bwMode="invGray">
          <a:xfrm rot="1916152" flipH="1">
            <a:off x="4038600" y="3505200"/>
            <a:ext cx="4597400" cy="2259013"/>
          </a:xfrm>
          <a:prstGeom prst="leftArrow">
            <a:avLst>
              <a:gd name="adj1" fmla="val 50000"/>
              <a:gd name="adj2" fmla="val 50878"/>
            </a:avLst>
          </a:prstGeom>
          <a:solidFill>
            <a:srgbClr val="7030A0"/>
          </a:solidFill>
          <a:ln>
            <a:noFill/>
          </a:ln>
          <a:extLst/>
        </p:spPr>
        <p:txBody>
          <a:bodyPr wrap="none" anchor="ct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lgn="r">
              <a:spcBef>
                <a:spcPct val="0"/>
              </a:spcBef>
              <a:buClrTx/>
              <a:buFontTx/>
              <a:buNone/>
            </a:pPr>
            <a:r>
              <a:rPr lang="en-US" altLang="en-US" sz="2400" i="0" dirty="0">
                <a:solidFill>
                  <a:srgbClr val="FFFF00"/>
                </a:solidFill>
              </a:rPr>
              <a:t>Declare tank inactive</a:t>
            </a:r>
          </a:p>
          <a:p>
            <a:pPr algn="r">
              <a:spcBef>
                <a:spcPct val="0"/>
              </a:spcBef>
              <a:buClrTx/>
              <a:buFontTx/>
              <a:buNone/>
            </a:pPr>
            <a:r>
              <a:rPr lang="en-US" altLang="en-US" sz="2400" i="0" dirty="0">
                <a:solidFill>
                  <a:srgbClr val="FFFF00"/>
                </a:solidFill>
              </a:rPr>
              <a:t> &amp; take it out of service or</a:t>
            </a:r>
          </a:p>
          <a:p>
            <a:pPr algn="r">
              <a:spcBef>
                <a:spcPct val="0"/>
              </a:spcBef>
              <a:buClrTx/>
              <a:buFontTx/>
              <a:buNone/>
            </a:pPr>
            <a:r>
              <a:rPr lang="en-US" altLang="en-US" sz="2400" i="0" dirty="0">
                <a:solidFill>
                  <a:srgbClr val="FFFF00"/>
                </a:solidFill>
              </a:rPr>
              <a:t>remove it</a:t>
            </a:r>
          </a:p>
        </p:txBody>
      </p:sp>
      <p:sp>
        <p:nvSpPr>
          <p:cNvPr id="55300" name="AutoShape 9"/>
          <p:cNvSpPr>
            <a:spLocks noChangeArrowheads="1"/>
          </p:cNvSpPr>
          <p:nvPr/>
        </p:nvSpPr>
        <p:spPr bwMode="invGray">
          <a:xfrm rot="-1916152">
            <a:off x="457200" y="3581400"/>
            <a:ext cx="4572000" cy="2133600"/>
          </a:xfrm>
          <a:prstGeom prst="leftArrow">
            <a:avLst>
              <a:gd name="adj1" fmla="val 50000"/>
              <a:gd name="adj2" fmla="val 53571"/>
            </a:avLst>
          </a:prstGeom>
          <a:solidFill>
            <a:srgbClr val="7030A0"/>
          </a:solidFill>
          <a:ln w="9525">
            <a:solidFill>
              <a:schemeClr val="folHlink"/>
            </a:solidFill>
            <a:miter lim="800000"/>
            <a:headEnd/>
            <a:tailEnd/>
          </a:ln>
        </p:spPr>
        <p:txBody>
          <a:bodyPr wrap="none" anchor="ct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r>
              <a:rPr lang="en-US" altLang="en-US" sz="2800" i="0" dirty="0">
                <a:solidFill>
                  <a:srgbClr val="FFFF00"/>
                </a:solidFill>
              </a:rPr>
              <a:t>Monitor and </a:t>
            </a:r>
          </a:p>
          <a:p>
            <a:pPr>
              <a:spcBef>
                <a:spcPct val="0"/>
              </a:spcBef>
              <a:buClrTx/>
              <a:buFontTx/>
              <a:buNone/>
            </a:pPr>
            <a:r>
              <a:rPr lang="en-US" altLang="en-US" sz="2800" i="0" dirty="0">
                <a:solidFill>
                  <a:srgbClr val="FFFF00"/>
                </a:solidFill>
              </a:rPr>
              <a:t>Maintain</a:t>
            </a:r>
            <a:endParaRPr lang="en-US" altLang="en-US" sz="2400" i="0" dirty="0">
              <a:solidFill>
                <a:srgbClr val="FFFF00"/>
              </a:solidFill>
            </a:endParaRPr>
          </a:p>
        </p:txBody>
      </p:sp>
      <p:sp>
        <p:nvSpPr>
          <p:cNvPr id="56327" name="AutoShape 5"/>
          <p:cNvSpPr>
            <a:spLocks noChangeArrowheads="1"/>
          </p:cNvSpPr>
          <p:nvPr/>
        </p:nvSpPr>
        <p:spPr bwMode="auto">
          <a:xfrm rot="5400000">
            <a:off x="3581400" y="533400"/>
            <a:ext cx="2057400" cy="4191000"/>
          </a:xfrm>
          <a:prstGeom prst="can">
            <a:avLst>
              <a:gd name="adj" fmla="val 50926"/>
            </a:avLst>
          </a:prstGeom>
          <a:solidFill>
            <a:schemeClr val="accent4">
              <a:lumMod val="60000"/>
              <a:lumOff val="40000"/>
            </a:schemeClr>
          </a:solidFill>
          <a:ln w="9525">
            <a:solidFill>
              <a:schemeClr val="accent1"/>
            </a:solidFill>
            <a:round/>
            <a:headEnd/>
            <a:tailEnd/>
          </a:ln>
        </p:spPr>
        <p:txBody>
          <a:bodyPr rot="10800000" vert="eaVert" wrap="none" anchor="ct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lgn="ctr">
              <a:spcBef>
                <a:spcPct val="0"/>
              </a:spcBef>
              <a:buClrTx/>
              <a:buFontTx/>
              <a:buNone/>
            </a:pPr>
            <a:r>
              <a:rPr lang="en-US" altLang="en-US" sz="2800" i="0" dirty="0">
                <a:ln w="0"/>
                <a:solidFill>
                  <a:schemeClr val="accent1"/>
                </a:solidFill>
                <a:effectLst>
                  <a:outerShdw blurRad="38100" dist="25400" dir="5400000" algn="ctr" rotWithShape="0">
                    <a:srgbClr val="6E747A">
                      <a:alpha val="43000"/>
                    </a:srgbClr>
                  </a:outerShdw>
                </a:effectLst>
              </a:rPr>
              <a:t>No longer using?  </a:t>
            </a:r>
          </a:p>
          <a:p>
            <a:pPr algn="ctr">
              <a:spcBef>
                <a:spcPct val="0"/>
              </a:spcBef>
              <a:buClrTx/>
              <a:buFontTx/>
              <a:buNone/>
            </a:pPr>
            <a:r>
              <a:rPr lang="en-US" altLang="en-US" sz="2800" i="0" dirty="0">
                <a:ln w="0"/>
                <a:solidFill>
                  <a:schemeClr val="accent1"/>
                </a:solidFill>
                <a:effectLst>
                  <a:outerShdw blurRad="38100" dist="25400" dir="5400000" algn="ctr" rotWithShape="0">
                    <a:srgbClr val="6E747A">
                      <a:alpha val="43000"/>
                    </a:srgbClr>
                  </a:outerShdw>
                </a:effectLst>
              </a:rPr>
              <a:t>  Substance isn’t added to</a:t>
            </a:r>
          </a:p>
          <a:p>
            <a:pPr algn="ctr">
              <a:spcBef>
                <a:spcPct val="0"/>
              </a:spcBef>
              <a:buClrTx/>
              <a:buFontTx/>
              <a:buNone/>
            </a:pPr>
            <a:r>
              <a:rPr lang="en-US" altLang="en-US" sz="2800" i="0" dirty="0">
                <a:ln w="0"/>
                <a:solidFill>
                  <a:schemeClr val="accent1"/>
                </a:solidFill>
                <a:effectLst>
                  <a:outerShdw blurRad="38100" dist="25400" dir="5400000" algn="ctr" rotWithShape="0">
                    <a:srgbClr val="6E747A">
                      <a:alpha val="43000"/>
                    </a:srgbClr>
                  </a:outerShdw>
                </a:effectLst>
              </a:rPr>
              <a:t>    or removed from the tank</a:t>
            </a:r>
          </a:p>
          <a:p>
            <a:pPr algn="ctr">
              <a:spcBef>
                <a:spcPct val="0"/>
              </a:spcBef>
              <a:buClrTx/>
              <a:buFontTx/>
              <a:buNone/>
            </a:pPr>
            <a:r>
              <a:rPr lang="en-US" altLang="en-US" sz="2800" i="0" dirty="0">
                <a:ln w="0"/>
                <a:solidFill>
                  <a:schemeClr val="accent1"/>
                </a:solidFill>
                <a:effectLst>
                  <a:outerShdw blurRad="38100" dist="25400" dir="5400000" algn="ctr" rotWithShape="0">
                    <a:srgbClr val="6E747A">
                      <a:alpha val="43000"/>
                    </a:srgbClr>
                  </a:outerShdw>
                </a:effectLst>
              </a:rPr>
              <a:t>for a year or more?</a:t>
            </a:r>
          </a:p>
          <a:p>
            <a:pPr algn="ctr">
              <a:spcBef>
                <a:spcPct val="0"/>
              </a:spcBef>
              <a:buClrTx/>
              <a:buFontTx/>
              <a:buNone/>
            </a:pPr>
            <a:endParaRPr lang="en-US" altLang="en-US" sz="2400" i="0" dirty="0"/>
          </a:p>
        </p:txBody>
      </p:sp>
      <p:sp>
        <p:nvSpPr>
          <p:cNvPr id="56328" name="WordArt 11"/>
          <p:cNvSpPr>
            <a:spLocks noChangeArrowheads="1" noChangeShapeType="1" noTextEdit="1"/>
          </p:cNvSpPr>
          <p:nvPr/>
        </p:nvSpPr>
        <p:spPr bwMode="auto">
          <a:xfrm>
            <a:off x="4191000" y="4914900"/>
            <a:ext cx="733425" cy="6477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sz="3600" kern="10" dirty="0">
                <a:solidFill>
                  <a:srgbClr val="F6F373"/>
                </a:solidFill>
                <a:latin typeface="Arial Black"/>
              </a:rPr>
              <a:t>OR</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5300">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5300">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55299">
                                            <p:txEl>
                                              <p:pRg st="0" end="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5299">
                                            <p:txEl>
                                              <p:pRg st="1" end="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529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8" name="Rectangle 3"/>
          <p:cNvSpPr>
            <a:spLocks noGrp="1" noChangeArrowheads="1"/>
          </p:cNvSpPr>
          <p:nvPr>
            <p:ph type="title"/>
          </p:nvPr>
        </p:nvSpPr>
        <p:spPr/>
        <p:txBody>
          <a:bodyPr/>
          <a:lstStyle/>
          <a:p>
            <a:r>
              <a:rPr lang="en-US" altLang="en-US" i="1" dirty="0">
                <a:latin typeface="Times New Roman" panose="02020603050405020304" pitchFamily="18" charset="0"/>
                <a:cs typeface="Times New Roman" panose="02020603050405020304" pitchFamily="18" charset="0"/>
              </a:rPr>
              <a:t>Taking a tank out of service</a:t>
            </a:r>
          </a:p>
        </p:txBody>
      </p:sp>
      <p:sp>
        <p:nvSpPr>
          <p:cNvPr id="56335" name="Rectangle 398"/>
          <p:cNvSpPr>
            <a:spLocks noGrp="1" noChangeArrowheads="1"/>
          </p:cNvSpPr>
          <p:nvPr>
            <p:ph sz="quarter" idx="10"/>
          </p:nvPr>
        </p:nvSpPr>
        <p:spPr>
          <a:xfrm>
            <a:off x="456445" y="2771258"/>
            <a:ext cx="7886700" cy="4714427"/>
          </a:xfrm>
        </p:spPr>
        <p:txBody>
          <a:bodyPr/>
          <a:lstStyle/>
          <a:p>
            <a:r>
              <a:rPr lang="en-US" altLang="en-US" dirty="0"/>
              <a:t>Clean interior</a:t>
            </a:r>
          </a:p>
        </p:txBody>
      </p:sp>
      <p:sp>
        <p:nvSpPr>
          <p:cNvPr id="57346" name="Slide Number Placeholder 6"/>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defRPr/>
            </a:pPr>
            <a:fld id="{130D9061-A497-47DC-B645-6FA521550B38}" type="slidenum">
              <a:rPr lang="en-US" altLang="en-US" sz="1400" smtClean="0">
                <a:solidFill>
                  <a:schemeClr val="folHlink"/>
                </a:solidFill>
                <a:latin typeface="Arial" charset="0"/>
              </a:rPr>
              <a:pPr>
                <a:spcBef>
                  <a:spcPct val="0"/>
                </a:spcBef>
                <a:buClrTx/>
                <a:buFontTx/>
                <a:buNone/>
                <a:defRPr/>
              </a:pPr>
              <a:t>39</a:t>
            </a:fld>
            <a:endParaRPr lang="en-US" altLang="en-US" sz="1400" dirty="0">
              <a:latin typeface="Arial" charset="0"/>
            </a:endParaRPr>
          </a:p>
        </p:txBody>
      </p:sp>
      <p:sp>
        <p:nvSpPr>
          <p:cNvPr id="56323" name="Rectangle 2"/>
          <p:cNvSpPr>
            <a:spLocks noChangeArrowheads="1"/>
          </p:cNvSpPr>
          <p:nvPr/>
        </p:nvSpPr>
        <p:spPr bwMode="auto">
          <a:xfrm>
            <a:off x="463390" y="4471456"/>
            <a:ext cx="38100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marL="228594" indent="-228594" defTabSz="914377" eaLnBrk="1" hangingPunct="1">
              <a:spcBef>
                <a:spcPts val="1000"/>
              </a:spcBef>
              <a:spcAft>
                <a:spcPts val="1000"/>
              </a:spcAft>
              <a:buClr>
                <a:schemeClr val="accent2"/>
              </a:buClr>
              <a:buFont typeface="Arial" panose="020B0604020202020204" pitchFamily="34" charset="0"/>
              <a:buChar char="•"/>
            </a:pPr>
            <a:r>
              <a:rPr lang="en-US" altLang="en-US" sz="2500" i="0" dirty="0">
                <a:solidFill>
                  <a:schemeClr val="bg1"/>
                </a:solidFill>
                <a:latin typeface="+mn-lt"/>
                <a:cs typeface="+mn-cs"/>
              </a:rPr>
              <a:t>Label</a:t>
            </a:r>
          </a:p>
        </p:txBody>
      </p:sp>
      <p:grpSp>
        <p:nvGrpSpPr>
          <p:cNvPr id="57349" name="Group 4"/>
          <p:cNvGrpSpPr>
            <a:grpSpLocks/>
          </p:cNvGrpSpPr>
          <p:nvPr/>
        </p:nvGrpSpPr>
        <p:grpSpPr bwMode="auto">
          <a:xfrm>
            <a:off x="5334000" y="2925763"/>
            <a:ext cx="2895600" cy="3505200"/>
            <a:chOff x="3456" y="1824"/>
            <a:chExt cx="1824" cy="2304"/>
          </a:xfrm>
        </p:grpSpPr>
        <p:sp>
          <p:nvSpPr>
            <p:cNvPr id="57789" name="AutoShape 5"/>
            <p:cNvSpPr>
              <a:spLocks noChangeArrowheads="1"/>
            </p:cNvSpPr>
            <p:nvPr/>
          </p:nvSpPr>
          <p:spPr bwMode="auto">
            <a:xfrm>
              <a:off x="3456" y="1824"/>
              <a:ext cx="1824" cy="2304"/>
            </a:xfrm>
            <a:prstGeom prst="can">
              <a:avLst>
                <a:gd name="adj" fmla="val 31579"/>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sp>
          <p:nvSpPr>
            <p:cNvPr id="57790" name="Rectangle 6"/>
            <p:cNvSpPr>
              <a:spLocks noChangeArrowheads="1"/>
            </p:cNvSpPr>
            <p:nvPr/>
          </p:nvSpPr>
          <p:spPr bwMode="auto">
            <a:xfrm>
              <a:off x="4128" y="2688"/>
              <a:ext cx="576" cy="432"/>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grpSp>
      <p:sp>
        <p:nvSpPr>
          <p:cNvPr id="57350" name="AutoShape 7"/>
          <p:cNvSpPr>
            <a:spLocks noChangeArrowheads="1"/>
          </p:cNvSpPr>
          <p:nvPr/>
        </p:nvSpPr>
        <p:spPr bwMode="auto">
          <a:xfrm flipV="1">
            <a:off x="5105400" y="2743200"/>
            <a:ext cx="838200" cy="685800"/>
          </a:xfrm>
          <a:custGeom>
            <a:avLst/>
            <a:gdLst>
              <a:gd name="T0" fmla="*/ 2147483647 w 21600"/>
              <a:gd name="T1" fmla="*/ 0 h 21600"/>
              <a:gd name="T2" fmla="*/ 2147483647 w 21600"/>
              <a:gd name="T3" fmla="*/ 0 h 21600"/>
              <a:gd name="T4" fmla="*/ 0 w 21600"/>
              <a:gd name="T5" fmla="*/ 2147483647 h 21600"/>
              <a:gd name="T6" fmla="*/ 2147483647 w 21600"/>
              <a:gd name="T7" fmla="*/ 2147483647 h 21600"/>
              <a:gd name="T8" fmla="*/ 2147483647 w 21600"/>
              <a:gd name="T9" fmla="*/ 2147483647 h 21600"/>
              <a:gd name="T10" fmla="*/ 2147483647 w 21600"/>
              <a:gd name="T11" fmla="*/ 0 h 21600"/>
              <a:gd name="T12" fmla="*/ 17694720 60000 65536"/>
              <a:gd name="T13" fmla="*/ 11796480 60000 65536"/>
              <a:gd name="T14" fmla="*/ 11796480 60000 65536"/>
              <a:gd name="T15" fmla="*/ 5898240 60000 65536"/>
              <a:gd name="T16" fmla="*/ 0 60000 65536"/>
              <a:gd name="T17" fmla="*/ 0 60000 65536"/>
              <a:gd name="T18" fmla="*/ 0 w 21600"/>
              <a:gd name="T19" fmla="*/ 15375 h 21600"/>
              <a:gd name="T20" fmla="*/ 18736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036" y="0"/>
                </a:moveTo>
                <a:lnTo>
                  <a:pt x="10472" y="0"/>
                </a:lnTo>
                <a:lnTo>
                  <a:pt x="13336" y="0"/>
                </a:lnTo>
                <a:lnTo>
                  <a:pt x="13336" y="15375"/>
                </a:lnTo>
                <a:lnTo>
                  <a:pt x="0" y="15375"/>
                </a:lnTo>
                <a:lnTo>
                  <a:pt x="0" y="21600"/>
                </a:lnTo>
                <a:lnTo>
                  <a:pt x="18736" y="21600"/>
                </a:lnTo>
                <a:lnTo>
                  <a:pt x="18736" y="0"/>
                </a:lnTo>
                <a:lnTo>
                  <a:pt x="21600" y="0"/>
                </a:lnTo>
                <a:lnTo>
                  <a:pt x="16036" y="0"/>
                </a:lnTo>
                <a:close/>
              </a:path>
            </a:pathLst>
          </a:custGeom>
          <a:solidFill>
            <a:schemeClr val="accent1"/>
          </a:solidFill>
          <a:ln w="9525">
            <a:solidFill>
              <a:schemeClr val="tx1"/>
            </a:solidFill>
            <a:miter lim="800000"/>
            <a:headEnd/>
            <a:tailEnd/>
          </a:ln>
        </p:spPr>
        <p:txBody>
          <a:bodyPr wrap="none" anchor="ctr"/>
          <a:lstStyle/>
          <a:p>
            <a:endParaRPr lang="en-US" dirty="0"/>
          </a:p>
        </p:txBody>
      </p:sp>
      <p:grpSp>
        <p:nvGrpSpPr>
          <p:cNvPr id="57352" name="Group 190"/>
          <p:cNvGrpSpPr>
            <a:grpSpLocks/>
          </p:cNvGrpSpPr>
          <p:nvPr/>
        </p:nvGrpSpPr>
        <p:grpSpPr bwMode="auto">
          <a:xfrm>
            <a:off x="5638800" y="3276600"/>
            <a:ext cx="1741488" cy="2133600"/>
            <a:chOff x="6110" y="1454"/>
            <a:chExt cx="1302" cy="1595"/>
          </a:xfrm>
        </p:grpSpPr>
        <p:sp>
          <p:nvSpPr>
            <p:cNvPr id="57773" name="Freeform 191"/>
            <p:cNvSpPr>
              <a:spLocks/>
            </p:cNvSpPr>
            <p:nvPr/>
          </p:nvSpPr>
          <p:spPr bwMode="auto">
            <a:xfrm>
              <a:off x="6372" y="1764"/>
              <a:ext cx="327" cy="968"/>
            </a:xfrm>
            <a:custGeom>
              <a:avLst/>
              <a:gdLst>
                <a:gd name="T0" fmla="*/ 33 w 327"/>
                <a:gd name="T1" fmla="*/ 968 h 968"/>
                <a:gd name="T2" fmla="*/ 327 w 327"/>
                <a:gd name="T3" fmla="*/ 10 h 968"/>
                <a:gd name="T4" fmla="*/ 297 w 327"/>
                <a:gd name="T5" fmla="*/ 0 h 968"/>
                <a:gd name="T6" fmla="*/ 0 w 327"/>
                <a:gd name="T7" fmla="*/ 958 h 968"/>
                <a:gd name="T8" fmla="*/ 33 w 327"/>
                <a:gd name="T9" fmla="*/ 968 h 968"/>
                <a:gd name="T10" fmla="*/ 0 60000 65536"/>
                <a:gd name="T11" fmla="*/ 0 60000 65536"/>
                <a:gd name="T12" fmla="*/ 0 60000 65536"/>
                <a:gd name="T13" fmla="*/ 0 60000 65536"/>
                <a:gd name="T14" fmla="*/ 0 60000 65536"/>
                <a:gd name="T15" fmla="*/ 0 w 327"/>
                <a:gd name="T16" fmla="*/ 0 h 968"/>
                <a:gd name="T17" fmla="*/ 327 w 327"/>
                <a:gd name="T18" fmla="*/ 968 h 968"/>
              </a:gdLst>
              <a:ahLst/>
              <a:cxnLst>
                <a:cxn ang="T10">
                  <a:pos x="T0" y="T1"/>
                </a:cxn>
                <a:cxn ang="T11">
                  <a:pos x="T2" y="T3"/>
                </a:cxn>
                <a:cxn ang="T12">
                  <a:pos x="T4" y="T5"/>
                </a:cxn>
                <a:cxn ang="T13">
                  <a:pos x="T6" y="T7"/>
                </a:cxn>
                <a:cxn ang="T14">
                  <a:pos x="T8" y="T9"/>
                </a:cxn>
              </a:cxnLst>
              <a:rect l="T15" t="T16" r="T17" b="T18"/>
              <a:pathLst>
                <a:path w="327" h="968">
                  <a:moveTo>
                    <a:pt x="33" y="968"/>
                  </a:moveTo>
                  <a:lnTo>
                    <a:pt x="327" y="10"/>
                  </a:lnTo>
                  <a:lnTo>
                    <a:pt x="297" y="0"/>
                  </a:lnTo>
                  <a:lnTo>
                    <a:pt x="0" y="958"/>
                  </a:lnTo>
                  <a:lnTo>
                    <a:pt x="33" y="968"/>
                  </a:lnTo>
                  <a:close/>
                </a:path>
              </a:pathLst>
            </a:custGeom>
            <a:solidFill>
              <a:srgbClr val="33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774" name="Freeform 192"/>
            <p:cNvSpPr>
              <a:spLocks/>
            </p:cNvSpPr>
            <p:nvPr/>
          </p:nvSpPr>
          <p:spPr bwMode="auto">
            <a:xfrm>
              <a:off x="6372" y="1764"/>
              <a:ext cx="327" cy="968"/>
            </a:xfrm>
            <a:custGeom>
              <a:avLst/>
              <a:gdLst>
                <a:gd name="T0" fmla="*/ 33 w 327"/>
                <a:gd name="T1" fmla="*/ 968 h 968"/>
                <a:gd name="T2" fmla="*/ 327 w 327"/>
                <a:gd name="T3" fmla="*/ 10 h 968"/>
                <a:gd name="T4" fmla="*/ 297 w 327"/>
                <a:gd name="T5" fmla="*/ 0 h 968"/>
                <a:gd name="T6" fmla="*/ 0 w 327"/>
                <a:gd name="T7" fmla="*/ 958 h 968"/>
                <a:gd name="T8" fmla="*/ 33 w 327"/>
                <a:gd name="T9" fmla="*/ 968 h 968"/>
                <a:gd name="T10" fmla="*/ 0 60000 65536"/>
                <a:gd name="T11" fmla="*/ 0 60000 65536"/>
                <a:gd name="T12" fmla="*/ 0 60000 65536"/>
                <a:gd name="T13" fmla="*/ 0 60000 65536"/>
                <a:gd name="T14" fmla="*/ 0 60000 65536"/>
                <a:gd name="T15" fmla="*/ 0 w 327"/>
                <a:gd name="T16" fmla="*/ 0 h 968"/>
                <a:gd name="T17" fmla="*/ 327 w 327"/>
                <a:gd name="T18" fmla="*/ 968 h 968"/>
              </a:gdLst>
              <a:ahLst/>
              <a:cxnLst>
                <a:cxn ang="T10">
                  <a:pos x="T0" y="T1"/>
                </a:cxn>
                <a:cxn ang="T11">
                  <a:pos x="T2" y="T3"/>
                </a:cxn>
                <a:cxn ang="T12">
                  <a:pos x="T4" y="T5"/>
                </a:cxn>
                <a:cxn ang="T13">
                  <a:pos x="T6" y="T7"/>
                </a:cxn>
                <a:cxn ang="T14">
                  <a:pos x="T8" y="T9"/>
                </a:cxn>
              </a:cxnLst>
              <a:rect l="T15" t="T16" r="T17" b="T18"/>
              <a:pathLst>
                <a:path w="327" h="968">
                  <a:moveTo>
                    <a:pt x="33" y="968"/>
                  </a:moveTo>
                  <a:lnTo>
                    <a:pt x="327" y="10"/>
                  </a:lnTo>
                  <a:lnTo>
                    <a:pt x="297" y="0"/>
                  </a:lnTo>
                  <a:lnTo>
                    <a:pt x="0" y="958"/>
                  </a:lnTo>
                  <a:lnTo>
                    <a:pt x="33" y="968"/>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sp>
          <p:nvSpPr>
            <p:cNvPr id="57775" name="Freeform 193"/>
            <p:cNvSpPr>
              <a:spLocks/>
            </p:cNvSpPr>
            <p:nvPr/>
          </p:nvSpPr>
          <p:spPr bwMode="auto">
            <a:xfrm>
              <a:off x="6110" y="2722"/>
              <a:ext cx="508" cy="327"/>
            </a:xfrm>
            <a:custGeom>
              <a:avLst/>
              <a:gdLst>
                <a:gd name="T0" fmla="*/ 262 w 508"/>
                <a:gd name="T1" fmla="*/ 0 h 327"/>
                <a:gd name="T2" fmla="*/ 239 w 508"/>
                <a:gd name="T3" fmla="*/ 6 h 327"/>
                <a:gd name="T4" fmla="*/ 214 w 508"/>
                <a:gd name="T5" fmla="*/ 28 h 327"/>
                <a:gd name="T6" fmla="*/ 196 w 508"/>
                <a:gd name="T7" fmla="*/ 56 h 327"/>
                <a:gd name="T8" fmla="*/ 202 w 508"/>
                <a:gd name="T9" fmla="*/ 87 h 327"/>
                <a:gd name="T10" fmla="*/ 196 w 508"/>
                <a:gd name="T11" fmla="*/ 103 h 327"/>
                <a:gd name="T12" fmla="*/ 166 w 508"/>
                <a:gd name="T13" fmla="*/ 103 h 327"/>
                <a:gd name="T14" fmla="*/ 112 w 508"/>
                <a:gd name="T15" fmla="*/ 95 h 327"/>
                <a:gd name="T16" fmla="*/ 46 w 508"/>
                <a:gd name="T17" fmla="*/ 111 h 327"/>
                <a:gd name="T18" fmla="*/ 2 w 508"/>
                <a:gd name="T19" fmla="*/ 147 h 327"/>
                <a:gd name="T20" fmla="*/ 15 w 508"/>
                <a:gd name="T21" fmla="*/ 199 h 327"/>
                <a:gd name="T22" fmla="*/ 44 w 508"/>
                <a:gd name="T23" fmla="*/ 215 h 327"/>
                <a:gd name="T24" fmla="*/ 65 w 508"/>
                <a:gd name="T25" fmla="*/ 219 h 327"/>
                <a:gd name="T26" fmla="*/ 73 w 508"/>
                <a:gd name="T27" fmla="*/ 228 h 327"/>
                <a:gd name="T28" fmla="*/ 58 w 508"/>
                <a:gd name="T29" fmla="*/ 269 h 327"/>
                <a:gd name="T30" fmla="*/ 60 w 508"/>
                <a:gd name="T31" fmla="*/ 313 h 327"/>
                <a:gd name="T32" fmla="*/ 102 w 508"/>
                <a:gd name="T33" fmla="*/ 327 h 327"/>
                <a:gd name="T34" fmla="*/ 158 w 508"/>
                <a:gd name="T35" fmla="*/ 323 h 327"/>
                <a:gd name="T36" fmla="*/ 202 w 508"/>
                <a:gd name="T37" fmla="*/ 311 h 327"/>
                <a:gd name="T38" fmla="*/ 239 w 508"/>
                <a:gd name="T39" fmla="*/ 304 h 327"/>
                <a:gd name="T40" fmla="*/ 289 w 508"/>
                <a:gd name="T41" fmla="*/ 300 h 327"/>
                <a:gd name="T42" fmla="*/ 337 w 508"/>
                <a:gd name="T43" fmla="*/ 302 h 327"/>
                <a:gd name="T44" fmla="*/ 376 w 508"/>
                <a:gd name="T45" fmla="*/ 306 h 327"/>
                <a:gd name="T46" fmla="*/ 410 w 508"/>
                <a:gd name="T47" fmla="*/ 304 h 327"/>
                <a:gd name="T48" fmla="*/ 453 w 508"/>
                <a:gd name="T49" fmla="*/ 286 h 327"/>
                <a:gd name="T50" fmla="*/ 489 w 508"/>
                <a:gd name="T51" fmla="*/ 253 h 327"/>
                <a:gd name="T52" fmla="*/ 508 w 508"/>
                <a:gd name="T53" fmla="*/ 205 h 327"/>
                <a:gd name="T54" fmla="*/ 483 w 508"/>
                <a:gd name="T55" fmla="*/ 221 h 327"/>
                <a:gd name="T56" fmla="*/ 443 w 508"/>
                <a:gd name="T57" fmla="*/ 236 h 327"/>
                <a:gd name="T58" fmla="*/ 403 w 508"/>
                <a:gd name="T59" fmla="*/ 240 h 327"/>
                <a:gd name="T60" fmla="*/ 381 w 508"/>
                <a:gd name="T61" fmla="*/ 226 h 327"/>
                <a:gd name="T62" fmla="*/ 391 w 508"/>
                <a:gd name="T63" fmla="*/ 213 h 327"/>
                <a:gd name="T64" fmla="*/ 416 w 508"/>
                <a:gd name="T65" fmla="*/ 213 h 327"/>
                <a:gd name="T66" fmla="*/ 437 w 508"/>
                <a:gd name="T67" fmla="*/ 207 h 327"/>
                <a:gd name="T68" fmla="*/ 435 w 508"/>
                <a:gd name="T69" fmla="*/ 182 h 327"/>
                <a:gd name="T70" fmla="*/ 410 w 508"/>
                <a:gd name="T71" fmla="*/ 145 h 327"/>
                <a:gd name="T72" fmla="*/ 379 w 508"/>
                <a:gd name="T73" fmla="*/ 126 h 327"/>
                <a:gd name="T74" fmla="*/ 349 w 508"/>
                <a:gd name="T75" fmla="*/ 122 h 327"/>
                <a:gd name="T76" fmla="*/ 322 w 508"/>
                <a:gd name="T77" fmla="*/ 128 h 327"/>
                <a:gd name="T78" fmla="*/ 297 w 508"/>
                <a:gd name="T79" fmla="*/ 122 h 327"/>
                <a:gd name="T80" fmla="*/ 308 w 508"/>
                <a:gd name="T81" fmla="*/ 103 h 327"/>
                <a:gd name="T82" fmla="*/ 322 w 508"/>
                <a:gd name="T83" fmla="*/ 58 h 327"/>
                <a:gd name="T84" fmla="*/ 295 w 508"/>
                <a:gd name="T85" fmla="*/ 10 h 32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508"/>
                <a:gd name="T130" fmla="*/ 0 h 327"/>
                <a:gd name="T131" fmla="*/ 508 w 508"/>
                <a:gd name="T132" fmla="*/ 327 h 327"/>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508" h="327">
                  <a:moveTo>
                    <a:pt x="295" y="10"/>
                  </a:moveTo>
                  <a:lnTo>
                    <a:pt x="262" y="0"/>
                  </a:lnTo>
                  <a:lnTo>
                    <a:pt x="252" y="0"/>
                  </a:lnTo>
                  <a:lnTo>
                    <a:pt x="239" y="6"/>
                  </a:lnTo>
                  <a:lnTo>
                    <a:pt x="225" y="16"/>
                  </a:lnTo>
                  <a:lnTo>
                    <a:pt x="214" y="28"/>
                  </a:lnTo>
                  <a:lnTo>
                    <a:pt x="202" y="41"/>
                  </a:lnTo>
                  <a:lnTo>
                    <a:pt x="196" y="56"/>
                  </a:lnTo>
                  <a:lnTo>
                    <a:pt x="196" y="72"/>
                  </a:lnTo>
                  <a:lnTo>
                    <a:pt x="202" y="87"/>
                  </a:lnTo>
                  <a:lnTo>
                    <a:pt x="204" y="97"/>
                  </a:lnTo>
                  <a:lnTo>
                    <a:pt x="196" y="103"/>
                  </a:lnTo>
                  <a:lnTo>
                    <a:pt x="181" y="107"/>
                  </a:lnTo>
                  <a:lnTo>
                    <a:pt x="166" y="103"/>
                  </a:lnTo>
                  <a:lnTo>
                    <a:pt x="142" y="95"/>
                  </a:lnTo>
                  <a:lnTo>
                    <a:pt x="112" y="95"/>
                  </a:lnTo>
                  <a:lnTo>
                    <a:pt x="79" y="101"/>
                  </a:lnTo>
                  <a:lnTo>
                    <a:pt x="46" y="111"/>
                  </a:lnTo>
                  <a:lnTo>
                    <a:pt x="19" y="126"/>
                  </a:lnTo>
                  <a:lnTo>
                    <a:pt x="2" y="147"/>
                  </a:lnTo>
                  <a:lnTo>
                    <a:pt x="0" y="172"/>
                  </a:lnTo>
                  <a:lnTo>
                    <a:pt x="15" y="199"/>
                  </a:lnTo>
                  <a:lnTo>
                    <a:pt x="31" y="211"/>
                  </a:lnTo>
                  <a:lnTo>
                    <a:pt x="44" y="215"/>
                  </a:lnTo>
                  <a:lnTo>
                    <a:pt x="56" y="217"/>
                  </a:lnTo>
                  <a:lnTo>
                    <a:pt x="65" y="219"/>
                  </a:lnTo>
                  <a:lnTo>
                    <a:pt x="73" y="221"/>
                  </a:lnTo>
                  <a:lnTo>
                    <a:pt x="73" y="228"/>
                  </a:lnTo>
                  <a:lnTo>
                    <a:pt x="69" y="244"/>
                  </a:lnTo>
                  <a:lnTo>
                    <a:pt x="58" y="269"/>
                  </a:lnTo>
                  <a:lnTo>
                    <a:pt x="52" y="296"/>
                  </a:lnTo>
                  <a:lnTo>
                    <a:pt x="60" y="313"/>
                  </a:lnTo>
                  <a:lnTo>
                    <a:pt x="77" y="323"/>
                  </a:lnTo>
                  <a:lnTo>
                    <a:pt x="102" y="327"/>
                  </a:lnTo>
                  <a:lnTo>
                    <a:pt x="131" y="327"/>
                  </a:lnTo>
                  <a:lnTo>
                    <a:pt x="158" y="323"/>
                  </a:lnTo>
                  <a:lnTo>
                    <a:pt x="185" y="317"/>
                  </a:lnTo>
                  <a:lnTo>
                    <a:pt x="202" y="311"/>
                  </a:lnTo>
                  <a:lnTo>
                    <a:pt x="218" y="308"/>
                  </a:lnTo>
                  <a:lnTo>
                    <a:pt x="239" y="304"/>
                  </a:lnTo>
                  <a:lnTo>
                    <a:pt x="262" y="302"/>
                  </a:lnTo>
                  <a:lnTo>
                    <a:pt x="289" y="300"/>
                  </a:lnTo>
                  <a:lnTo>
                    <a:pt x="314" y="300"/>
                  </a:lnTo>
                  <a:lnTo>
                    <a:pt x="337" y="302"/>
                  </a:lnTo>
                  <a:lnTo>
                    <a:pt x="358" y="304"/>
                  </a:lnTo>
                  <a:lnTo>
                    <a:pt x="376" y="306"/>
                  </a:lnTo>
                  <a:lnTo>
                    <a:pt x="391" y="308"/>
                  </a:lnTo>
                  <a:lnTo>
                    <a:pt x="410" y="304"/>
                  </a:lnTo>
                  <a:lnTo>
                    <a:pt x="431" y="298"/>
                  </a:lnTo>
                  <a:lnTo>
                    <a:pt x="453" y="286"/>
                  </a:lnTo>
                  <a:lnTo>
                    <a:pt x="472" y="271"/>
                  </a:lnTo>
                  <a:lnTo>
                    <a:pt x="489" y="253"/>
                  </a:lnTo>
                  <a:lnTo>
                    <a:pt x="503" y="230"/>
                  </a:lnTo>
                  <a:lnTo>
                    <a:pt x="508" y="205"/>
                  </a:lnTo>
                  <a:lnTo>
                    <a:pt x="499" y="213"/>
                  </a:lnTo>
                  <a:lnTo>
                    <a:pt x="483" y="221"/>
                  </a:lnTo>
                  <a:lnTo>
                    <a:pt x="464" y="230"/>
                  </a:lnTo>
                  <a:lnTo>
                    <a:pt x="443" y="236"/>
                  </a:lnTo>
                  <a:lnTo>
                    <a:pt x="420" y="240"/>
                  </a:lnTo>
                  <a:lnTo>
                    <a:pt x="403" y="240"/>
                  </a:lnTo>
                  <a:lnTo>
                    <a:pt x="387" y="236"/>
                  </a:lnTo>
                  <a:lnTo>
                    <a:pt x="381" y="226"/>
                  </a:lnTo>
                  <a:lnTo>
                    <a:pt x="383" y="217"/>
                  </a:lnTo>
                  <a:lnTo>
                    <a:pt x="391" y="213"/>
                  </a:lnTo>
                  <a:lnTo>
                    <a:pt x="403" y="213"/>
                  </a:lnTo>
                  <a:lnTo>
                    <a:pt x="416" y="213"/>
                  </a:lnTo>
                  <a:lnTo>
                    <a:pt x="428" y="213"/>
                  </a:lnTo>
                  <a:lnTo>
                    <a:pt x="437" y="207"/>
                  </a:lnTo>
                  <a:lnTo>
                    <a:pt x="439" y="199"/>
                  </a:lnTo>
                  <a:lnTo>
                    <a:pt x="435" y="182"/>
                  </a:lnTo>
                  <a:lnTo>
                    <a:pt x="424" y="161"/>
                  </a:lnTo>
                  <a:lnTo>
                    <a:pt x="410" y="145"/>
                  </a:lnTo>
                  <a:lnTo>
                    <a:pt x="395" y="134"/>
                  </a:lnTo>
                  <a:lnTo>
                    <a:pt x="379" y="126"/>
                  </a:lnTo>
                  <a:lnTo>
                    <a:pt x="364" y="124"/>
                  </a:lnTo>
                  <a:lnTo>
                    <a:pt x="349" y="122"/>
                  </a:lnTo>
                  <a:lnTo>
                    <a:pt x="335" y="124"/>
                  </a:lnTo>
                  <a:lnTo>
                    <a:pt x="322" y="128"/>
                  </a:lnTo>
                  <a:lnTo>
                    <a:pt x="304" y="130"/>
                  </a:lnTo>
                  <a:lnTo>
                    <a:pt x="297" y="122"/>
                  </a:lnTo>
                  <a:lnTo>
                    <a:pt x="298" y="113"/>
                  </a:lnTo>
                  <a:lnTo>
                    <a:pt x="308" y="103"/>
                  </a:lnTo>
                  <a:lnTo>
                    <a:pt x="318" y="87"/>
                  </a:lnTo>
                  <a:lnTo>
                    <a:pt x="322" y="58"/>
                  </a:lnTo>
                  <a:lnTo>
                    <a:pt x="316" y="29"/>
                  </a:lnTo>
                  <a:lnTo>
                    <a:pt x="295" y="1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776" name="Freeform 194"/>
            <p:cNvSpPr>
              <a:spLocks/>
            </p:cNvSpPr>
            <p:nvPr/>
          </p:nvSpPr>
          <p:spPr bwMode="auto">
            <a:xfrm>
              <a:off x="6110" y="2722"/>
              <a:ext cx="508" cy="327"/>
            </a:xfrm>
            <a:custGeom>
              <a:avLst/>
              <a:gdLst>
                <a:gd name="T0" fmla="*/ 262 w 508"/>
                <a:gd name="T1" fmla="*/ 0 h 327"/>
                <a:gd name="T2" fmla="*/ 252 w 508"/>
                <a:gd name="T3" fmla="*/ 0 h 327"/>
                <a:gd name="T4" fmla="*/ 225 w 508"/>
                <a:gd name="T5" fmla="*/ 16 h 327"/>
                <a:gd name="T6" fmla="*/ 202 w 508"/>
                <a:gd name="T7" fmla="*/ 41 h 327"/>
                <a:gd name="T8" fmla="*/ 196 w 508"/>
                <a:gd name="T9" fmla="*/ 72 h 327"/>
                <a:gd name="T10" fmla="*/ 202 w 508"/>
                <a:gd name="T11" fmla="*/ 87 h 327"/>
                <a:gd name="T12" fmla="*/ 196 w 508"/>
                <a:gd name="T13" fmla="*/ 103 h 327"/>
                <a:gd name="T14" fmla="*/ 166 w 508"/>
                <a:gd name="T15" fmla="*/ 103 h 327"/>
                <a:gd name="T16" fmla="*/ 142 w 508"/>
                <a:gd name="T17" fmla="*/ 95 h 327"/>
                <a:gd name="T18" fmla="*/ 79 w 508"/>
                <a:gd name="T19" fmla="*/ 101 h 327"/>
                <a:gd name="T20" fmla="*/ 19 w 508"/>
                <a:gd name="T21" fmla="*/ 126 h 327"/>
                <a:gd name="T22" fmla="*/ 0 w 508"/>
                <a:gd name="T23" fmla="*/ 172 h 327"/>
                <a:gd name="T24" fmla="*/ 15 w 508"/>
                <a:gd name="T25" fmla="*/ 199 h 327"/>
                <a:gd name="T26" fmla="*/ 44 w 508"/>
                <a:gd name="T27" fmla="*/ 215 h 327"/>
                <a:gd name="T28" fmla="*/ 65 w 508"/>
                <a:gd name="T29" fmla="*/ 219 h 327"/>
                <a:gd name="T30" fmla="*/ 73 w 508"/>
                <a:gd name="T31" fmla="*/ 228 h 327"/>
                <a:gd name="T32" fmla="*/ 58 w 508"/>
                <a:gd name="T33" fmla="*/ 269 h 327"/>
                <a:gd name="T34" fmla="*/ 52 w 508"/>
                <a:gd name="T35" fmla="*/ 296 h 327"/>
                <a:gd name="T36" fmla="*/ 77 w 508"/>
                <a:gd name="T37" fmla="*/ 323 h 327"/>
                <a:gd name="T38" fmla="*/ 131 w 508"/>
                <a:gd name="T39" fmla="*/ 327 h 327"/>
                <a:gd name="T40" fmla="*/ 185 w 508"/>
                <a:gd name="T41" fmla="*/ 317 h 327"/>
                <a:gd name="T42" fmla="*/ 202 w 508"/>
                <a:gd name="T43" fmla="*/ 311 h 327"/>
                <a:gd name="T44" fmla="*/ 239 w 508"/>
                <a:gd name="T45" fmla="*/ 304 h 327"/>
                <a:gd name="T46" fmla="*/ 289 w 508"/>
                <a:gd name="T47" fmla="*/ 300 h 327"/>
                <a:gd name="T48" fmla="*/ 337 w 508"/>
                <a:gd name="T49" fmla="*/ 302 h 327"/>
                <a:gd name="T50" fmla="*/ 376 w 508"/>
                <a:gd name="T51" fmla="*/ 306 h 327"/>
                <a:gd name="T52" fmla="*/ 391 w 508"/>
                <a:gd name="T53" fmla="*/ 308 h 327"/>
                <a:gd name="T54" fmla="*/ 431 w 508"/>
                <a:gd name="T55" fmla="*/ 298 h 327"/>
                <a:gd name="T56" fmla="*/ 472 w 508"/>
                <a:gd name="T57" fmla="*/ 271 h 327"/>
                <a:gd name="T58" fmla="*/ 503 w 508"/>
                <a:gd name="T59" fmla="*/ 230 h 327"/>
                <a:gd name="T60" fmla="*/ 508 w 508"/>
                <a:gd name="T61" fmla="*/ 205 h 327"/>
                <a:gd name="T62" fmla="*/ 483 w 508"/>
                <a:gd name="T63" fmla="*/ 221 h 327"/>
                <a:gd name="T64" fmla="*/ 443 w 508"/>
                <a:gd name="T65" fmla="*/ 236 h 327"/>
                <a:gd name="T66" fmla="*/ 403 w 508"/>
                <a:gd name="T67" fmla="*/ 240 h 327"/>
                <a:gd name="T68" fmla="*/ 381 w 508"/>
                <a:gd name="T69" fmla="*/ 226 h 327"/>
                <a:gd name="T70" fmla="*/ 383 w 508"/>
                <a:gd name="T71" fmla="*/ 217 h 327"/>
                <a:gd name="T72" fmla="*/ 403 w 508"/>
                <a:gd name="T73" fmla="*/ 213 h 327"/>
                <a:gd name="T74" fmla="*/ 428 w 508"/>
                <a:gd name="T75" fmla="*/ 213 h 327"/>
                <a:gd name="T76" fmla="*/ 439 w 508"/>
                <a:gd name="T77" fmla="*/ 199 h 327"/>
                <a:gd name="T78" fmla="*/ 435 w 508"/>
                <a:gd name="T79" fmla="*/ 182 h 327"/>
                <a:gd name="T80" fmla="*/ 410 w 508"/>
                <a:gd name="T81" fmla="*/ 145 h 327"/>
                <a:gd name="T82" fmla="*/ 379 w 508"/>
                <a:gd name="T83" fmla="*/ 126 h 327"/>
                <a:gd name="T84" fmla="*/ 349 w 508"/>
                <a:gd name="T85" fmla="*/ 122 h 327"/>
                <a:gd name="T86" fmla="*/ 322 w 508"/>
                <a:gd name="T87" fmla="*/ 128 h 327"/>
                <a:gd name="T88" fmla="*/ 304 w 508"/>
                <a:gd name="T89" fmla="*/ 130 h 327"/>
                <a:gd name="T90" fmla="*/ 298 w 508"/>
                <a:gd name="T91" fmla="*/ 113 h 327"/>
                <a:gd name="T92" fmla="*/ 308 w 508"/>
                <a:gd name="T93" fmla="*/ 103 h 327"/>
                <a:gd name="T94" fmla="*/ 322 w 508"/>
                <a:gd name="T95" fmla="*/ 58 h 327"/>
                <a:gd name="T96" fmla="*/ 295 w 508"/>
                <a:gd name="T97" fmla="*/ 10 h 32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08"/>
                <a:gd name="T148" fmla="*/ 0 h 327"/>
                <a:gd name="T149" fmla="*/ 508 w 508"/>
                <a:gd name="T150" fmla="*/ 327 h 32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08" h="327">
                  <a:moveTo>
                    <a:pt x="295" y="10"/>
                  </a:moveTo>
                  <a:lnTo>
                    <a:pt x="262" y="0"/>
                  </a:lnTo>
                  <a:lnTo>
                    <a:pt x="252" y="0"/>
                  </a:lnTo>
                  <a:lnTo>
                    <a:pt x="239" y="6"/>
                  </a:lnTo>
                  <a:lnTo>
                    <a:pt x="225" y="16"/>
                  </a:lnTo>
                  <a:lnTo>
                    <a:pt x="214" y="28"/>
                  </a:lnTo>
                  <a:lnTo>
                    <a:pt x="202" y="41"/>
                  </a:lnTo>
                  <a:lnTo>
                    <a:pt x="196" y="56"/>
                  </a:lnTo>
                  <a:lnTo>
                    <a:pt x="196" y="72"/>
                  </a:lnTo>
                  <a:lnTo>
                    <a:pt x="202" y="87"/>
                  </a:lnTo>
                  <a:lnTo>
                    <a:pt x="204" y="97"/>
                  </a:lnTo>
                  <a:lnTo>
                    <a:pt x="196" y="103"/>
                  </a:lnTo>
                  <a:lnTo>
                    <a:pt x="181" y="107"/>
                  </a:lnTo>
                  <a:lnTo>
                    <a:pt x="166" y="103"/>
                  </a:lnTo>
                  <a:lnTo>
                    <a:pt x="142" y="95"/>
                  </a:lnTo>
                  <a:lnTo>
                    <a:pt x="112" y="95"/>
                  </a:lnTo>
                  <a:lnTo>
                    <a:pt x="79" y="101"/>
                  </a:lnTo>
                  <a:lnTo>
                    <a:pt x="46" y="111"/>
                  </a:lnTo>
                  <a:lnTo>
                    <a:pt x="19" y="126"/>
                  </a:lnTo>
                  <a:lnTo>
                    <a:pt x="2" y="147"/>
                  </a:lnTo>
                  <a:lnTo>
                    <a:pt x="0" y="172"/>
                  </a:lnTo>
                  <a:lnTo>
                    <a:pt x="15" y="199"/>
                  </a:lnTo>
                  <a:lnTo>
                    <a:pt x="31" y="211"/>
                  </a:lnTo>
                  <a:lnTo>
                    <a:pt x="44" y="215"/>
                  </a:lnTo>
                  <a:lnTo>
                    <a:pt x="56" y="217"/>
                  </a:lnTo>
                  <a:lnTo>
                    <a:pt x="65" y="219"/>
                  </a:lnTo>
                  <a:lnTo>
                    <a:pt x="73" y="221"/>
                  </a:lnTo>
                  <a:lnTo>
                    <a:pt x="73" y="228"/>
                  </a:lnTo>
                  <a:lnTo>
                    <a:pt x="69" y="244"/>
                  </a:lnTo>
                  <a:lnTo>
                    <a:pt x="58" y="269"/>
                  </a:lnTo>
                  <a:lnTo>
                    <a:pt x="52" y="296"/>
                  </a:lnTo>
                  <a:lnTo>
                    <a:pt x="60" y="313"/>
                  </a:lnTo>
                  <a:lnTo>
                    <a:pt x="77" y="323"/>
                  </a:lnTo>
                  <a:lnTo>
                    <a:pt x="102" y="327"/>
                  </a:lnTo>
                  <a:lnTo>
                    <a:pt x="131" y="327"/>
                  </a:lnTo>
                  <a:lnTo>
                    <a:pt x="158" y="323"/>
                  </a:lnTo>
                  <a:lnTo>
                    <a:pt x="185" y="317"/>
                  </a:lnTo>
                  <a:lnTo>
                    <a:pt x="202" y="311"/>
                  </a:lnTo>
                  <a:lnTo>
                    <a:pt x="218" y="308"/>
                  </a:lnTo>
                  <a:lnTo>
                    <a:pt x="239" y="304"/>
                  </a:lnTo>
                  <a:lnTo>
                    <a:pt x="262" y="302"/>
                  </a:lnTo>
                  <a:lnTo>
                    <a:pt x="289" y="300"/>
                  </a:lnTo>
                  <a:lnTo>
                    <a:pt x="314" y="300"/>
                  </a:lnTo>
                  <a:lnTo>
                    <a:pt x="337" y="302"/>
                  </a:lnTo>
                  <a:lnTo>
                    <a:pt x="358" y="304"/>
                  </a:lnTo>
                  <a:lnTo>
                    <a:pt x="376" y="306"/>
                  </a:lnTo>
                  <a:lnTo>
                    <a:pt x="391" y="308"/>
                  </a:lnTo>
                  <a:lnTo>
                    <a:pt x="410" y="304"/>
                  </a:lnTo>
                  <a:lnTo>
                    <a:pt x="431" y="298"/>
                  </a:lnTo>
                  <a:lnTo>
                    <a:pt x="453" y="286"/>
                  </a:lnTo>
                  <a:lnTo>
                    <a:pt x="472" y="271"/>
                  </a:lnTo>
                  <a:lnTo>
                    <a:pt x="489" y="253"/>
                  </a:lnTo>
                  <a:lnTo>
                    <a:pt x="503" y="230"/>
                  </a:lnTo>
                  <a:lnTo>
                    <a:pt x="508" y="205"/>
                  </a:lnTo>
                  <a:lnTo>
                    <a:pt x="499" y="213"/>
                  </a:lnTo>
                  <a:lnTo>
                    <a:pt x="483" y="221"/>
                  </a:lnTo>
                  <a:lnTo>
                    <a:pt x="464" y="230"/>
                  </a:lnTo>
                  <a:lnTo>
                    <a:pt x="443" y="236"/>
                  </a:lnTo>
                  <a:lnTo>
                    <a:pt x="420" y="240"/>
                  </a:lnTo>
                  <a:lnTo>
                    <a:pt x="403" y="240"/>
                  </a:lnTo>
                  <a:lnTo>
                    <a:pt x="387" y="236"/>
                  </a:lnTo>
                  <a:lnTo>
                    <a:pt x="381" y="226"/>
                  </a:lnTo>
                  <a:lnTo>
                    <a:pt x="383" y="217"/>
                  </a:lnTo>
                  <a:lnTo>
                    <a:pt x="391" y="213"/>
                  </a:lnTo>
                  <a:lnTo>
                    <a:pt x="403" y="213"/>
                  </a:lnTo>
                  <a:lnTo>
                    <a:pt x="416" y="213"/>
                  </a:lnTo>
                  <a:lnTo>
                    <a:pt x="428" y="213"/>
                  </a:lnTo>
                  <a:lnTo>
                    <a:pt x="437" y="207"/>
                  </a:lnTo>
                  <a:lnTo>
                    <a:pt x="439" y="199"/>
                  </a:lnTo>
                  <a:lnTo>
                    <a:pt x="435" y="182"/>
                  </a:lnTo>
                  <a:lnTo>
                    <a:pt x="424" y="161"/>
                  </a:lnTo>
                  <a:lnTo>
                    <a:pt x="410" y="145"/>
                  </a:lnTo>
                  <a:lnTo>
                    <a:pt x="395" y="134"/>
                  </a:lnTo>
                  <a:lnTo>
                    <a:pt x="379" y="126"/>
                  </a:lnTo>
                  <a:lnTo>
                    <a:pt x="364" y="124"/>
                  </a:lnTo>
                  <a:lnTo>
                    <a:pt x="349" y="122"/>
                  </a:lnTo>
                  <a:lnTo>
                    <a:pt x="335" y="124"/>
                  </a:lnTo>
                  <a:lnTo>
                    <a:pt x="322" y="128"/>
                  </a:lnTo>
                  <a:lnTo>
                    <a:pt x="304" y="130"/>
                  </a:lnTo>
                  <a:lnTo>
                    <a:pt x="297" y="122"/>
                  </a:lnTo>
                  <a:lnTo>
                    <a:pt x="298" y="113"/>
                  </a:lnTo>
                  <a:lnTo>
                    <a:pt x="308" y="103"/>
                  </a:lnTo>
                  <a:lnTo>
                    <a:pt x="318" y="87"/>
                  </a:lnTo>
                  <a:lnTo>
                    <a:pt x="322" y="58"/>
                  </a:lnTo>
                  <a:lnTo>
                    <a:pt x="316" y="29"/>
                  </a:lnTo>
                  <a:lnTo>
                    <a:pt x="295" y="10"/>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sp>
          <p:nvSpPr>
            <p:cNvPr id="57777" name="Freeform 195"/>
            <p:cNvSpPr>
              <a:spLocks/>
            </p:cNvSpPr>
            <p:nvPr/>
          </p:nvSpPr>
          <p:spPr bwMode="auto">
            <a:xfrm>
              <a:off x="6643" y="1757"/>
              <a:ext cx="769" cy="1226"/>
            </a:xfrm>
            <a:custGeom>
              <a:avLst/>
              <a:gdLst>
                <a:gd name="T0" fmla="*/ 261 w 769"/>
                <a:gd name="T1" fmla="*/ 9 h 1226"/>
                <a:gd name="T2" fmla="*/ 212 w 769"/>
                <a:gd name="T3" fmla="*/ 40 h 1226"/>
                <a:gd name="T4" fmla="*/ 182 w 769"/>
                <a:gd name="T5" fmla="*/ 91 h 1226"/>
                <a:gd name="T6" fmla="*/ 170 w 769"/>
                <a:gd name="T7" fmla="*/ 156 h 1226"/>
                <a:gd name="T8" fmla="*/ 178 w 769"/>
                <a:gd name="T9" fmla="*/ 245 h 1226"/>
                <a:gd name="T10" fmla="*/ 199 w 769"/>
                <a:gd name="T11" fmla="*/ 365 h 1226"/>
                <a:gd name="T12" fmla="*/ 218 w 769"/>
                <a:gd name="T13" fmla="*/ 481 h 1226"/>
                <a:gd name="T14" fmla="*/ 234 w 769"/>
                <a:gd name="T15" fmla="*/ 558 h 1226"/>
                <a:gd name="T16" fmla="*/ 114 w 769"/>
                <a:gd name="T17" fmla="*/ 823 h 1226"/>
                <a:gd name="T18" fmla="*/ 104 w 769"/>
                <a:gd name="T19" fmla="*/ 1101 h 1226"/>
                <a:gd name="T20" fmla="*/ 68 w 769"/>
                <a:gd name="T21" fmla="*/ 1128 h 1226"/>
                <a:gd name="T22" fmla="*/ 31 w 769"/>
                <a:gd name="T23" fmla="*/ 1166 h 1226"/>
                <a:gd name="T24" fmla="*/ 6 w 769"/>
                <a:gd name="T25" fmla="*/ 1203 h 1226"/>
                <a:gd name="T26" fmla="*/ 20 w 769"/>
                <a:gd name="T27" fmla="*/ 1222 h 1226"/>
                <a:gd name="T28" fmla="*/ 64 w 769"/>
                <a:gd name="T29" fmla="*/ 1224 h 1226"/>
                <a:gd name="T30" fmla="*/ 112 w 769"/>
                <a:gd name="T31" fmla="*/ 1226 h 1226"/>
                <a:gd name="T32" fmla="*/ 162 w 769"/>
                <a:gd name="T33" fmla="*/ 1224 h 1226"/>
                <a:gd name="T34" fmla="*/ 210 w 769"/>
                <a:gd name="T35" fmla="*/ 1222 h 1226"/>
                <a:gd name="T36" fmla="*/ 255 w 769"/>
                <a:gd name="T37" fmla="*/ 1218 h 1226"/>
                <a:gd name="T38" fmla="*/ 289 w 769"/>
                <a:gd name="T39" fmla="*/ 1213 h 1226"/>
                <a:gd name="T40" fmla="*/ 316 w 769"/>
                <a:gd name="T41" fmla="*/ 1209 h 1226"/>
                <a:gd name="T42" fmla="*/ 318 w 769"/>
                <a:gd name="T43" fmla="*/ 1128 h 1226"/>
                <a:gd name="T44" fmla="*/ 297 w 769"/>
                <a:gd name="T45" fmla="*/ 886 h 1226"/>
                <a:gd name="T46" fmla="*/ 380 w 769"/>
                <a:gd name="T47" fmla="*/ 620 h 1226"/>
                <a:gd name="T48" fmla="*/ 455 w 769"/>
                <a:gd name="T49" fmla="*/ 1207 h 1226"/>
                <a:gd name="T50" fmla="*/ 478 w 769"/>
                <a:gd name="T51" fmla="*/ 1213 h 1226"/>
                <a:gd name="T52" fmla="*/ 513 w 769"/>
                <a:gd name="T53" fmla="*/ 1217 h 1226"/>
                <a:gd name="T54" fmla="*/ 553 w 769"/>
                <a:gd name="T55" fmla="*/ 1220 h 1226"/>
                <a:gd name="T56" fmla="*/ 600 w 769"/>
                <a:gd name="T57" fmla="*/ 1222 h 1226"/>
                <a:gd name="T58" fmla="*/ 648 w 769"/>
                <a:gd name="T59" fmla="*/ 1222 h 1226"/>
                <a:gd name="T60" fmla="*/ 694 w 769"/>
                <a:gd name="T61" fmla="*/ 1220 h 1226"/>
                <a:gd name="T62" fmla="*/ 734 w 769"/>
                <a:gd name="T63" fmla="*/ 1215 h 1226"/>
                <a:gd name="T64" fmla="*/ 769 w 769"/>
                <a:gd name="T65" fmla="*/ 1207 h 1226"/>
                <a:gd name="T66" fmla="*/ 744 w 769"/>
                <a:gd name="T67" fmla="*/ 1178 h 1226"/>
                <a:gd name="T68" fmla="*/ 711 w 769"/>
                <a:gd name="T69" fmla="*/ 1147 h 1226"/>
                <a:gd name="T70" fmla="*/ 677 w 769"/>
                <a:gd name="T71" fmla="*/ 1120 h 1226"/>
                <a:gd name="T72" fmla="*/ 644 w 769"/>
                <a:gd name="T73" fmla="*/ 1101 h 1226"/>
                <a:gd name="T74" fmla="*/ 653 w 769"/>
                <a:gd name="T75" fmla="*/ 927 h 1226"/>
                <a:gd name="T76" fmla="*/ 661 w 769"/>
                <a:gd name="T77" fmla="*/ 797 h 1226"/>
                <a:gd name="T78" fmla="*/ 511 w 769"/>
                <a:gd name="T79" fmla="*/ 481 h 1226"/>
                <a:gd name="T80" fmla="*/ 495 w 769"/>
                <a:gd name="T81" fmla="*/ 384 h 1226"/>
                <a:gd name="T82" fmla="*/ 472 w 769"/>
                <a:gd name="T83" fmla="*/ 247 h 1226"/>
                <a:gd name="T84" fmla="*/ 451 w 769"/>
                <a:gd name="T85" fmla="*/ 133 h 1226"/>
                <a:gd name="T86" fmla="*/ 440 w 769"/>
                <a:gd name="T87" fmla="*/ 87 h 1226"/>
                <a:gd name="T88" fmla="*/ 420 w 769"/>
                <a:gd name="T89" fmla="*/ 48 h 1226"/>
                <a:gd name="T90" fmla="*/ 386 w 769"/>
                <a:gd name="T91" fmla="*/ 15 h 1226"/>
                <a:gd name="T92" fmla="*/ 328 w 769"/>
                <a:gd name="T93" fmla="*/ 0 h 122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69"/>
                <a:gd name="T142" fmla="*/ 0 h 1226"/>
                <a:gd name="T143" fmla="*/ 769 w 769"/>
                <a:gd name="T144" fmla="*/ 1226 h 122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69" h="1226">
                  <a:moveTo>
                    <a:pt x="289" y="2"/>
                  </a:moveTo>
                  <a:lnTo>
                    <a:pt x="261" y="9"/>
                  </a:lnTo>
                  <a:lnTo>
                    <a:pt x="235" y="23"/>
                  </a:lnTo>
                  <a:lnTo>
                    <a:pt x="212" y="40"/>
                  </a:lnTo>
                  <a:lnTo>
                    <a:pt x="195" y="63"/>
                  </a:lnTo>
                  <a:lnTo>
                    <a:pt x="182" y="91"/>
                  </a:lnTo>
                  <a:lnTo>
                    <a:pt x="172" y="121"/>
                  </a:lnTo>
                  <a:lnTo>
                    <a:pt x="170" y="156"/>
                  </a:lnTo>
                  <a:lnTo>
                    <a:pt x="172" y="197"/>
                  </a:lnTo>
                  <a:lnTo>
                    <a:pt x="178" y="245"/>
                  </a:lnTo>
                  <a:lnTo>
                    <a:pt x="187" y="303"/>
                  </a:lnTo>
                  <a:lnTo>
                    <a:pt x="199" y="365"/>
                  </a:lnTo>
                  <a:lnTo>
                    <a:pt x="208" y="427"/>
                  </a:lnTo>
                  <a:lnTo>
                    <a:pt x="218" y="481"/>
                  </a:lnTo>
                  <a:lnTo>
                    <a:pt x="228" y="527"/>
                  </a:lnTo>
                  <a:lnTo>
                    <a:pt x="234" y="558"/>
                  </a:lnTo>
                  <a:lnTo>
                    <a:pt x="235" y="570"/>
                  </a:lnTo>
                  <a:lnTo>
                    <a:pt x="114" y="823"/>
                  </a:lnTo>
                  <a:lnTo>
                    <a:pt x="120" y="1095"/>
                  </a:lnTo>
                  <a:lnTo>
                    <a:pt x="104" y="1101"/>
                  </a:lnTo>
                  <a:lnTo>
                    <a:pt x="87" y="1112"/>
                  </a:lnTo>
                  <a:lnTo>
                    <a:pt x="68" y="1128"/>
                  </a:lnTo>
                  <a:lnTo>
                    <a:pt x="49" y="1145"/>
                  </a:lnTo>
                  <a:lnTo>
                    <a:pt x="31" y="1166"/>
                  </a:lnTo>
                  <a:lnTo>
                    <a:pt x="16" y="1186"/>
                  </a:lnTo>
                  <a:lnTo>
                    <a:pt x="6" y="1203"/>
                  </a:lnTo>
                  <a:lnTo>
                    <a:pt x="0" y="1220"/>
                  </a:lnTo>
                  <a:lnTo>
                    <a:pt x="20" y="1222"/>
                  </a:lnTo>
                  <a:lnTo>
                    <a:pt x="41" y="1224"/>
                  </a:lnTo>
                  <a:lnTo>
                    <a:pt x="64" y="1224"/>
                  </a:lnTo>
                  <a:lnTo>
                    <a:pt x="89" y="1226"/>
                  </a:lnTo>
                  <a:lnTo>
                    <a:pt x="112" y="1226"/>
                  </a:lnTo>
                  <a:lnTo>
                    <a:pt x="137" y="1224"/>
                  </a:lnTo>
                  <a:lnTo>
                    <a:pt x="162" y="1224"/>
                  </a:lnTo>
                  <a:lnTo>
                    <a:pt x="187" y="1222"/>
                  </a:lnTo>
                  <a:lnTo>
                    <a:pt x="210" y="1222"/>
                  </a:lnTo>
                  <a:lnTo>
                    <a:pt x="234" y="1220"/>
                  </a:lnTo>
                  <a:lnTo>
                    <a:pt x="255" y="1218"/>
                  </a:lnTo>
                  <a:lnTo>
                    <a:pt x="272" y="1217"/>
                  </a:lnTo>
                  <a:lnTo>
                    <a:pt x="289" y="1213"/>
                  </a:lnTo>
                  <a:lnTo>
                    <a:pt x="305" y="1211"/>
                  </a:lnTo>
                  <a:lnTo>
                    <a:pt x="316" y="1209"/>
                  </a:lnTo>
                  <a:lnTo>
                    <a:pt x="324" y="1207"/>
                  </a:lnTo>
                  <a:lnTo>
                    <a:pt x="318" y="1128"/>
                  </a:lnTo>
                  <a:lnTo>
                    <a:pt x="307" y="1002"/>
                  </a:lnTo>
                  <a:lnTo>
                    <a:pt x="297" y="886"/>
                  </a:lnTo>
                  <a:lnTo>
                    <a:pt x="293" y="836"/>
                  </a:lnTo>
                  <a:lnTo>
                    <a:pt x="380" y="620"/>
                  </a:lnTo>
                  <a:lnTo>
                    <a:pt x="494" y="857"/>
                  </a:lnTo>
                  <a:lnTo>
                    <a:pt x="455" y="1207"/>
                  </a:lnTo>
                  <a:lnTo>
                    <a:pt x="465" y="1209"/>
                  </a:lnTo>
                  <a:lnTo>
                    <a:pt x="478" y="1213"/>
                  </a:lnTo>
                  <a:lnTo>
                    <a:pt x="494" y="1215"/>
                  </a:lnTo>
                  <a:lnTo>
                    <a:pt x="513" y="1217"/>
                  </a:lnTo>
                  <a:lnTo>
                    <a:pt x="532" y="1218"/>
                  </a:lnTo>
                  <a:lnTo>
                    <a:pt x="553" y="1220"/>
                  </a:lnTo>
                  <a:lnTo>
                    <a:pt x="576" y="1222"/>
                  </a:lnTo>
                  <a:lnTo>
                    <a:pt x="600" y="1222"/>
                  </a:lnTo>
                  <a:lnTo>
                    <a:pt x="625" y="1222"/>
                  </a:lnTo>
                  <a:lnTo>
                    <a:pt x="648" y="1222"/>
                  </a:lnTo>
                  <a:lnTo>
                    <a:pt x="671" y="1220"/>
                  </a:lnTo>
                  <a:lnTo>
                    <a:pt x="694" y="1220"/>
                  </a:lnTo>
                  <a:lnTo>
                    <a:pt x="715" y="1218"/>
                  </a:lnTo>
                  <a:lnTo>
                    <a:pt x="734" y="1215"/>
                  </a:lnTo>
                  <a:lnTo>
                    <a:pt x="754" y="1211"/>
                  </a:lnTo>
                  <a:lnTo>
                    <a:pt x="769" y="1207"/>
                  </a:lnTo>
                  <a:lnTo>
                    <a:pt x="757" y="1193"/>
                  </a:lnTo>
                  <a:lnTo>
                    <a:pt x="744" y="1178"/>
                  </a:lnTo>
                  <a:lnTo>
                    <a:pt x="729" y="1162"/>
                  </a:lnTo>
                  <a:lnTo>
                    <a:pt x="711" y="1147"/>
                  </a:lnTo>
                  <a:lnTo>
                    <a:pt x="694" y="1134"/>
                  </a:lnTo>
                  <a:lnTo>
                    <a:pt x="677" y="1120"/>
                  </a:lnTo>
                  <a:lnTo>
                    <a:pt x="659" y="1108"/>
                  </a:lnTo>
                  <a:lnTo>
                    <a:pt x="644" y="1101"/>
                  </a:lnTo>
                  <a:lnTo>
                    <a:pt x="646" y="1027"/>
                  </a:lnTo>
                  <a:lnTo>
                    <a:pt x="653" y="927"/>
                  </a:lnTo>
                  <a:lnTo>
                    <a:pt x="659" y="836"/>
                  </a:lnTo>
                  <a:lnTo>
                    <a:pt x="661" y="797"/>
                  </a:lnTo>
                  <a:lnTo>
                    <a:pt x="513" y="496"/>
                  </a:lnTo>
                  <a:lnTo>
                    <a:pt x="511" y="481"/>
                  </a:lnTo>
                  <a:lnTo>
                    <a:pt x="503" y="440"/>
                  </a:lnTo>
                  <a:lnTo>
                    <a:pt x="495" y="384"/>
                  </a:lnTo>
                  <a:lnTo>
                    <a:pt x="484" y="317"/>
                  </a:lnTo>
                  <a:lnTo>
                    <a:pt x="472" y="247"/>
                  </a:lnTo>
                  <a:lnTo>
                    <a:pt x="461" y="183"/>
                  </a:lnTo>
                  <a:lnTo>
                    <a:pt x="451" y="133"/>
                  </a:lnTo>
                  <a:lnTo>
                    <a:pt x="445" y="104"/>
                  </a:lnTo>
                  <a:lnTo>
                    <a:pt x="440" y="87"/>
                  </a:lnTo>
                  <a:lnTo>
                    <a:pt x="432" y="67"/>
                  </a:lnTo>
                  <a:lnTo>
                    <a:pt x="420" y="48"/>
                  </a:lnTo>
                  <a:lnTo>
                    <a:pt x="405" y="29"/>
                  </a:lnTo>
                  <a:lnTo>
                    <a:pt x="386" y="15"/>
                  </a:lnTo>
                  <a:lnTo>
                    <a:pt x="359" y="4"/>
                  </a:lnTo>
                  <a:lnTo>
                    <a:pt x="328" y="0"/>
                  </a:lnTo>
                  <a:lnTo>
                    <a:pt x="289" y="2"/>
                  </a:lnTo>
                  <a:close/>
                </a:path>
              </a:pathLst>
            </a:custGeom>
            <a:solidFill>
              <a:schemeClr val="hlink"/>
            </a:solidFill>
            <a:ln w="9525">
              <a:solidFill>
                <a:schemeClr val="hlink"/>
              </a:solidFill>
              <a:round/>
              <a:headEnd/>
              <a:tailEnd/>
            </a:ln>
          </p:spPr>
          <p:txBody>
            <a:bodyPr/>
            <a:lstStyle/>
            <a:p>
              <a:endParaRPr lang="en-US" dirty="0"/>
            </a:p>
          </p:txBody>
        </p:sp>
        <p:sp>
          <p:nvSpPr>
            <p:cNvPr id="57778" name="Freeform 196"/>
            <p:cNvSpPr>
              <a:spLocks/>
            </p:cNvSpPr>
            <p:nvPr/>
          </p:nvSpPr>
          <p:spPr bwMode="auto">
            <a:xfrm>
              <a:off x="6643" y="1757"/>
              <a:ext cx="769" cy="1226"/>
            </a:xfrm>
            <a:custGeom>
              <a:avLst/>
              <a:gdLst>
                <a:gd name="T0" fmla="*/ 289 w 769"/>
                <a:gd name="T1" fmla="*/ 2 h 1226"/>
                <a:gd name="T2" fmla="*/ 235 w 769"/>
                <a:gd name="T3" fmla="*/ 23 h 1226"/>
                <a:gd name="T4" fmla="*/ 195 w 769"/>
                <a:gd name="T5" fmla="*/ 63 h 1226"/>
                <a:gd name="T6" fmla="*/ 172 w 769"/>
                <a:gd name="T7" fmla="*/ 121 h 1226"/>
                <a:gd name="T8" fmla="*/ 172 w 769"/>
                <a:gd name="T9" fmla="*/ 197 h 1226"/>
                <a:gd name="T10" fmla="*/ 178 w 769"/>
                <a:gd name="T11" fmla="*/ 245 h 1226"/>
                <a:gd name="T12" fmla="*/ 199 w 769"/>
                <a:gd name="T13" fmla="*/ 365 h 1226"/>
                <a:gd name="T14" fmla="*/ 218 w 769"/>
                <a:gd name="T15" fmla="*/ 481 h 1226"/>
                <a:gd name="T16" fmla="*/ 234 w 769"/>
                <a:gd name="T17" fmla="*/ 558 h 1226"/>
                <a:gd name="T18" fmla="*/ 114 w 769"/>
                <a:gd name="T19" fmla="*/ 823 h 1226"/>
                <a:gd name="T20" fmla="*/ 120 w 769"/>
                <a:gd name="T21" fmla="*/ 1095 h 1226"/>
                <a:gd name="T22" fmla="*/ 87 w 769"/>
                <a:gd name="T23" fmla="*/ 1112 h 1226"/>
                <a:gd name="T24" fmla="*/ 49 w 769"/>
                <a:gd name="T25" fmla="*/ 1145 h 1226"/>
                <a:gd name="T26" fmla="*/ 16 w 769"/>
                <a:gd name="T27" fmla="*/ 1186 h 1226"/>
                <a:gd name="T28" fmla="*/ 0 w 769"/>
                <a:gd name="T29" fmla="*/ 1220 h 1226"/>
                <a:gd name="T30" fmla="*/ 20 w 769"/>
                <a:gd name="T31" fmla="*/ 1222 h 1226"/>
                <a:gd name="T32" fmla="*/ 64 w 769"/>
                <a:gd name="T33" fmla="*/ 1224 h 1226"/>
                <a:gd name="T34" fmla="*/ 112 w 769"/>
                <a:gd name="T35" fmla="*/ 1226 h 1226"/>
                <a:gd name="T36" fmla="*/ 162 w 769"/>
                <a:gd name="T37" fmla="*/ 1224 h 1226"/>
                <a:gd name="T38" fmla="*/ 210 w 769"/>
                <a:gd name="T39" fmla="*/ 1222 h 1226"/>
                <a:gd name="T40" fmla="*/ 255 w 769"/>
                <a:gd name="T41" fmla="*/ 1218 h 1226"/>
                <a:gd name="T42" fmla="*/ 289 w 769"/>
                <a:gd name="T43" fmla="*/ 1213 h 1226"/>
                <a:gd name="T44" fmla="*/ 316 w 769"/>
                <a:gd name="T45" fmla="*/ 1209 h 1226"/>
                <a:gd name="T46" fmla="*/ 324 w 769"/>
                <a:gd name="T47" fmla="*/ 1207 h 1226"/>
                <a:gd name="T48" fmla="*/ 307 w 769"/>
                <a:gd name="T49" fmla="*/ 1002 h 1226"/>
                <a:gd name="T50" fmla="*/ 293 w 769"/>
                <a:gd name="T51" fmla="*/ 836 h 1226"/>
                <a:gd name="T52" fmla="*/ 494 w 769"/>
                <a:gd name="T53" fmla="*/ 857 h 1226"/>
                <a:gd name="T54" fmla="*/ 455 w 769"/>
                <a:gd name="T55" fmla="*/ 1207 h 1226"/>
                <a:gd name="T56" fmla="*/ 478 w 769"/>
                <a:gd name="T57" fmla="*/ 1213 h 1226"/>
                <a:gd name="T58" fmla="*/ 513 w 769"/>
                <a:gd name="T59" fmla="*/ 1217 h 1226"/>
                <a:gd name="T60" fmla="*/ 553 w 769"/>
                <a:gd name="T61" fmla="*/ 1220 h 1226"/>
                <a:gd name="T62" fmla="*/ 600 w 769"/>
                <a:gd name="T63" fmla="*/ 1222 h 1226"/>
                <a:gd name="T64" fmla="*/ 648 w 769"/>
                <a:gd name="T65" fmla="*/ 1222 h 1226"/>
                <a:gd name="T66" fmla="*/ 694 w 769"/>
                <a:gd name="T67" fmla="*/ 1220 h 1226"/>
                <a:gd name="T68" fmla="*/ 734 w 769"/>
                <a:gd name="T69" fmla="*/ 1215 h 1226"/>
                <a:gd name="T70" fmla="*/ 769 w 769"/>
                <a:gd name="T71" fmla="*/ 1207 h 1226"/>
                <a:gd name="T72" fmla="*/ 757 w 769"/>
                <a:gd name="T73" fmla="*/ 1193 h 1226"/>
                <a:gd name="T74" fmla="*/ 729 w 769"/>
                <a:gd name="T75" fmla="*/ 1162 h 1226"/>
                <a:gd name="T76" fmla="*/ 694 w 769"/>
                <a:gd name="T77" fmla="*/ 1134 h 1226"/>
                <a:gd name="T78" fmla="*/ 659 w 769"/>
                <a:gd name="T79" fmla="*/ 1108 h 1226"/>
                <a:gd name="T80" fmla="*/ 644 w 769"/>
                <a:gd name="T81" fmla="*/ 1101 h 1226"/>
                <a:gd name="T82" fmla="*/ 653 w 769"/>
                <a:gd name="T83" fmla="*/ 927 h 1226"/>
                <a:gd name="T84" fmla="*/ 661 w 769"/>
                <a:gd name="T85" fmla="*/ 797 h 1226"/>
                <a:gd name="T86" fmla="*/ 513 w 769"/>
                <a:gd name="T87" fmla="*/ 496 h 1226"/>
                <a:gd name="T88" fmla="*/ 503 w 769"/>
                <a:gd name="T89" fmla="*/ 440 h 1226"/>
                <a:gd name="T90" fmla="*/ 484 w 769"/>
                <a:gd name="T91" fmla="*/ 317 h 1226"/>
                <a:gd name="T92" fmla="*/ 461 w 769"/>
                <a:gd name="T93" fmla="*/ 183 h 1226"/>
                <a:gd name="T94" fmla="*/ 445 w 769"/>
                <a:gd name="T95" fmla="*/ 104 h 1226"/>
                <a:gd name="T96" fmla="*/ 440 w 769"/>
                <a:gd name="T97" fmla="*/ 87 h 1226"/>
                <a:gd name="T98" fmla="*/ 420 w 769"/>
                <a:gd name="T99" fmla="*/ 48 h 1226"/>
                <a:gd name="T100" fmla="*/ 386 w 769"/>
                <a:gd name="T101" fmla="*/ 15 h 1226"/>
                <a:gd name="T102" fmla="*/ 328 w 769"/>
                <a:gd name="T103" fmla="*/ 0 h 122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769"/>
                <a:gd name="T157" fmla="*/ 0 h 1226"/>
                <a:gd name="T158" fmla="*/ 769 w 769"/>
                <a:gd name="T159" fmla="*/ 1226 h 122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769" h="1226">
                  <a:moveTo>
                    <a:pt x="289" y="2"/>
                  </a:moveTo>
                  <a:lnTo>
                    <a:pt x="289" y="2"/>
                  </a:lnTo>
                  <a:lnTo>
                    <a:pt x="261" y="9"/>
                  </a:lnTo>
                  <a:lnTo>
                    <a:pt x="235" y="23"/>
                  </a:lnTo>
                  <a:lnTo>
                    <a:pt x="212" y="40"/>
                  </a:lnTo>
                  <a:lnTo>
                    <a:pt x="195" y="63"/>
                  </a:lnTo>
                  <a:lnTo>
                    <a:pt x="182" y="91"/>
                  </a:lnTo>
                  <a:lnTo>
                    <a:pt x="172" y="121"/>
                  </a:lnTo>
                  <a:lnTo>
                    <a:pt x="170" y="156"/>
                  </a:lnTo>
                  <a:lnTo>
                    <a:pt x="172" y="197"/>
                  </a:lnTo>
                  <a:lnTo>
                    <a:pt x="178" y="245"/>
                  </a:lnTo>
                  <a:lnTo>
                    <a:pt x="187" y="303"/>
                  </a:lnTo>
                  <a:lnTo>
                    <a:pt x="199" y="365"/>
                  </a:lnTo>
                  <a:lnTo>
                    <a:pt x="208" y="427"/>
                  </a:lnTo>
                  <a:lnTo>
                    <a:pt x="218" y="481"/>
                  </a:lnTo>
                  <a:lnTo>
                    <a:pt x="228" y="527"/>
                  </a:lnTo>
                  <a:lnTo>
                    <a:pt x="234" y="558"/>
                  </a:lnTo>
                  <a:lnTo>
                    <a:pt x="235" y="570"/>
                  </a:lnTo>
                  <a:lnTo>
                    <a:pt x="114" y="823"/>
                  </a:lnTo>
                  <a:lnTo>
                    <a:pt x="120" y="1095"/>
                  </a:lnTo>
                  <a:lnTo>
                    <a:pt x="104" y="1101"/>
                  </a:lnTo>
                  <a:lnTo>
                    <a:pt x="87" y="1112"/>
                  </a:lnTo>
                  <a:lnTo>
                    <a:pt x="68" y="1128"/>
                  </a:lnTo>
                  <a:lnTo>
                    <a:pt x="49" y="1145"/>
                  </a:lnTo>
                  <a:lnTo>
                    <a:pt x="31" y="1166"/>
                  </a:lnTo>
                  <a:lnTo>
                    <a:pt x="16" y="1186"/>
                  </a:lnTo>
                  <a:lnTo>
                    <a:pt x="6" y="1203"/>
                  </a:lnTo>
                  <a:lnTo>
                    <a:pt x="0" y="1220"/>
                  </a:lnTo>
                  <a:lnTo>
                    <a:pt x="20" y="1222"/>
                  </a:lnTo>
                  <a:lnTo>
                    <a:pt x="41" y="1224"/>
                  </a:lnTo>
                  <a:lnTo>
                    <a:pt x="64" y="1224"/>
                  </a:lnTo>
                  <a:lnTo>
                    <a:pt x="89" y="1226"/>
                  </a:lnTo>
                  <a:lnTo>
                    <a:pt x="112" y="1226"/>
                  </a:lnTo>
                  <a:lnTo>
                    <a:pt x="137" y="1224"/>
                  </a:lnTo>
                  <a:lnTo>
                    <a:pt x="162" y="1224"/>
                  </a:lnTo>
                  <a:lnTo>
                    <a:pt x="187" y="1222"/>
                  </a:lnTo>
                  <a:lnTo>
                    <a:pt x="210" y="1222"/>
                  </a:lnTo>
                  <a:lnTo>
                    <a:pt x="234" y="1220"/>
                  </a:lnTo>
                  <a:lnTo>
                    <a:pt x="255" y="1218"/>
                  </a:lnTo>
                  <a:lnTo>
                    <a:pt x="272" y="1217"/>
                  </a:lnTo>
                  <a:lnTo>
                    <a:pt x="289" y="1213"/>
                  </a:lnTo>
                  <a:lnTo>
                    <a:pt x="305" y="1211"/>
                  </a:lnTo>
                  <a:lnTo>
                    <a:pt x="316" y="1209"/>
                  </a:lnTo>
                  <a:lnTo>
                    <a:pt x="324" y="1207"/>
                  </a:lnTo>
                  <a:lnTo>
                    <a:pt x="318" y="1128"/>
                  </a:lnTo>
                  <a:lnTo>
                    <a:pt x="307" y="1002"/>
                  </a:lnTo>
                  <a:lnTo>
                    <a:pt x="297" y="886"/>
                  </a:lnTo>
                  <a:lnTo>
                    <a:pt x="293" y="836"/>
                  </a:lnTo>
                  <a:lnTo>
                    <a:pt x="380" y="620"/>
                  </a:lnTo>
                  <a:lnTo>
                    <a:pt x="494" y="857"/>
                  </a:lnTo>
                  <a:lnTo>
                    <a:pt x="455" y="1207"/>
                  </a:lnTo>
                  <a:lnTo>
                    <a:pt x="465" y="1209"/>
                  </a:lnTo>
                  <a:lnTo>
                    <a:pt x="478" y="1213"/>
                  </a:lnTo>
                  <a:lnTo>
                    <a:pt x="494" y="1215"/>
                  </a:lnTo>
                  <a:lnTo>
                    <a:pt x="513" y="1217"/>
                  </a:lnTo>
                  <a:lnTo>
                    <a:pt x="532" y="1218"/>
                  </a:lnTo>
                  <a:lnTo>
                    <a:pt x="553" y="1220"/>
                  </a:lnTo>
                  <a:lnTo>
                    <a:pt x="576" y="1222"/>
                  </a:lnTo>
                  <a:lnTo>
                    <a:pt x="600" y="1222"/>
                  </a:lnTo>
                  <a:lnTo>
                    <a:pt x="625" y="1222"/>
                  </a:lnTo>
                  <a:lnTo>
                    <a:pt x="648" y="1222"/>
                  </a:lnTo>
                  <a:lnTo>
                    <a:pt x="671" y="1220"/>
                  </a:lnTo>
                  <a:lnTo>
                    <a:pt x="694" y="1220"/>
                  </a:lnTo>
                  <a:lnTo>
                    <a:pt x="715" y="1218"/>
                  </a:lnTo>
                  <a:lnTo>
                    <a:pt x="734" y="1215"/>
                  </a:lnTo>
                  <a:lnTo>
                    <a:pt x="754" y="1211"/>
                  </a:lnTo>
                  <a:lnTo>
                    <a:pt x="769" y="1207"/>
                  </a:lnTo>
                  <a:lnTo>
                    <a:pt x="757" y="1193"/>
                  </a:lnTo>
                  <a:lnTo>
                    <a:pt x="744" y="1178"/>
                  </a:lnTo>
                  <a:lnTo>
                    <a:pt x="729" y="1162"/>
                  </a:lnTo>
                  <a:lnTo>
                    <a:pt x="711" y="1147"/>
                  </a:lnTo>
                  <a:lnTo>
                    <a:pt x="694" y="1134"/>
                  </a:lnTo>
                  <a:lnTo>
                    <a:pt x="677" y="1120"/>
                  </a:lnTo>
                  <a:lnTo>
                    <a:pt x="659" y="1108"/>
                  </a:lnTo>
                  <a:lnTo>
                    <a:pt x="644" y="1101"/>
                  </a:lnTo>
                  <a:lnTo>
                    <a:pt x="646" y="1027"/>
                  </a:lnTo>
                  <a:lnTo>
                    <a:pt x="653" y="927"/>
                  </a:lnTo>
                  <a:lnTo>
                    <a:pt x="659" y="836"/>
                  </a:lnTo>
                  <a:lnTo>
                    <a:pt x="661" y="797"/>
                  </a:lnTo>
                  <a:lnTo>
                    <a:pt x="513" y="496"/>
                  </a:lnTo>
                  <a:lnTo>
                    <a:pt x="511" y="481"/>
                  </a:lnTo>
                  <a:lnTo>
                    <a:pt x="503" y="440"/>
                  </a:lnTo>
                  <a:lnTo>
                    <a:pt x="495" y="384"/>
                  </a:lnTo>
                  <a:lnTo>
                    <a:pt x="484" y="317"/>
                  </a:lnTo>
                  <a:lnTo>
                    <a:pt x="472" y="247"/>
                  </a:lnTo>
                  <a:lnTo>
                    <a:pt x="461" y="183"/>
                  </a:lnTo>
                  <a:lnTo>
                    <a:pt x="451" y="133"/>
                  </a:lnTo>
                  <a:lnTo>
                    <a:pt x="445" y="104"/>
                  </a:lnTo>
                  <a:lnTo>
                    <a:pt x="440" y="87"/>
                  </a:lnTo>
                  <a:lnTo>
                    <a:pt x="432" y="67"/>
                  </a:lnTo>
                  <a:lnTo>
                    <a:pt x="420" y="48"/>
                  </a:lnTo>
                  <a:lnTo>
                    <a:pt x="405" y="29"/>
                  </a:lnTo>
                  <a:lnTo>
                    <a:pt x="386" y="15"/>
                  </a:lnTo>
                  <a:lnTo>
                    <a:pt x="359" y="4"/>
                  </a:lnTo>
                  <a:lnTo>
                    <a:pt x="328" y="0"/>
                  </a:lnTo>
                  <a:lnTo>
                    <a:pt x="289" y="2"/>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sp>
          <p:nvSpPr>
            <p:cNvPr id="57779" name="Freeform 197"/>
            <p:cNvSpPr>
              <a:spLocks/>
            </p:cNvSpPr>
            <p:nvPr/>
          </p:nvSpPr>
          <p:spPr bwMode="auto">
            <a:xfrm>
              <a:off x="6613" y="1809"/>
              <a:ext cx="231" cy="313"/>
            </a:xfrm>
            <a:custGeom>
              <a:avLst/>
              <a:gdLst>
                <a:gd name="T0" fmla="*/ 210 w 231"/>
                <a:gd name="T1" fmla="*/ 205 h 313"/>
                <a:gd name="T2" fmla="*/ 208 w 231"/>
                <a:gd name="T3" fmla="*/ 189 h 313"/>
                <a:gd name="T4" fmla="*/ 206 w 231"/>
                <a:gd name="T5" fmla="*/ 174 h 313"/>
                <a:gd name="T6" fmla="*/ 202 w 231"/>
                <a:gd name="T7" fmla="*/ 158 h 313"/>
                <a:gd name="T8" fmla="*/ 202 w 231"/>
                <a:gd name="T9" fmla="*/ 145 h 313"/>
                <a:gd name="T10" fmla="*/ 198 w 231"/>
                <a:gd name="T11" fmla="*/ 100 h 313"/>
                <a:gd name="T12" fmla="*/ 204 w 231"/>
                <a:gd name="T13" fmla="*/ 62 h 313"/>
                <a:gd name="T14" fmla="*/ 213 w 231"/>
                <a:gd name="T15" fmla="*/ 29 h 313"/>
                <a:gd name="T16" fmla="*/ 231 w 231"/>
                <a:gd name="T17" fmla="*/ 0 h 313"/>
                <a:gd name="T18" fmla="*/ 84 w 231"/>
                <a:gd name="T19" fmla="*/ 174 h 313"/>
                <a:gd name="T20" fmla="*/ 0 w 231"/>
                <a:gd name="T21" fmla="*/ 203 h 313"/>
                <a:gd name="T22" fmla="*/ 9 w 231"/>
                <a:gd name="T23" fmla="*/ 313 h 313"/>
                <a:gd name="T24" fmla="*/ 150 w 231"/>
                <a:gd name="T25" fmla="*/ 280 h 313"/>
                <a:gd name="T26" fmla="*/ 210 w 231"/>
                <a:gd name="T27" fmla="*/ 205 h 31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31"/>
                <a:gd name="T43" fmla="*/ 0 h 313"/>
                <a:gd name="T44" fmla="*/ 231 w 231"/>
                <a:gd name="T45" fmla="*/ 313 h 31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31" h="313">
                  <a:moveTo>
                    <a:pt x="210" y="205"/>
                  </a:moveTo>
                  <a:lnTo>
                    <a:pt x="208" y="189"/>
                  </a:lnTo>
                  <a:lnTo>
                    <a:pt x="206" y="174"/>
                  </a:lnTo>
                  <a:lnTo>
                    <a:pt x="202" y="158"/>
                  </a:lnTo>
                  <a:lnTo>
                    <a:pt x="202" y="145"/>
                  </a:lnTo>
                  <a:lnTo>
                    <a:pt x="198" y="100"/>
                  </a:lnTo>
                  <a:lnTo>
                    <a:pt x="204" y="62"/>
                  </a:lnTo>
                  <a:lnTo>
                    <a:pt x="213" y="29"/>
                  </a:lnTo>
                  <a:lnTo>
                    <a:pt x="231" y="0"/>
                  </a:lnTo>
                  <a:lnTo>
                    <a:pt x="84" y="174"/>
                  </a:lnTo>
                  <a:lnTo>
                    <a:pt x="0" y="203"/>
                  </a:lnTo>
                  <a:lnTo>
                    <a:pt x="9" y="313"/>
                  </a:lnTo>
                  <a:lnTo>
                    <a:pt x="150" y="280"/>
                  </a:lnTo>
                  <a:lnTo>
                    <a:pt x="210" y="205"/>
                  </a:lnTo>
                  <a:close/>
                </a:path>
              </a:pathLst>
            </a:custGeom>
            <a:solidFill>
              <a:srgbClr val="00335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780" name="Freeform 198"/>
            <p:cNvSpPr>
              <a:spLocks/>
            </p:cNvSpPr>
            <p:nvPr/>
          </p:nvSpPr>
          <p:spPr bwMode="auto">
            <a:xfrm>
              <a:off x="6613" y="1809"/>
              <a:ext cx="231" cy="313"/>
            </a:xfrm>
            <a:custGeom>
              <a:avLst/>
              <a:gdLst>
                <a:gd name="T0" fmla="*/ 210 w 231"/>
                <a:gd name="T1" fmla="*/ 205 h 313"/>
                <a:gd name="T2" fmla="*/ 210 w 231"/>
                <a:gd name="T3" fmla="*/ 205 h 313"/>
                <a:gd name="T4" fmla="*/ 208 w 231"/>
                <a:gd name="T5" fmla="*/ 189 h 313"/>
                <a:gd name="T6" fmla="*/ 206 w 231"/>
                <a:gd name="T7" fmla="*/ 174 h 313"/>
                <a:gd name="T8" fmla="*/ 202 w 231"/>
                <a:gd name="T9" fmla="*/ 158 h 313"/>
                <a:gd name="T10" fmla="*/ 202 w 231"/>
                <a:gd name="T11" fmla="*/ 145 h 313"/>
                <a:gd name="T12" fmla="*/ 202 w 231"/>
                <a:gd name="T13" fmla="*/ 145 h 313"/>
                <a:gd name="T14" fmla="*/ 198 w 231"/>
                <a:gd name="T15" fmla="*/ 100 h 313"/>
                <a:gd name="T16" fmla="*/ 204 w 231"/>
                <a:gd name="T17" fmla="*/ 62 h 313"/>
                <a:gd name="T18" fmla="*/ 213 w 231"/>
                <a:gd name="T19" fmla="*/ 29 h 313"/>
                <a:gd name="T20" fmla="*/ 231 w 231"/>
                <a:gd name="T21" fmla="*/ 0 h 313"/>
                <a:gd name="T22" fmla="*/ 84 w 231"/>
                <a:gd name="T23" fmla="*/ 174 h 313"/>
                <a:gd name="T24" fmla="*/ 0 w 231"/>
                <a:gd name="T25" fmla="*/ 203 h 313"/>
                <a:gd name="T26" fmla="*/ 9 w 231"/>
                <a:gd name="T27" fmla="*/ 313 h 313"/>
                <a:gd name="T28" fmla="*/ 150 w 231"/>
                <a:gd name="T29" fmla="*/ 280 h 313"/>
                <a:gd name="T30" fmla="*/ 210 w 231"/>
                <a:gd name="T31" fmla="*/ 205 h 3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31"/>
                <a:gd name="T49" fmla="*/ 0 h 313"/>
                <a:gd name="T50" fmla="*/ 231 w 231"/>
                <a:gd name="T51" fmla="*/ 313 h 31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31" h="313">
                  <a:moveTo>
                    <a:pt x="210" y="205"/>
                  </a:moveTo>
                  <a:lnTo>
                    <a:pt x="210" y="205"/>
                  </a:lnTo>
                  <a:lnTo>
                    <a:pt x="208" y="189"/>
                  </a:lnTo>
                  <a:lnTo>
                    <a:pt x="206" y="174"/>
                  </a:lnTo>
                  <a:lnTo>
                    <a:pt x="202" y="158"/>
                  </a:lnTo>
                  <a:lnTo>
                    <a:pt x="202" y="145"/>
                  </a:lnTo>
                  <a:lnTo>
                    <a:pt x="198" y="100"/>
                  </a:lnTo>
                  <a:lnTo>
                    <a:pt x="204" y="62"/>
                  </a:lnTo>
                  <a:lnTo>
                    <a:pt x="213" y="29"/>
                  </a:lnTo>
                  <a:lnTo>
                    <a:pt x="231" y="0"/>
                  </a:lnTo>
                  <a:lnTo>
                    <a:pt x="84" y="174"/>
                  </a:lnTo>
                  <a:lnTo>
                    <a:pt x="0" y="203"/>
                  </a:lnTo>
                  <a:lnTo>
                    <a:pt x="9" y="313"/>
                  </a:lnTo>
                  <a:lnTo>
                    <a:pt x="150" y="280"/>
                  </a:lnTo>
                  <a:lnTo>
                    <a:pt x="210" y="205"/>
                  </a:lnTo>
                </a:path>
              </a:pathLst>
            </a:custGeom>
            <a:solidFill>
              <a:schemeClr val="hlink"/>
            </a:solidFill>
            <a:ln w="0">
              <a:solidFill>
                <a:srgbClr val="000000"/>
              </a:solidFill>
              <a:prstDash val="solid"/>
              <a:round/>
              <a:headEnd/>
              <a:tailEnd/>
            </a:ln>
          </p:spPr>
          <p:txBody>
            <a:bodyPr/>
            <a:lstStyle/>
            <a:p>
              <a:endParaRPr lang="en-US" dirty="0"/>
            </a:p>
          </p:txBody>
        </p:sp>
        <p:sp>
          <p:nvSpPr>
            <p:cNvPr id="57781" name="Freeform 199"/>
            <p:cNvSpPr>
              <a:spLocks/>
            </p:cNvSpPr>
            <p:nvPr/>
          </p:nvSpPr>
          <p:spPr bwMode="auto">
            <a:xfrm>
              <a:off x="6611" y="1805"/>
              <a:ext cx="452" cy="448"/>
            </a:xfrm>
            <a:custGeom>
              <a:avLst/>
              <a:gdLst>
                <a:gd name="T0" fmla="*/ 19 w 452"/>
                <a:gd name="T1" fmla="*/ 448 h 448"/>
                <a:gd name="T2" fmla="*/ 48 w 452"/>
                <a:gd name="T3" fmla="*/ 442 h 448"/>
                <a:gd name="T4" fmla="*/ 88 w 452"/>
                <a:gd name="T5" fmla="*/ 433 h 448"/>
                <a:gd name="T6" fmla="*/ 135 w 452"/>
                <a:gd name="T7" fmla="*/ 421 h 448"/>
                <a:gd name="T8" fmla="*/ 185 w 452"/>
                <a:gd name="T9" fmla="*/ 410 h 448"/>
                <a:gd name="T10" fmla="*/ 229 w 452"/>
                <a:gd name="T11" fmla="*/ 398 h 448"/>
                <a:gd name="T12" fmla="*/ 267 w 452"/>
                <a:gd name="T13" fmla="*/ 388 h 448"/>
                <a:gd name="T14" fmla="*/ 294 w 452"/>
                <a:gd name="T15" fmla="*/ 381 h 448"/>
                <a:gd name="T16" fmla="*/ 304 w 452"/>
                <a:gd name="T17" fmla="*/ 379 h 448"/>
                <a:gd name="T18" fmla="*/ 319 w 452"/>
                <a:gd name="T19" fmla="*/ 352 h 448"/>
                <a:gd name="T20" fmla="*/ 339 w 452"/>
                <a:gd name="T21" fmla="*/ 317 h 448"/>
                <a:gd name="T22" fmla="*/ 358 w 452"/>
                <a:gd name="T23" fmla="*/ 280 h 448"/>
                <a:gd name="T24" fmla="*/ 375 w 452"/>
                <a:gd name="T25" fmla="*/ 241 h 448"/>
                <a:gd name="T26" fmla="*/ 395 w 452"/>
                <a:gd name="T27" fmla="*/ 203 h 448"/>
                <a:gd name="T28" fmla="*/ 410 w 452"/>
                <a:gd name="T29" fmla="*/ 168 h 448"/>
                <a:gd name="T30" fmla="*/ 423 w 452"/>
                <a:gd name="T31" fmla="*/ 141 h 448"/>
                <a:gd name="T32" fmla="*/ 433 w 452"/>
                <a:gd name="T33" fmla="*/ 122 h 448"/>
                <a:gd name="T34" fmla="*/ 447 w 452"/>
                <a:gd name="T35" fmla="*/ 93 h 448"/>
                <a:gd name="T36" fmla="*/ 452 w 452"/>
                <a:gd name="T37" fmla="*/ 60 h 448"/>
                <a:gd name="T38" fmla="*/ 445 w 452"/>
                <a:gd name="T39" fmla="*/ 31 h 448"/>
                <a:gd name="T40" fmla="*/ 416 w 452"/>
                <a:gd name="T41" fmla="*/ 8 h 448"/>
                <a:gd name="T42" fmla="*/ 397 w 452"/>
                <a:gd name="T43" fmla="*/ 2 h 448"/>
                <a:gd name="T44" fmla="*/ 379 w 452"/>
                <a:gd name="T45" fmla="*/ 0 h 448"/>
                <a:gd name="T46" fmla="*/ 364 w 452"/>
                <a:gd name="T47" fmla="*/ 4 h 448"/>
                <a:gd name="T48" fmla="*/ 352 w 452"/>
                <a:gd name="T49" fmla="*/ 12 h 448"/>
                <a:gd name="T50" fmla="*/ 341 w 452"/>
                <a:gd name="T51" fmla="*/ 19 h 448"/>
                <a:gd name="T52" fmla="*/ 331 w 452"/>
                <a:gd name="T53" fmla="*/ 31 h 448"/>
                <a:gd name="T54" fmla="*/ 321 w 452"/>
                <a:gd name="T55" fmla="*/ 41 h 448"/>
                <a:gd name="T56" fmla="*/ 316 w 452"/>
                <a:gd name="T57" fmla="*/ 50 h 448"/>
                <a:gd name="T58" fmla="*/ 308 w 452"/>
                <a:gd name="T59" fmla="*/ 66 h 448"/>
                <a:gd name="T60" fmla="*/ 293 w 452"/>
                <a:gd name="T61" fmla="*/ 95 h 448"/>
                <a:gd name="T62" fmla="*/ 275 w 452"/>
                <a:gd name="T63" fmla="*/ 129 h 448"/>
                <a:gd name="T64" fmla="*/ 256 w 452"/>
                <a:gd name="T65" fmla="*/ 166 h 448"/>
                <a:gd name="T66" fmla="*/ 237 w 452"/>
                <a:gd name="T67" fmla="*/ 205 h 448"/>
                <a:gd name="T68" fmla="*/ 221 w 452"/>
                <a:gd name="T69" fmla="*/ 236 h 448"/>
                <a:gd name="T70" fmla="*/ 210 w 452"/>
                <a:gd name="T71" fmla="*/ 259 h 448"/>
                <a:gd name="T72" fmla="*/ 206 w 452"/>
                <a:gd name="T73" fmla="*/ 267 h 448"/>
                <a:gd name="T74" fmla="*/ 179 w 452"/>
                <a:gd name="T75" fmla="*/ 272 h 448"/>
                <a:gd name="T76" fmla="*/ 152 w 452"/>
                <a:gd name="T77" fmla="*/ 280 h 448"/>
                <a:gd name="T78" fmla="*/ 123 w 452"/>
                <a:gd name="T79" fmla="*/ 290 h 448"/>
                <a:gd name="T80" fmla="*/ 94 w 452"/>
                <a:gd name="T81" fmla="*/ 299 h 448"/>
                <a:gd name="T82" fmla="*/ 67 w 452"/>
                <a:gd name="T83" fmla="*/ 307 h 448"/>
                <a:gd name="T84" fmla="*/ 42 w 452"/>
                <a:gd name="T85" fmla="*/ 315 h 448"/>
                <a:gd name="T86" fmla="*/ 19 w 452"/>
                <a:gd name="T87" fmla="*/ 321 h 448"/>
                <a:gd name="T88" fmla="*/ 0 w 452"/>
                <a:gd name="T89" fmla="*/ 323 h 448"/>
                <a:gd name="T90" fmla="*/ 19 w 452"/>
                <a:gd name="T91" fmla="*/ 448 h 44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452"/>
                <a:gd name="T139" fmla="*/ 0 h 448"/>
                <a:gd name="T140" fmla="*/ 452 w 452"/>
                <a:gd name="T141" fmla="*/ 448 h 44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452" h="448">
                  <a:moveTo>
                    <a:pt x="19" y="448"/>
                  </a:moveTo>
                  <a:lnTo>
                    <a:pt x="48" y="442"/>
                  </a:lnTo>
                  <a:lnTo>
                    <a:pt x="88" y="433"/>
                  </a:lnTo>
                  <a:lnTo>
                    <a:pt x="135" y="421"/>
                  </a:lnTo>
                  <a:lnTo>
                    <a:pt x="185" y="410"/>
                  </a:lnTo>
                  <a:lnTo>
                    <a:pt x="229" y="398"/>
                  </a:lnTo>
                  <a:lnTo>
                    <a:pt x="267" y="388"/>
                  </a:lnTo>
                  <a:lnTo>
                    <a:pt x="294" y="381"/>
                  </a:lnTo>
                  <a:lnTo>
                    <a:pt x="304" y="379"/>
                  </a:lnTo>
                  <a:lnTo>
                    <a:pt x="319" y="352"/>
                  </a:lnTo>
                  <a:lnTo>
                    <a:pt x="339" y="317"/>
                  </a:lnTo>
                  <a:lnTo>
                    <a:pt x="358" y="280"/>
                  </a:lnTo>
                  <a:lnTo>
                    <a:pt x="375" y="241"/>
                  </a:lnTo>
                  <a:lnTo>
                    <a:pt x="395" y="203"/>
                  </a:lnTo>
                  <a:lnTo>
                    <a:pt x="410" y="168"/>
                  </a:lnTo>
                  <a:lnTo>
                    <a:pt x="423" y="141"/>
                  </a:lnTo>
                  <a:lnTo>
                    <a:pt x="433" y="122"/>
                  </a:lnTo>
                  <a:lnTo>
                    <a:pt x="447" y="93"/>
                  </a:lnTo>
                  <a:lnTo>
                    <a:pt x="452" y="60"/>
                  </a:lnTo>
                  <a:lnTo>
                    <a:pt x="445" y="31"/>
                  </a:lnTo>
                  <a:lnTo>
                    <a:pt x="416" y="8"/>
                  </a:lnTo>
                  <a:lnTo>
                    <a:pt x="397" y="2"/>
                  </a:lnTo>
                  <a:lnTo>
                    <a:pt x="379" y="0"/>
                  </a:lnTo>
                  <a:lnTo>
                    <a:pt x="364" y="4"/>
                  </a:lnTo>
                  <a:lnTo>
                    <a:pt x="352" y="12"/>
                  </a:lnTo>
                  <a:lnTo>
                    <a:pt x="341" y="19"/>
                  </a:lnTo>
                  <a:lnTo>
                    <a:pt x="331" y="31"/>
                  </a:lnTo>
                  <a:lnTo>
                    <a:pt x="321" y="41"/>
                  </a:lnTo>
                  <a:lnTo>
                    <a:pt x="316" y="50"/>
                  </a:lnTo>
                  <a:lnTo>
                    <a:pt x="308" y="66"/>
                  </a:lnTo>
                  <a:lnTo>
                    <a:pt x="293" y="95"/>
                  </a:lnTo>
                  <a:lnTo>
                    <a:pt x="275" y="129"/>
                  </a:lnTo>
                  <a:lnTo>
                    <a:pt x="256" y="166"/>
                  </a:lnTo>
                  <a:lnTo>
                    <a:pt x="237" y="205"/>
                  </a:lnTo>
                  <a:lnTo>
                    <a:pt x="221" y="236"/>
                  </a:lnTo>
                  <a:lnTo>
                    <a:pt x="210" y="259"/>
                  </a:lnTo>
                  <a:lnTo>
                    <a:pt x="206" y="267"/>
                  </a:lnTo>
                  <a:lnTo>
                    <a:pt x="179" y="272"/>
                  </a:lnTo>
                  <a:lnTo>
                    <a:pt x="152" y="280"/>
                  </a:lnTo>
                  <a:lnTo>
                    <a:pt x="123" y="290"/>
                  </a:lnTo>
                  <a:lnTo>
                    <a:pt x="94" y="299"/>
                  </a:lnTo>
                  <a:lnTo>
                    <a:pt x="67" y="307"/>
                  </a:lnTo>
                  <a:lnTo>
                    <a:pt x="42" y="315"/>
                  </a:lnTo>
                  <a:lnTo>
                    <a:pt x="19" y="321"/>
                  </a:lnTo>
                  <a:lnTo>
                    <a:pt x="0" y="323"/>
                  </a:lnTo>
                  <a:lnTo>
                    <a:pt x="19" y="448"/>
                  </a:lnTo>
                  <a:close/>
                </a:path>
              </a:pathLst>
            </a:cu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782" name="Freeform 200"/>
            <p:cNvSpPr>
              <a:spLocks/>
            </p:cNvSpPr>
            <p:nvPr/>
          </p:nvSpPr>
          <p:spPr bwMode="auto">
            <a:xfrm>
              <a:off x="6611" y="1805"/>
              <a:ext cx="452" cy="448"/>
            </a:xfrm>
            <a:custGeom>
              <a:avLst/>
              <a:gdLst>
                <a:gd name="T0" fmla="*/ 19 w 452"/>
                <a:gd name="T1" fmla="*/ 448 h 448"/>
                <a:gd name="T2" fmla="*/ 19 w 452"/>
                <a:gd name="T3" fmla="*/ 448 h 448"/>
                <a:gd name="T4" fmla="*/ 48 w 452"/>
                <a:gd name="T5" fmla="*/ 442 h 448"/>
                <a:gd name="T6" fmla="*/ 88 w 452"/>
                <a:gd name="T7" fmla="*/ 433 h 448"/>
                <a:gd name="T8" fmla="*/ 135 w 452"/>
                <a:gd name="T9" fmla="*/ 421 h 448"/>
                <a:gd name="T10" fmla="*/ 185 w 452"/>
                <a:gd name="T11" fmla="*/ 410 h 448"/>
                <a:gd name="T12" fmla="*/ 229 w 452"/>
                <a:gd name="T13" fmla="*/ 398 h 448"/>
                <a:gd name="T14" fmla="*/ 267 w 452"/>
                <a:gd name="T15" fmla="*/ 388 h 448"/>
                <a:gd name="T16" fmla="*/ 294 w 452"/>
                <a:gd name="T17" fmla="*/ 381 h 448"/>
                <a:gd name="T18" fmla="*/ 304 w 452"/>
                <a:gd name="T19" fmla="*/ 379 h 448"/>
                <a:gd name="T20" fmla="*/ 304 w 452"/>
                <a:gd name="T21" fmla="*/ 379 h 448"/>
                <a:gd name="T22" fmla="*/ 319 w 452"/>
                <a:gd name="T23" fmla="*/ 352 h 448"/>
                <a:gd name="T24" fmla="*/ 339 w 452"/>
                <a:gd name="T25" fmla="*/ 317 h 448"/>
                <a:gd name="T26" fmla="*/ 358 w 452"/>
                <a:gd name="T27" fmla="*/ 280 h 448"/>
                <a:gd name="T28" fmla="*/ 375 w 452"/>
                <a:gd name="T29" fmla="*/ 241 h 448"/>
                <a:gd name="T30" fmla="*/ 395 w 452"/>
                <a:gd name="T31" fmla="*/ 203 h 448"/>
                <a:gd name="T32" fmla="*/ 410 w 452"/>
                <a:gd name="T33" fmla="*/ 168 h 448"/>
                <a:gd name="T34" fmla="*/ 423 w 452"/>
                <a:gd name="T35" fmla="*/ 141 h 448"/>
                <a:gd name="T36" fmla="*/ 433 w 452"/>
                <a:gd name="T37" fmla="*/ 122 h 448"/>
                <a:gd name="T38" fmla="*/ 433 w 452"/>
                <a:gd name="T39" fmla="*/ 122 h 448"/>
                <a:gd name="T40" fmla="*/ 447 w 452"/>
                <a:gd name="T41" fmla="*/ 93 h 448"/>
                <a:gd name="T42" fmla="*/ 452 w 452"/>
                <a:gd name="T43" fmla="*/ 60 h 448"/>
                <a:gd name="T44" fmla="*/ 445 w 452"/>
                <a:gd name="T45" fmla="*/ 31 h 448"/>
                <a:gd name="T46" fmla="*/ 416 w 452"/>
                <a:gd name="T47" fmla="*/ 8 h 448"/>
                <a:gd name="T48" fmla="*/ 416 w 452"/>
                <a:gd name="T49" fmla="*/ 8 h 448"/>
                <a:gd name="T50" fmla="*/ 397 w 452"/>
                <a:gd name="T51" fmla="*/ 2 h 448"/>
                <a:gd name="T52" fmla="*/ 379 w 452"/>
                <a:gd name="T53" fmla="*/ 0 h 448"/>
                <a:gd name="T54" fmla="*/ 364 w 452"/>
                <a:gd name="T55" fmla="*/ 4 h 448"/>
                <a:gd name="T56" fmla="*/ 352 w 452"/>
                <a:gd name="T57" fmla="*/ 12 h 448"/>
                <a:gd name="T58" fmla="*/ 341 w 452"/>
                <a:gd name="T59" fmla="*/ 19 h 448"/>
                <a:gd name="T60" fmla="*/ 331 w 452"/>
                <a:gd name="T61" fmla="*/ 31 h 448"/>
                <a:gd name="T62" fmla="*/ 321 w 452"/>
                <a:gd name="T63" fmla="*/ 41 h 448"/>
                <a:gd name="T64" fmla="*/ 316 w 452"/>
                <a:gd name="T65" fmla="*/ 50 h 448"/>
                <a:gd name="T66" fmla="*/ 316 w 452"/>
                <a:gd name="T67" fmla="*/ 50 h 448"/>
                <a:gd name="T68" fmla="*/ 308 w 452"/>
                <a:gd name="T69" fmla="*/ 66 h 448"/>
                <a:gd name="T70" fmla="*/ 293 w 452"/>
                <a:gd name="T71" fmla="*/ 95 h 448"/>
                <a:gd name="T72" fmla="*/ 275 w 452"/>
                <a:gd name="T73" fmla="*/ 129 h 448"/>
                <a:gd name="T74" fmla="*/ 256 w 452"/>
                <a:gd name="T75" fmla="*/ 166 h 448"/>
                <a:gd name="T76" fmla="*/ 237 w 452"/>
                <a:gd name="T77" fmla="*/ 205 h 448"/>
                <a:gd name="T78" fmla="*/ 221 w 452"/>
                <a:gd name="T79" fmla="*/ 236 h 448"/>
                <a:gd name="T80" fmla="*/ 210 w 452"/>
                <a:gd name="T81" fmla="*/ 259 h 448"/>
                <a:gd name="T82" fmla="*/ 206 w 452"/>
                <a:gd name="T83" fmla="*/ 267 h 448"/>
                <a:gd name="T84" fmla="*/ 206 w 452"/>
                <a:gd name="T85" fmla="*/ 267 h 448"/>
                <a:gd name="T86" fmla="*/ 179 w 452"/>
                <a:gd name="T87" fmla="*/ 272 h 448"/>
                <a:gd name="T88" fmla="*/ 152 w 452"/>
                <a:gd name="T89" fmla="*/ 280 h 448"/>
                <a:gd name="T90" fmla="*/ 123 w 452"/>
                <a:gd name="T91" fmla="*/ 290 h 448"/>
                <a:gd name="T92" fmla="*/ 94 w 452"/>
                <a:gd name="T93" fmla="*/ 299 h 448"/>
                <a:gd name="T94" fmla="*/ 67 w 452"/>
                <a:gd name="T95" fmla="*/ 307 h 448"/>
                <a:gd name="T96" fmla="*/ 42 w 452"/>
                <a:gd name="T97" fmla="*/ 315 h 448"/>
                <a:gd name="T98" fmla="*/ 19 w 452"/>
                <a:gd name="T99" fmla="*/ 321 h 448"/>
                <a:gd name="T100" fmla="*/ 0 w 452"/>
                <a:gd name="T101" fmla="*/ 323 h 448"/>
                <a:gd name="T102" fmla="*/ 19 w 452"/>
                <a:gd name="T103" fmla="*/ 448 h 44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52"/>
                <a:gd name="T157" fmla="*/ 0 h 448"/>
                <a:gd name="T158" fmla="*/ 452 w 452"/>
                <a:gd name="T159" fmla="*/ 448 h 44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52" h="448">
                  <a:moveTo>
                    <a:pt x="19" y="448"/>
                  </a:moveTo>
                  <a:lnTo>
                    <a:pt x="19" y="448"/>
                  </a:lnTo>
                  <a:lnTo>
                    <a:pt x="48" y="442"/>
                  </a:lnTo>
                  <a:lnTo>
                    <a:pt x="88" y="433"/>
                  </a:lnTo>
                  <a:lnTo>
                    <a:pt x="135" y="421"/>
                  </a:lnTo>
                  <a:lnTo>
                    <a:pt x="185" y="410"/>
                  </a:lnTo>
                  <a:lnTo>
                    <a:pt x="229" y="398"/>
                  </a:lnTo>
                  <a:lnTo>
                    <a:pt x="267" y="388"/>
                  </a:lnTo>
                  <a:lnTo>
                    <a:pt x="294" y="381"/>
                  </a:lnTo>
                  <a:lnTo>
                    <a:pt x="304" y="379"/>
                  </a:lnTo>
                  <a:lnTo>
                    <a:pt x="319" y="352"/>
                  </a:lnTo>
                  <a:lnTo>
                    <a:pt x="339" y="317"/>
                  </a:lnTo>
                  <a:lnTo>
                    <a:pt x="358" y="280"/>
                  </a:lnTo>
                  <a:lnTo>
                    <a:pt x="375" y="241"/>
                  </a:lnTo>
                  <a:lnTo>
                    <a:pt x="395" y="203"/>
                  </a:lnTo>
                  <a:lnTo>
                    <a:pt x="410" y="168"/>
                  </a:lnTo>
                  <a:lnTo>
                    <a:pt x="423" y="141"/>
                  </a:lnTo>
                  <a:lnTo>
                    <a:pt x="433" y="122"/>
                  </a:lnTo>
                  <a:lnTo>
                    <a:pt x="447" y="93"/>
                  </a:lnTo>
                  <a:lnTo>
                    <a:pt x="452" y="60"/>
                  </a:lnTo>
                  <a:lnTo>
                    <a:pt x="445" y="31"/>
                  </a:lnTo>
                  <a:lnTo>
                    <a:pt x="416" y="8"/>
                  </a:lnTo>
                  <a:lnTo>
                    <a:pt x="397" y="2"/>
                  </a:lnTo>
                  <a:lnTo>
                    <a:pt x="379" y="0"/>
                  </a:lnTo>
                  <a:lnTo>
                    <a:pt x="364" y="4"/>
                  </a:lnTo>
                  <a:lnTo>
                    <a:pt x="352" y="12"/>
                  </a:lnTo>
                  <a:lnTo>
                    <a:pt x="341" y="19"/>
                  </a:lnTo>
                  <a:lnTo>
                    <a:pt x="331" y="31"/>
                  </a:lnTo>
                  <a:lnTo>
                    <a:pt x="321" y="41"/>
                  </a:lnTo>
                  <a:lnTo>
                    <a:pt x="316" y="50"/>
                  </a:lnTo>
                  <a:lnTo>
                    <a:pt x="308" y="66"/>
                  </a:lnTo>
                  <a:lnTo>
                    <a:pt x="293" y="95"/>
                  </a:lnTo>
                  <a:lnTo>
                    <a:pt x="275" y="129"/>
                  </a:lnTo>
                  <a:lnTo>
                    <a:pt x="256" y="166"/>
                  </a:lnTo>
                  <a:lnTo>
                    <a:pt x="237" y="205"/>
                  </a:lnTo>
                  <a:lnTo>
                    <a:pt x="221" y="236"/>
                  </a:lnTo>
                  <a:lnTo>
                    <a:pt x="210" y="259"/>
                  </a:lnTo>
                  <a:lnTo>
                    <a:pt x="206" y="267"/>
                  </a:lnTo>
                  <a:lnTo>
                    <a:pt x="179" y="272"/>
                  </a:lnTo>
                  <a:lnTo>
                    <a:pt x="152" y="280"/>
                  </a:lnTo>
                  <a:lnTo>
                    <a:pt x="123" y="290"/>
                  </a:lnTo>
                  <a:lnTo>
                    <a:pt x="94" y="299"/>
                  </a:lnTo>
                  <a:lnTo>
                    <a:pt x="67" y="307"/>
                  </a:lnTo>
                  <a:lnTo>
                    <a:pt x="42" y="315"/>
                  </a:lnTo>
                  <a:lnTo>
                    <a:pt x="19" y="321"/>
                  </a:lnTo>
                  <a:lnTo>
                    <a:pt x="0" y="323"/>
                  </a:lnTo>
                  <a:lnTo>
                    <a:pt x="19" y="448"/>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sp>
          <p:nvSpPr>
            <p:cNvPr id="57783" name="Freeform 201"/>
            <p:cNvSpPr>
              <a:spLocks/>
            </p:cNvSpPr>
            <p:nvPr/>
          </p:nvSpPr>
          <p:spPr bwMode="auto">
            <a:xfrm>
              <a:off x="6684" y="1454"/>
              <a:ext cx="293" cy="359"/>
            </a:xfrm>
            <a:custGeom>
              <a:avLst/>
              <a:gdLst>
                <a:gd name="T0" fmla="*/ 25 w 293"/>
                <a:gd name="T1" fmla="*/ 253 h 359"/>
                <a:gd name="T2" fmla="*/ 33 w 293"/>
                <a:gd name="T3" fmla="*/ 280 h 359"/>
                <a:gd name="T4" fmla="*/ 46 w 293"/>
                <a:gd name="T5" fmla="*/ 303 h 359"/>
                <a:gd name="T6" fmla="*/ 63 w 293"/>
                <a:gd name="T7" fmla="*/ 322 h 359"/>
                <a:gd name="T8" fmla="*/ 85 w 293"/>
                <a:gd name="T9" fmla="*/ 338 h 359"/>
                <a:gd name="T10" fmla="*/ 108 w 293"/>
                <a:gd name="T11" fmla="*/ 349 h 359"/>
                <a:gd name="T12" fmla="*/ 133 w 293"/>
                <a:gd name="T13" fmla="*/ 357 h 359"/>
                <a:gd name="T14" fmla="*/ 160 w 293"/>
                <a:gd name="T15" fmla="*/ 359 h 359"/>
                <a:gd name="T16" fmla="*/ 187 w 293"/>
                <a:gd name="T17" fmla="*/ 355 h 359"/>
                <a:gd name="T18" fmla="*/ 214 w 293"/>
                <a:gd name="T19" fmla="*/ 347 h 359"/>
                <a:gd name="T20" fmla="*/ 237 w 293"/>
                <a:gd name="T21" fmla="*/ 334 h 359"/>
                <a:gd name="T22" fmla="*/ 256 w 293"/>
                <a:gd name="T23" fmla="*/ 316 h 359"/>
                <a:gd name="T24" fmla="*/ 272 w 293"/>
                <a:gd name="T25" fmla="*/ 295 h 359"/>
                <a:gd name="T26" fmla="*/ 283 w 293"/>
                <a:gd name="T27" fmla="*/ 272 h 359"/>
                <a:gd name="T28" fmla="*/ 291 w 293"/>
                <a:gd name="T29" fmla="*/ 247 h 359"/>
                <a:gd name="T30" fmla="*/ 293 w 293"/>
                <a:gd name="T31" fmla="*/ 220 h 359"/>
                <a:gd name="T32" fmla="*/ 289 w 293"/>
                <a:gd name="T33" fmla="*/ 193 h 359"/>
                <a:gd name="T34" fmla="*/ 270 w 293"/>
                <a:gd name="T35" fmla="*/ 106 h 359"/>
                <a:gd name="T36" fmla="*/ 260 w 293"/>
                <a:gd name="T37" fmla="*/ 79 h 359"/>
                <a:gd name="T38" fmla="*/ 246 w 293"/>
                <a:gd name="T39" fmla="*/ 56 h 359"/>
                <a:gd name="T40" fmla="*/ 229 w 293"/>
                <a:gd name="T41" fmla="*/ 36 h 359"/>
                <a:gd name="T42" fmla="*/ 210 w 293"/>
                <a:gd name="T43" fmla="*/ 21 h 359"/>
                <a:gd name="T44" fmla="*/ 187 w 293"/>
                <a:gd name="T45" fmla="*/ 9 h 359"/>
                <a:gd name="T46" fmla="*/ 162 w 293"/>
                <a:gd name="T47" fmla="*/ 1 h 359"/>
                <a:gd name="T48" fmla="*/ 135 w 293"/>
                <a:gd name="T49" fmla="*/ 0 h 359"/>
                <a:gd name="T50" fmla="*/ 108 w 293"/>
                <a:gd name="T51" fmla="*/ 3 h 359"/>
                <a:gd name="T52" fmla="*/ 81 w 293"/>
                <a:gd name="T53" fmla="*/ 11 h 359"/>
                <a:gd name="T54" fmla="*/ 58 w 293"/>
                <a:gd name="T55" fmla="*/ 25 h 359"/>
                <a:gd name="T56" fmla="*/ 38 w 293"/>
                <a:gd name="T57" fmla="*/ 42 h 359"/>
                <a:gd name="T58" fmla="*/ 23 w 293"/>
                <a:gd name="T59" fmla="*/ 63 h 359"/>
                <a:gd name="T60" fmla="*/ 11 w 293"/>
                <a:gd name="T61" fmla="*/ 86 h 359"/>
                <a:gd name="T62" fmla="*/ 4 w 293"/>
                <a:gd name="T63" fmla="*/ 112 h 359"/>
                <a:gd name="T64" fmla="*/ 0 w 293"/>
                <a:gd name="T65" fmla="*/ 139 h 359"/>
                <a:gd name="T66" fmla="*/ 4 w 293"/>
                <a:gd name="T67" fmla="*/ 166 h 359"/>
                <a:gd name="T68" fmla="*/ 25 w 293"/>
                <a:gd name="T69" fmla="*/ 253 h 35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93"/>
                <a:gd name="T106" fmla="*/ 0 h 359"/>
                <a:gd name="T107" fmla="*/ 293 w 293"/>
                <a:gd name="T108" fmla="*/ 359 h 35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93" h="359">
                  <a:moveTo>
                    <a:pt x="25" y="253"/>
                  </a:moveTo>
                  <a:lnTo>
                    <a:pt x="33" y="280"/>
                  </a:lnTo>
                  <a:lnTo>
                    <a:pt x="46" y="303"/>
                  </a:lnTo>
                  <a:lnTo>
                    <a:pt x="63" y="322"/>
                  </a:lnTo>
                  <a:lnTo>
                    <a:pt x="85" y="338"/>
                  </a:lnTo>
                  <a:lnTo>
                    <a:pt x="108" y="349"/>
                  </a:lnTo>
                  <a:lnTo>
                    <a:pt x="133" y="357"/>
                  </a:lnTo>
                  <a:lnTo>
                    <a:pt x="160" y="359"/>
                  </a:lnTo>
                  <a:lnTo>
                    <a:pt x="187" y="355"/>
                  </a:lnTo>
                  <a:lnTo>
                    <a:pt x="214" y="347"/>
                  </a:lnTo>
                  <a:lnTo>
                    <a:pt x="237" y="334"/>
                  </a:lnTo>
                  <a:lnTo>
                    <a:pt x="256" y="316"/>
                  </a:lnTo>
                  <a:lnTo>
                    <a:pt x="272" y="295"/>
                  </a:lnTo>
                  <a:lnTo>
                    <a:pt x="283" y="272"/>
                  </a:lnTo>
                  <a:lnTo>
                    <a:pt x="291" y="247"/>
                  </a:lnTo>
                  <a:lnTo>
                    <a:pt x="293" y="220"/>
                  </a:lnTo>
                  <a:lnTo>
                    <a:pt x="289" y="193"/>
                  </a:lnTo>
                  <a:lnTo>
                    <a:pt x="270" y="106"/>
                  </a:lnTo>
                  <a:lnTo>
                    <a:pt x="260" y="79"/>
                  </a:lnTo>
                  <a:lnTo>
                    <a:pt x="246" y="56"/>
                  </a:lnTo>
                  <a:lnTo>
                    <a:pt x="229" y="36"/>
                  </a:lnTo>
                  <a:lnTo>
                    <a:pt x="210" y="21"/>
                  </a:lnTo>
                  <a:lnTo>
                    <a:pt x="187" y="9"/>
                  </a:lnTo>
                  <a:lnTo>
                    <a:pt x="162" y="1"/>
                  </a:lnTo>
                  <a:lnTo>
                    <a:pt x="135" y="0"/>
                  </a:lnTo>
                  <a:lnTo>
                    <a:pt x="108" y="3"/>
                  </a:lnTo>
                  <a:lnTo>
                    <a:pt x="81" y="11"/>
                  </a:lnTo>
                  <a:lnTo>
                    <a:pt x="58" y="25"/>
                  </a:lnTo>
                  <a:lnTo>
                    <a:pt x="38" y="42"/>
                  </a:lnTo>
                  <a:lnTo>
                    <a:pt x="23" y="63"/>
                  </a:lnTo>
                  <a:lnTo>
                    <a:pt x="11" y="86"/>
                  </a:lnTo>
                  <a:lnTo>
                    <a:pt x="4" y="112"/>
                  </a:lnTo>
                  <a:lnTo>
                    <a:pt x="0" y="139"/>
                  </a:lnTo>
                  <a:lnTo>
                    <a:pt x="4" y="166"/>
                  </a:lnTo>
                  <a:lnTo>
                    <a:pt x="25" y="253"/>
                  </a:lnTo>
                  <a:close/>
                </a:path>
              </a:pathLst>
            </a:custGeom>
            <a:solidFill>
              <a:srgbClr val="CC724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784" name="Freeform 202"/>
            <p:cNvSpPr>
              <a:spLocks/>
            </p:cNvSpPr>
            <p:nvPr/>
          </p:nvSpPr>
          <p:spPr bwMode="auto">
            <a:xfrm>
              <a:off x="6684" y="1454"/>
              <a:ext cx="293" cy="359"/>
            </a:xfrm>
            <a:custGeom>
              <a:avLst/>
              <a:gdLst>
                <a:gd name="T0" fmla="*/ 25 w 293"/>
                <a:gd name="T1" fmla="*/ 253 h 359"/>
                <a:gd name="T2" fmla="*/ 25 w 293"/>
                <a:gd name="T3" fmla="*/ 253 h 359"/>
                <a:gd name="T4" fmla="*/ 33 w 293"/>
                <a:gd name="T5" fmla="*/ 280 h 359"/>
                <a:gd name="T6" fmla="*/ 46 w 293"/>
                <a:gd name="T7" fmla="*/ 303 h 359"/>
                <a:gd name="T8" fmla="*/ 63 w 293"/>
                <a:gd name="T9" fmla="*/ 322 h 359"/>
                <a:gd name="T10" fmla="*/ 85 w 293"/>
                <a:gd name="T11" fmla="*/ 338 h 359"/>
                <a:gd name="T12" fmla="*/ 108 w 293"/>
                <a:gd name="T13" fmla="*/ 349 h 359"/>
                <a:gd name="T14" fmla="*/ 133 w 293"/>
                <a:gd name="T15" fmla="*/ 357 h 359"/>
                <a:gd name="T16" fmla="*/ 160 w 293"/>
                <a:gd name="T17" fmla="*/ 359 h 359"/>
                <a:gd name="T18" fmla="*/ 187 w 293"/>
                <a:gd name="T19" fmla="*/ 355 h 359"/>
                <a:gd name="T20" fmla="*/ 187 w 293"/>
                <a:gd name="T21" fmla="*/ 355 h 359"/>
                <a:gd name="T22" fmla="*/ 214 w 293"/>
                <a:gd name="T23" fmla="*/ 347 h 359"/>
                <a:gd name="T24" fmla="*/ 237 w 293"/>
                <a:gd name="T25" fmla="*/ 334 h 359"/>
                <a:gd name="T26" fmla="*/ 256 w 293"/>
                <a:gd name="T27" fmla="*/ 316 h 359"/>
                <a:gd name="T28" fmla="*/ 272 w 293"/>
                <a:gd name="T29" fmla="*/ 295 h 359"/>
                <a:gd name="T30" fmla="*/ 283 w 293"/>
                <a:gd name="T31" fmla="*/ 272 h 359"/>
                <a:gd name="T32" fmla="*/ 291 w 293"/>
                <a:gd name="T33" fmla="*/ 247 h 359"/>
                <a:gd name="T34" fmla="*/ 293 w 293"/>
                <a:gd name="T35" fmla="*/ 220 h 359"/>
                <a:gd name="T36" fmla="*/ 289 w 293"/>
                <a:gd name="T37" fmla="*/ 193 h 359"/>
                <a:gd name="T38" fmla="*/ 270 w 293"/>
                <a:gd name="T39" fmla="*/ 106 h 359"/>
                <a:gd name="T40" fmla="*/ 270 w 293"/>
                <a:gd name="T41" fmla="*/ 106 h 359"/>
                <a:gd name="T42" fmla="*/ 260 w 293"/>
                <a:gd name="T43" fmla="*/ 79 h 359"/>
                <a:gd name="T44" fmla="*/ 246 w 293"/>
                <a:gd name="T45" fmla="*/ 56 h 359"/>
                <a:gd name="T46" fmla="*/ 229 w 293"/>
                <a:gd name="T47" fmla="*/ 36 h 359"/>
                <a:gd name="T48" fmla="*/ 210 w 293"/>
                <a:gd name="T49" fmla="*/ 21 h 359"/>
                <a:gd name="T50" fmla="*/ 187 w 293"/>
                <a:gd name="T51" fmla="*/ 9 h 359"/>
                <a:gd name="T52" fmla="*/ 162 w 293"/>
                <a:gd name="T53" fmla="*/ 1 h 359"/>
                <a:gd name="T54" fmla="*/ 135 w 293"/>
                <a:gd name="T55" fmla="*/ 0 h 359"/>
                <a:gd name="T56" fmla="*/ 108 w 293"/>
                <a:gd name="T57" fmla="*/ 3 h 359"/>
                <a:gd name="T58" fmla="*/ 108 w 293"/>
                <a:gd name="T59" fmla="*/ 3 h 359"/>
                <a:gd name="T60" fmla="*/ 81 w 293"/>
                <a:gd name="T61" fmla="*/ 11 h 359"/>
                <a:gd name="T62" fmla="*/ 58 w 293"/>
                <a:gd name="T63" fmla="*/ 25 h 359"/>
                <a:gd name="T64" fmla="*/ 38 w 293"/>
                <a:gd name="T65" fmla="*/ 42 h 359"/>
                <a:gd name="T66" fmla="*/ 23 w 293"/>
                <a:gd name="T67" fmla="*/ 63 h 359"/>
                <a:gd name="T68" fmla="*/ 11 w 293"/>
                <a:gd name="T69" fmla="*/ 86 h 359"/>
                <a:gd name="T70" fmla="*/ 4 w 293"/>
                <a:gd name="T71" fmla="*/ 112 h 359"/>
                <a:gd name="T72" fmla="*/ 0 w 293"/>
                <a:gd name="T73" fmla="*/ 139 h 359"/>
                <a:gd name="T74" fmla="*/ 4 w 293"/>
                <a:gd name="T75" fmla="*/ 166 h 359"/>
                <a:gd name="T76" fmla="*/ 25 w 293"/>
                <a:gd name="T77" fmla="*/ 253 h 359"/>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93"/>
                <a:gd name="T118" fmla="*/ 0 h 359"/>
                <a:gd name="T119" fmla="*/ 293 w 293"/>
                <a:gd name="T120" fmla="*/ 359 h 359"/>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93" h="359">
                  <a:moveTo>
                    <a:pt x="25" y="253"/>
                  </a:moveTo>
                  <a:lnTo>
                    <a:pt x="25" y="253"/>
                  </a:lnTo>
                  <a:lnTo>
                    <a:pt x="33" y="280"/>
                  </a:lnTo>
                  <a:lnTo>
                    <a:pt x="46" y="303"/>
                  </a:lnTo>
                  <a:lnTo>
                    <a:pt x="63" y="322"/>
                  </a:lnTo>
                  <a:lnTo>
                    <a:pt x="85" y="338"/>
                  </a:lnTo>
                  <a:lnTo>
                    <a:pt x="108" y="349"/>
                  </a:lnTo>
                  <a:lnTo>
                    <a:pt x="133" y="357"/>
                  </a:lnTo>
                  <a:lnTo>
                    <a:pt x="160" y="359"/>
                  </a:lnTo>
                  <a:lnTo>
                    <a:pt x="187" y="355"/>
                  </a:lnTo>
                  <a:lnTo>
                    <a:pt x="214" y="347"/>
                  </a:lnTo>
                  <a:lnTo>
                    <a:pt x="237" y="334"/>
                  </a:lnTo>
                  <a:lnTo>
                    <a:pt x="256" y="316"/>
                  </a:lnTo>
                  <a:lnTo>
                    <a:pt x="272" y="295"/>
                  </a:lnTo>
                  <a:lnTo>
                    <a:pt x="283" y="272"/>
                  </a:lnTo>
                  <a:lnTo>
                    <a:pt x="291" y="247"/>
                  </a:lnTo>
                  <a:lnTo>
                    <a:pt x="293" y="220"/>
                  </a:lnTo>
                  <a:lnTo>
                    <a:pt x="289" y="193"/>
                  </a:lnTo>
                  <a:lnTo>
                    <a:pt x="270" y="106"/>
                  </a:lnTo>
                  <a:lnTo>
                    <a:pt x="260" y="79"/>
                  </a:lnTo>
                  <a:lnTo>
                    <a:pt x="246" y="56"/>
                  </a:lnTo>
                  <a:lnTo>
                    <a:pt x="229" y="36"/>
                  </a:lnTo>
                  <a:lnTo>
                    <a:pt x="210" y="21"/>
                  </a:lnTo>
                  <a:lnTo>
                    <a:pt x="187" y="9"/>
                  </a:lnTo>
                  <a:lnTo>
                    <a:pt x="162" y="1"/>
                  </a:lnTo>
                  <a:lnTo>
                    <a:pt x="135" y="0"/>
                  </a:lnTo>
                  <a:lnTo>
                    <a:pt x="108" y="3"/>
                  </a:lnTo>
                  <a:lnTo>
                    <a:pt x="81" y="11"/>
                  </a:lnTo>
                  <a:lnTo>
                    <a:pt x="58" y="25"/>
                  </a:lnTo>
                  <a:lnTo>
                    <a:pt x="38" y="42"/>
                  </a:lnTo>
                  <a:lnTo>
                    <a:pt x="23" y="63"/>
                  </a:lnTo>
                  <a:lnTo>
                    <a:pt x="11" y="86"/>
                  </a:lnTo>
                  <a:lnTo>
                    <a:pt x="4" y="112"/>
                  </a:lnTo>
                  <a:lnTo>
                    <a:pt x="0" y="139"/>
                  </a:lnTo>
                  <a:lnTo>
                    <a:pt x="4" y="166"/>
                  </a:lnTo>
                  <a:lnTo>
                    <a:pt x="25" y="253"/>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sp>
          <p:nvSpPr>
            <p:cNvPr id="57785" name="Freeform 203"/>
            <p:cNvSpPr>
              <a:spLocks/>
            </p:cNvSpPr>
            <p:nvPr/>
          </p:nvSpPr>
          <p:spPr bwMode="auto">
            <a:xfrm>
              <a:off x="6484" y="2128"/>
              <a:ext cx="146" cy="135"/>
            </a:xfrm>
            <a:custGeom>
              <a:avLst/>
              <a:gdLst>
                <a:gd name="T0" fmla="*/ 127 w 146"/>
                <a:gd name="T1" fmla="*/ 0 h 135"/>
                <a:gd name="T2" fmla="*/ 107 w 146"/>
                <a:gd name="T3" fmla="*/ 2 h 135"/>
                <a:gd name="T4" fmla="*/ 86 w 146"/>
                <a:gd name="T5" fmla="*/ 3 h 135"/>
                <a:gd name="T6" fmla="*/ 65 w 146"/>
                <a:gd name="T7" fmla="*/ 7 h 135"/>
                <a:gd name="T8" fmla="*/ 44 w 146"/>
                <a:gd name="T9" fmla="*/ 15 h 135"/>
                <a:gd name="T10" fmla="*/ 25 w 146"/>
                <a:gd name="T11" fmla="*/ 27 h 135"/>
                <a:gd name="T12" fmla="*/ 11 w 146"/>
                <a:gd name="T13" fmla="*/ 40 h 135"/>
                <a:gd name="T14" fmla="*/ 2 w 146"/>
                <a:gd name="T15" fmla="*/ 61 h 135"/>
                <a:gd name="T16" fmla="*/ 0 w 146"/>
                <a:gd name="T17" fmla="*/ 88 h 135"/>
                <a:gd name="T18" fmla="*/ 3 w 146"/>
                <a:gd name="T19" fmla="*/ 108 h 135"/>
                <a:gd name="T20" fmla="*/ 15 w 146"/>
                <a:gd name="T21" fmla="*/ 121 h 135"/>
                <a:gd name="T22" fmla="*/ 29 w 146"/>
                <a:gd name="T23" fmla="*/ 129 h 135"/>
                <a:gd name="T24" fmla="*/ 48 w 146"/>
                <a:gd name="T25" fmla="*/ 133 h 135"/>
                <a:gd name="T26" fmla="*/ 69 w 146"/>
                <a:gd name="T27" fmla="*/ 135 h 135"/>
                <a:gd name="T28" fmla="*/ 94 w 146"/>
                <a:gd name="T29" fmla="*/ 133 h 135"/>
                <a:gd name="T30" fmla="*/ 119 w 146"/>
                <a:gd name="T31" fmla="*/ 129 h 135"/>
                <a:gd name="T32" fmla="*/ 146 w 146"/>
                <a:gd name="T33" fmla="*/ 125 h 135"/>
                <a:gd name="T34" fmla="*/ 127 w 146"/>
                <a:gd name="T35" fmla="*/ 0 h 13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6"/>
                <a:gd name="T55" fmla="*/ 0 h 135"/>
                <a:gd name="T56" fmla="*/ 146 w 146"/>
                <a:gd name="T57" fmla="*/ 135 h 13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6" h="135">
                  <a:moveTo>
                    <a:pt x="127" y="0"/>
                  </a:moveTo>
                  <a:lnTo>
                    <a:pt x="107" y="2"/>
                  </a:lnTo>
                  <a:lnTo>
                    <a:pt x="86" y="3"/>
                  </a:lnTo>
                  <a:lnTo>
                    <a:pt x="65" y="7"/>
                  </a:lnTo>
                  <a:lnTo>
                    <a:pt x="44" y="15"/>
                  </a:lnTo>
                  <a:lnTo>
                    <a:pt x="25" y="27"/>
                  </a:lnTo>
                  <a:lnTo>
                    <a:pt x="11" y="40"/>
                  </a:lnTo>
                  <a:lnTo>
                    <a:pt x="2" y="61"/>
                  </a:lnTo>
                  <a:lnTo>
                    <a:pt x="0" y="88"/>
                  </a:lnTo>
                  <a:lnTo>
                    <a:pt x="3" y="108"/>
                  </a:lnTo>
                  <a:lnTo>
                    <a:pt x="15" y="121"/>
                  </a:lnTo>
                  <a:lnTo>
                    <a:pt x="29" y="129"/>
                  </a:lnTo>
                  <a:lnTo>
                    <a:pt x="48" y="133"/>
                  </a:lnTo>
                  <a:lnTo>
                    <a:pt x="69" y="135"/>
                  </a:lnTo>
                  <a:lnTo>
                    <a:pt x="94" y="133"/>
                  </a:lnTo>
                  <a:lnTo>
                    <a:pt x="119" y="129"/>
                  </a:lnTo>
                  <a:lnTo>
                    <a:pt x="146" y="125"/>
                  </a:lnTo>
                  <a:lnTo>
                    <a:pt x="127" y="0"/>
                  </a:lnTo>
                  <a:close/>
                </a:path>
              </a:pathLst>
            </a:custGeom>
            <a:solidFill>
              <a:srgbClr val="CC724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786" name="Freeform 204"/>
            <p:cNvSpPr>
              <a:spLocks/>
            </p:cNvSpPr>
            <p:nvPr/>
          </p:nvSpPr>
          <p:spPr bwMode="auto">
            <a:xfrm>
              <a:off x="6484" y="2128"/>
              <a:ext cx="146" cy="135"/>
            </a:xfrm>
            <a:custGeom>
              <a:avLst/>
              <a:gdLst>
                <a:gd name="T0" fmla="*/ 127 w 146"/>
                <a:gd name="T1" fmla="*/ 0 h 135"/>
                <a:gd name="T2" fmla="*/ 127 w 146"/>
                <a:gd name="T3" fmla="*/ 0 h 135"/>
                <a:gd name="T4" fmla="*/ 107 w 146"/>
                <a:gd name="T5" fmla="*/ 2 h 135"/>
                <a:gd name="T6" fmla="*/ 86 w 146"/>
                <a:gd name="T7" fmla="*/ 3 h 135"/>
                <a:gd name="T8" fmla="*/ 65 w 146"/>
                <a:gd name="T9" fmla="*/ 7 h 135"/>
                <a:gd name="T10" fmla="*/ 44 w 146"/>
                <a:gd name="T11" fmla="*/ 15 h 135"/>
                <a:gd name="T12" fmla="*/ 25 w 146"/>
                <a:gd name="T13" fmla="*/ 27 h 135"/>
                <a:gd name="T14" fmla="*/ 11 w 146"/>
                <a:gd name="T15" fmla="*/ 40 h 135"/>
                <a:gd name="T16" fmla="*/ 2 w 146"/>
                <a:gd name="T17" fmla="*/ 61 h 135"/>
                <a:gd name="T18" fmla="*/ 0 w 146"/>
                <a:gd name="T19" fmla="*/ 88 h 135"/>
                <a:gd name="T20" fmla="*/ 0 w 146"/>
                <a:gd name="T21" fmla="*/ 88 h 135"/>
                <a:gd name="T22" fmla="*/ 3 w 146"/>
                <a:gd name="T23" fmla="*/ 108 h 135"/>
                <a:gd name="T24" fmla="*/ 15 w 146"/>
                <a:gd name="T25" fmla="*/ 121 h 135"/>
                <a:gd name="T26" fmla="*/ 29 w 146"/>
                <a:gd name="T27" fmla="*/ 129 h 135"/>
                <a:gd name="T28" fmla="*/ 48 w 146"/>
                <a:gd name="T29" fmla="*/ 133 h 135"/>
                <a:gd name="T30" fmla="*/ 69 w 146"/>
                <a:gd name="T31" fmla="*/ 135 h 135"/>
                <a:gd name="T32" fmla="*/ 94 w 146"/>
                <a:gd name="T33" fmla="*/ 133 h 135"/>
                <a:gd name="T34" fmla="*/ 119 w 146"/>
                <a:gd name="T35" fmla="*/ 129 h 135"/>
                <a:gd name="T36" fmla="*/ 146 w 146"/>
                <a:gd name="T37" fmla="*/ 125 h 135"/>
                <a:gd name="T38" fmla="*/ 127 w 146"/>
                <a:gd name="T39" fmla="*/ 0 h 13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6"/>
                <a:gd name="T61" fmla="*/ 0 h 135"/>
                <a:gd name="T62" fmla="*/ 146 w 146"/>
                <a:gd name="T63" fmla="*/ 135 h 13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6" h="135">
                  <a:moveTo>
                    <a:pt x="127" y="0"/>
                  </a:moveTo>
                  <a:lnTo>
                    <a:pt x="127" y="0"/>
                  </a:lnTo>
                  <a:lnTo>
                    <a:pt x="107" y="2"/>
                  </a:lnTo>
                  <a:lnTo>
                    <a:pt x="86" y="3"/>
                  </a:lnTo>
                  <a:lnTo>
                    <a:pt x="65" y="7"/>
                  </a:lnTo>
                  <a:lnTo>
                    <a:pt x="44" y="15"/>
                  </a:lnTo>
                  <a:lnTo>
                    <a:pt x="25" y="27"/>
                  </a:lnTo>
                  <a:lnTo>
                    <a:pt x="11" y="40"/>
                  </a:lnTo>
                  <a:lnTo>
                    <a:pt x="2" y="61"/>
                  </a:lnTo>
                  <a:lnTo>
                    <a:pt x="0" y="88"/>
                  </a:lnTo>
                  <a:lnTo>
                    <a:pt x="3" y="108"/>
                  </a:lnTo>
                  <a:lnTo>
                    <a:pt x="15" y="121"/>
                  </a:lnTo>
                  <a:lnTo>
                    <a:pt x="29" y="129"/>
                  </a:lnTo>
                  <a:lnTo>
                    <a:pt x="48" y="133"/>
                  </a:lnTo>
                  <a:lnTo>
                    <a:pt x="69" y="135"/>
                  </a:lnTo>
                  <a:lnTo>
                    <a:pt x="94" y="133"/>
                  </a:lnTo>
                  <a:lnTo>
                    <a:pt x="119" y="129"/>
                  </a:lnTo>
                  <a:lnTo>
                    <a:pt x="146" y="125"/>
                  </a:lnTo>
                  <a:lnTo>
                    <a:pt x="127" y="0"/>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sp>
          <p:nvSpPr>
            <p:cNvPr id="57787" name="Freeform 205"/>
            <p:cNvSpPr>
              <a:spLocks/>
            </p:cNvSpPr>
            <p:nvPr/>
          </p:nvSpPr>
          <p:spPr bwMode="auto">
            <a:xfrm>
              <a:off x="6538" y="1925"/>
              <a:ext cx="144" cy="170"/>
            </a:xfrm>
            <a:custGeom>
              <a:avLst/>
              <a:gdLst>
                <a:gd name="T0" fmla="*/ 3 w 144"/>
                <a:gd name="T1" fmla="*/ 83 h 170"/>
                <a:gd name="T2" fmla="*/ 0 w 144"/>
                <a:gd name="T3" fmla="*/ 108 h 170"/>
                <a:gd name="T4" fmla="*/ 7 w 144"/>
                <a:gd name="T5" fmla="*/ 133 h 170"/>
                <a:gd name="T6" fmla="*/ 21 w 144"/>
                <a:gd name="T7" fmla="*/ 152 h 170"/>
                <a:gd name="T8" fmla="*/ 44 w 144"/>
                <a:gd name="T9" fmla="*/ 166 h 170"/>
                <a:gd name="T10" fmla="*/ 57 w 144"/>
                <a:gd name="T11" fmla="*/ 170 h 170"/>
                <a:gd name="T12" fmla="*/ 69 w 144"/>
                <a:gd name="T13" fmla="*/ 170 h 170"/>
                <a:gd name="T14" fmla="*/ 82 w 144"/>
                <a:gd name="T15" fmla="*/ 168 h 170"/>
                <a:gd name="T16" fmla="*/ 94 w 144"/>
                <a:gd name="T17" fmla="*/ 162 h 170"/>
                <a:gd name="T18" fmla="*/ 105 w 144"/>
                <a:gd name="T19" fmla="*/ 156 h 170"/>
                <a:gd name="T20" fmla="*/ 113 w 144"/>
                <a:gd name="T21" fmla="*/ 149 h 170"/>
                <a:gd name="T22" fmla="*/ 121 w 144"/>
                <a:gd name="T23" fmla="*/ 137 h 170"/>
                <a:gd name="T24" fmla="*/ 127 w 144"/>
                <a:gd name="T25" fmla="*/ 125 h 170"/>
                <a:gd name="T26" fmla="*/ 140 w 144"/>
                <a:gd name="T27" fmla="*/ 85 h 170"/>
                <a:gd name="T28" fmla="*/ 144 w 144"/>
                <a:gd name="T29" fmla="*/ 60 h 170"/>
                <a:gd name="T30" fmla="*/ 136 w 144"/>
                <a:gd name="T31" fmla="*/ 36 h 170"/>
                <a:gd name="T32" fmla="*/ 121 w 144"/>
                <a:gd name="T33" fmla="*/ 17 h 170"/>
                <a:gd name="T34" fmla="*/ 100 w 144"/>
                <a:gd name="T35" fmla="*/ 4 h 170"/>
                <a:gd name="T36" fmla="*/ 86 w 144"/>
                <a:gd name="T37" fmla="*/ 0 h 170"/>
                <a:gd name="T38" fmla="*/ 75 w 144"/>
                <a:gd name="T39" fmla="*/ 0 h 170"/>
                <a:gd name="T40" fmla="*/ 61 w 144"/>
                <a:gd name="T41" fmla="*/ 2 h 170"/>
                <a:gd name="T42" fmla="*/ 50 w 144"/>
                <a:gd name="T43" fmla="*/ 6 h 170"/>
                <a:gd name="T44" fmla="*/ 38 w 144"/>
                <a:gd name="T45" fmla="*/ 13 h 170"/>
                <a:gd name="T46" fmla="*/ 30 w 144"/>
                <a:gd name="T47" fmla="*/ 21 h 170"/>
                <a:gd name="T48" fmla="*/ 23 w 144"/>
                <a:gd name="T49" fmla="*/ 33 h 170"/>
                <a:gd name="T50" fmla="*/ 17 w 144"/>
                <a:gd name="T51" fmla="*/ 44 h 170"/>
                <a:gd name="T52" fmla="*/ 3 w 144"/>
                <a:gd name="T53" fmla="*/ 83 h 17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44"/>
                <a:gd name="T82" fmla="*/ 0 h 170"/>
                <a:gd name="T83" fmla="*/ 144 w 144"/>
                <a:gd name="T84" fmla="*/ 170 h 17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44" h="170">
                  <a:moveTo>
                    <a:pt x="3" y="83"/>
                  </a:moveTo>
                  <a:lnTo>
                    <a:pt x="0" y="108"/>
                  </a:lnTo>
                  <a:lnTo>
                    <a:pt x="7" y="133"/>
                  </a:lnTo>
                  <a:lnTo>
                    <a:pt x="21" y="152"/>
                  </a:lnTo>
                  <a:lnTo>
                    <a:pt x="44" y="166"/>
                  </a:lnTo>
                  <a:lnTo>
                    <a:pt x="57" y="170"/>
                  </a:lnTo>
                  <a:lnTo>
                    <a:pt x="69" y="170"/>
                  </a:lnTo>
                  <a:lnTo>
                    <a:pt x="82" y="168"/>
                  </a:lnTo>
                  <a:lnTo>
                    <a:pt x="94" y="162"/>
                  </a:lnTo>
                  <a:lnTo>
                    <a:pt x="105" y="156"/>
                  </a:lnTo>
                  <a:lnTo>
                    <a:pt x="113" y="149"/>
                  </a:lnTo>
                  <a:lnTo>
                    <a:pt x="121" y="137"/>
                  </a:lnTo>
                  <a:lnTo>
                    <a:pt x="127" y="125"/>
                  </a:lnTo>
                  <a:lnTo>
                    <a:pt x="140" y="85"/>
                  </a:lnTo>
                  <a:lnTo>
                    <a:pt x="144" y="60"/>
                  </a:lnTo>
                  <a:lnTo>
                    <a:pt x="136" y="36"/>
                  </a:lnTo>
                  <a:lnTo>
                    <a:pt x="121" y="17"/>
                  </a:lnTo>
                  <a:lnTo>
                    <a:pt x="100" y="4"/>
                  </a:lnTo>
                  <a:lnTo>
                    <a:pt x="86" y="0"/>
                  </a:lnTo>
                  <a:lnTo>
                    <a:pt x="75" y="0"/>
                  </a:lnTo>
                  <a:lnTo>
                    <a:pt x="61" y="2"/>
                  </a:lnTo>
                  <a:lnTo>
                    <a:pt x="50" y="6"/>
                  </a:lnTo>
                  <a:lnTo>
                    <a:pt x="38" y="13"/>
                  </a:lnTo>
                  <a:lnTo>
                    <a:pt x="30" y="21"/>
                  </a:lnTo>
                  <a:lnTo>
                    <a:pt x="23" y="33"/>
                  </a:lnTo>
                  <a:lnTo>
                    <a:pt x="17" y="44"/>
                  </a:lnTo>
                  <a:lnTo>
                    <a:pt x="3" y="83"/>
                  </a:lnTo>
                  <a:close/>
                </a:path>
              </a:pathLst>
            </a:custGeom>
            <a:solidFill>
              <a:srgbClr val="CC724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788" name="Freeform 206"/>
            <p:cNvSpPr>
              <a:spLocks/>
            </p:cNvSpPr>
            <p:nvPr/>
          </p:nvSpPr>
          <p:spPr bwMode="auto">
            <a:xfrm>
              <a:off x="6538" y="1925"/>
              <a:ext cx="144" cy="170"/>
            </a:xfrm>
            <a:custGeom>
              <a:avLst/>
              <a:gdLst>
                <a:gd name="T0" fmla="*/ 3 w 144"/>
                <a:gd name="T1" fmla="*/ 83 h 170"/>
                <a:gd name="T2" fmla="*/ 3 w 144"/>
                <a:gd name="T3" fmla="*/ 83 h 170"/>
                <a:gd name="T4" fmla="*/ 0 w 144"/>
                <a:gd name="T5" fmla="*/ 108 h 170"/>
                <a:gd name="T6" fmla="*/ 7 w 144"/>
                <a:gd name="T7" fmla="*/ 133 h 170"/>
                <a:gd name="T8" fmla="*/ 21 w 144"/>
                <a:gd name="T9" fmla="*/ 152 h 170"/>
                <a:gd name="T10" fmla="*/ 44 w 144"/>
                <a:gd name="T11" fmla="*/ 166 h 170"/>
                <a:gd name="T12" fmla="*/ 44 w 144"/>
                <a:gd name="T13" fmla="*/ 166 h 170"/>
                <a:gd name="T14" fmla="*/ 57 w 144"/>
                <a:gd name="T15" fmla="*/ 170 h 170"/>
                <a:gd name="T16" fmla="*/ 69 w 144"/>
                <a:gd name="T17" fmla="*/ 170 h 170"/>
                <a:gd name="T18" fmla="*/ 82 w 144"/>
                <a:gd name="T19" fmla="*/ 168 h 170"/>
                <a:gd name="T20" fmla="*/ 94 w 144"/>
                <a:gd name="T21" fmla="*/ 162 h 170"/>
                <a:gd name="T22" fmla="*/ 105 w 144"/>
                <a:gd name="T23" fmla="*/ 156 h 170"/>
                <a:gd name="T24" fmla="*/ 113 w 144"/>
                <a:gd name="T25" fmla="*/ 149 h 170"/>
                <a:gd name="T26" fmla="*/ 121 w 144"/>
                <a:gd name="T27" fmla="*/ 137 h 170"/>
                <a:gd name="T28" fmla="*/ 127 w 144"/>
                <a:gd name="T29" fmla="*/ 125 h 170"/>
                <a:gd name="T30" fmla="*/ 140 w 144"/>
                <a:gd name="T31" fmla="*/ 85 h 170"/>
                <a:gd name="T32" fmla="*/ 140 w 144"/>
                <a:gd name="T33" fmla="*/ 85 h 170"/>
                <a:gd name="T34" fmla="*/ 144 w 144"/>
                <a:gd name="T35" fmla="*/ 60 h 170"/>
                <a:gd name="T36" fmla="*/ 136 w 144"/>
                <a:gd name="T37" fmla="*/ 36 h 170"/>
                <a:gd name="T38" fmla="*/ 121 w 144"/>
                <a:gd name="T39" fmla="*/ 17 h 170"/>
                <a:gd name="T40" fmla="*/ 100 w 144"/>
                <a:gd name="T41" fmla="*/ 4 h 170"/>
                <a:gd name="T42" fmla="*/ 100 w 144"/>
                <a:gd name="T43" fmla="*/ 4 h 170"/>
                <a:gd name="T44" fmla="*/ 86 w 144"/>
                <a:gd name="T45" fmla="*/ 0 h 170"/>
                <a:gd name="T46" fmla="*/ 75 w 144"/>
                <a:gd name="T47" fmla="*/ 0 h 170"/>
                <a:gd name="T48" fmla="*/ 61 w 144"/>
                <a:gd name="T49" fmla="*/ 2 h 170"/>
                <a:gd name="T50" fmla="*/ 50 w 144"/>
                <a:gd name="T51" fmla="*/ 6 h 170"/>
                <a:gd name="T52" fmla="*/ 38 w 144"/>
                <a:gd name="T53" fmla="*/ 13 h 170"/>
                <a:gd name="T54" fmla="*/ 30 w 144"/>
                <a:gd name="T55" fmla="*/ 21 h 170"/>
                <a:gd name="T56" fmla="*/ 23 w 144"/>
                <a:gd name="T57" fmla="*/ 33 h 170"/>
                <a:gd name="T58" fmla="*/ 17 w 144"/>
                <a:gd name="T59" fmla="*/ 44 h 170"/>
                <a:gd name="T60" fmla="*/ 3 w 144"/>
                <a:gd name="T61" fmla="*/ 83 h 17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44"/>
                <a:gd name="T94" fmla="*/ 0 h 170"/>
                <a:gd name="T95" fmla="*/ 144 w 144"/>
                <a:gd name="T96" fmla="*/ 170 h 17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44" h="170">
                  <a:moveTo>
                    <a:pt x="3" y="83"/>
                  </a:moveTo>
                  <a:lnTo>
                    <a:pt x="3" y="83"/>
                  </a:lnTo>
                  <a:lnTo>
                    <a:pt x="0" y="108"/>
                  </a:lnTo>
                  <a:lnTo>
                    <a:pt x="7" y="133"/>
                  </a:lnTo>
                  <a:lnTo>
                    <a:pt x="21" y="152"/>
                  </a:lnTo>
                  <a:lnTo>
                    <a:pt x="44" y="166"/>
                  </a:lnTo>
                  <a:lnTo>
                    <a:pt x="57" y="170"/>
                  </a:lnTo>
                  <a:lnTo>
                    <a:pt x="69" y="170"/>
                  </a:lnTo>
                  <a:lnTo>
                    <a:pt x="82" y="168"/>
                  </a:lnTo>
                  <a:lnTo>
                    <a:pt x="94" y="162"/>
                  </a:lnTo>
                  <a:lnTo>
                    <a:pt x="105" y="156"/>
                  </a:lnTo>
                  <a:lnTo>
                    <a:pt x="113" y="149"/>
                  </a:lnTo>
                  <a:lnTo>
                    <a:pt x="121" y="137"/>
                  </a:lnTo>
                  <a:lnTo>
                    <a:pt x="127" y="125"/>
                  </a:lnTo>
                  <a:lnTo>
                    <a:pt x="140" y="85"/>
                  </a:lnTo>
                  <a:lnTo>
                    <a:pt x="144" y="60"/>
                  </a:lnTo>
                  <a:lnTo>
                    <a:pt x="136" y="36"/>
                  </a:lnTo>
                  <a:lnTo>
                    <a:pt x="121" y="17"/>
                  </a:lnTo>
                  <a:lnTo>
                    <a:pt x="100" y="4"/>
                  </a:lnTo>
                  <a:lnTo>
                    <a:pt x="86" y="0"/>
                  </a:lnTo>
                  <a:lnTo>
                    <a:pt x="75" y="0"/>
                  </a:lnTo>
                  <a:lnTo>
                    <a:pt x="61" y="2"/>
                  </a:lnTo>
                  <a:lnTo>
                    <a:pt x="50" y="6"/>
                  </a:lnTo>
                  <a:lnTo>
                    <a:pt x="38" y="13"/>
                  </a:lnTo>
                  <a:lnTo>
                    <a:pt x="30" y="21"/>
                  </a:lnTo>
                  <a:lnTo>
                    <a:pt x="23" y="33"/>
                  </a:lnTo>
                  <a:lnTo>
                    <a:pt x="17" y="44"/>
                  </a:lnTo>
                  <a:lnTo>
                    <a:pt x="3" y="83"/>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grpSp>
      <p:sp>
        <p:nvSpPr>
          <p:cNvPr id="57353" name="AutoShape 207"/>
          <p:cNvSpPr>
            <a:spLocks noChangeArrowheads="1"/>
          </p:cNvSpPr>
          <p:nvPr/>
        </p:nvSpPr>
        <p:spPr bwMode="auto">
          <a:xfrm>
            <a:off x="5334000" y="3810000"/>
            <a:ext cx="2895600" cy="2667000"/>
          </a:xfrm>
          <a:prstGeom prst="can">
            <a:avLst>
              <a:gd name="adj" fmla="val 29838"/>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grpSp>
        <p:nvGrpSpPr>
          <p:cNvPr id="57354" name="Group 208"/>
          <p:cNvGrpSpPr>
            <a:grpSpLocks/>
          </p:cNvGrpSpPr>
          <p:nvPr/>
        </p:nvGrpSpPr>
        <p:grpSpPr bwMode="auto">
          <a:xfrm rot="-5461597">
            <a:off x="5066507" y="2705893"/>
            <a:ext cx="3352800" cy="1446213"/>
            <a:chOff x="3504" y="1248"/>
            <a:chExt cx="2112" cy="911"/>
          </a:xfrm>
        </p:grpSpPr>
        <p:grpSp>
          <p:nvGrpSpPr>
            <p:cNvPr id="57593" name="Group 209"/>
            <p:cNvGrpSpPr>
              <a:grpSpLocks/>
            </p:cNvGrpSpPr>
            <p:nvPr/>
          </p:nvGrpSpPr>
          <p:grpSpPr bwMode="auto">
            <a:xfrm rot="5477928">
              <a:off x="4647" y="1190"/>
              <a:ext cx="863" cy="1075"/>
              <a:chOff x="-1190" y="2432"/>
              <a:chExt cx="863" cy="1075"/>
            </a:xfrm>
          </p:grpSpPr>
          <p:sp>
            <p:nvSpPr>
              <p:cNvPr id="57684" name="Freeform 210"/>
              <p:cNvSpPr>
                <a:spLocks/>
              </p:cNvSpPr>
              <p:nvPr/>
            </p:nvSpPr>
            <p:spPr bwMode="auto">
              <a:xfrm>
                <a:off x="-461" y="2890"/>
                <a:ext cx="19" cy="18"/>
              </a:xfrm>
              <a:custGeom>
                <a:avLst/>
                <a:gdLst>
                  <a:gd name="T0" fmla="*/ 0 w 38"/>
                  <a:gd name="T1" fmla="*/ 1 h 35"/>
                  <a:gd name="T2" fmla="*/ 0 w 38"/>
                  <a:gd name="T3" fmla="*/ 1 h 35"/>
                  <a:gd name="T4" fmla="*/ 1 w 38"/>
                  <a:gd name="T5" fmla="*/ 1 h 35"/>
                  <a:gd name="T6" fmla="*/ 1 w 38"/>
                  <a:gd name="T7" fmla="*/ 1 h 35"/>
                  <a:gd name="T8" fmla="*/ 1 w 38"/>
                  <a:gd name="T9" fmla="*/ 1 h 35"/>
                  <a:gd name="T10" fmla="*/ 1 w 38"/>
                  <a:gd name="T11" fmla="*/ 1 h 35"/>
                  <a:gd name="T12" fmla="*/ 1 w 38"/>
                  <a:gd name="T13" fmla="*/ 1 h 35"/>
                  <a:gd name="T14" fmla="*/ 1 w 38"/>
                  <a:gd name="T15" fmla="*/ 1 h 35"/>
                  <a:gd name="T16" fmla="*/ 1 w 38"/>
                  <a:gd name="T17" fmla="*/ 1 h 35"/>
                  <a:gd name="T18" fmla="*/ 1 w 38"/>
                  <a:gd name="T19" fmla="*/ 1 h 35"/>
                  <a:gd name="T20" fmla="*/ 0 w 38"/>
                  <a:gd name="T21" fmla="*/ 0 h 35"/>
                  <a:gd name="T22" fmla="*/ 0 w 38"/>
                  <a:gd name="T23" fmla="*/ 0 h 35"/>
                  <a:gd name="T24" fmla="*/ 0 w 38"/>
                  <a:gd name="T25" fmla="*/ 1 h 3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35"/>
                  <a:gd name="T41" fmla="*/ 38 w 38"/>
                  <a:gd name="T42" fmla="*/ 35 h 3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35">
                    <a:moveTo>
                      <a:pt x="0" y="25"/>
                    </a:moveTo>
                    <a:lnTo>
                      <a:pt x="0" y="25"/>
                    </a:lnTo>
                    <a:lnTo>
                      <a:pt x="9" y="26"/>
                    </a:lnTo>
                    <a:lnTo>
                      <a:pt x="10" y="28"/>
                    </a:lnTo>
                    <a:lnTo>
                      <a:pt x="12" y="30"/>
                    </a:lnTo>
                    <a:lnTo>
                      <a:pt x="12" y="35"/>
                    </a:lnTo>
                    <a:lnTo>
                      <a:pt x="38" y="35"/>
                    </a:lnTo>
                    <a:lnTo>
                      <a:pt x="35" y="23"/>
                    </a:lnTo>
                    <a:lnTo>
                      <a:pt x="28" y="10"/>
                    </a:lnTo>
                    <a:lnTo>
                      <a:pt x="16" y="3"/>
                    </a:lnTo>
                    <a:lnTo>
                      <a:pt x="0" y="0"/>
                    </a:lnTo>
                    <a:lnTo>
                      <a:pt x="0" y="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685" name="Freeform 211"/>
              <p:cNvSpPr>
                <a:spLocks/>
              </p:cNvSpPr>
              <p:nvPr/>
            </p:nvSpPr>
            <p:spPr bwMode="auto">
              <a:xfrm>
                <a:off x="-720" y="3110"/>
                <a:ext cx="147" cy="397"/>
              </a:xfrm>
              <a:custGeom>
                <a:avLst/>
                <a:gdLst>
                  <a:gd name="T0" fmla="*/ 1 w 294"/>
                  <a:gd name="T1" fmla="*/ 1 h 792"/>
                  <a:gd name="T2" fmla="*/ 1 w 294"/>
                  <a:gd name="T3" fmla="*/ 1 h 792"/>
                  <a:gd name="T4" fmla="*/ 1 w 294"/>
                  <a:gd name="T5" fmla="*/ 1 h 792"/>
                  <a:gd name="T6" fmla="*/ 1 w 294"/>
                  <a:gd name="T7" fmla="*/ 1 h 792"/>
                  <a:gd name="T8" fmla="*/ 1 w 294"/>
                  <a:gd name="T9" fmla="*/ 1 h 792"/>
                  <a:gd name="T10" fmla="*/ 1 w 294"/>
                  <a:gd name="T11" fmla="*/ 1 h 792"/>
                  <a:gd name="T12" fmla="*/ 1 w 294"/>
                  <a:gd name="T13" fmla="*/ 1 h 792"/>
                  <a:gd name="T14" fmla="*/ 1 w 294"/>
                  <a:gd name="T15" fmla="*/ 1 h 792"/>
                  <a:gd name="T16" fmla="*/ 1 w 294"/>
                  <a:gd name="T17" fmla="*/ 1 h 792"/>
                  <a:gd name="T18" fmla="*/ 1 w 294"/>
                  <a:gd name="T19" fmla="*/ 1 h 792"/>
                  <a:gd name="T20" fmla="*/ 1 w 294"/>
                  <a:gd name="T21" fmla="*/ 1 h 792"/>
                  <a:gd name="T22" fmla="*/ 1 w 294"/>
                  <a:gd name="T23" fmla="*/ 1 h 792"/>
                  <a:gd name="T24" fmla="*/ 1 w 294"/>
                  <a:gd name="T25" fmla="*/ 1 h 792"/>
                  <a:gd name="T26" fmla="*/ 1 w 294"/>
                  <a:gd name="T27" fmla="*/ 1 h 792"/>
                  <a:gd name="T28" fmla="*/ 1 w 294"/>
                  <a:gd name="T29" fmla="*/ 1 h 792"/>
                  <a:gd name="T30" fmla="*/ 1 w 294"/>
                  <a:gd name="T31" fmla="*/ 1 h 792"/>
                  <a:gd name="T32" fmla="*/ 1 w 294"/>
                  <a:gd name="T33" fmla="*/ 0 h 792"/>
                  <a:gd name="T34" fmla="*/ 1 w 294"/>
                  <a:gd name="T35" fmla="*/ 1 h 792"/>
                  <a:gd name="T36" fmla="*/ 1 w 294"/>
                  <a:gd name="T37" fmla="*/ 1 h 792"/>
                  <a:gd name="T38" fmla="*/ 1 w 294"/>
                  <a:gd name="T39" fmla="*/ 1 h 792"/>
                  <a:gd name="T40" fmla="*/ 1 w 294"/>
                  <a:gd name="T41" fmla="*/ 1 h 792"/>
                  <a:gd name="T42" fmla="*/ 1 w 294"/>
                  <a:gd name="T43" fmla="*/ 1 h 792"/>
                  <a:gd name="T44" fmla="*/ 1 w 294"/>
                  <a:gd name="T45" fmla="*/ 1 h 792"/>
                  <a:gd name="T46" fmla="*/ 1 w 294"/>
                  <a:gd name="T47" fmla="*/ 1 h 792"/>
                  <a:gd name="T48" fmla="*/ 1 w 294"/>
                  <a:gd name="T49" fmla="*/ 1 h 792"/>
                  <a:gd name="T50" fmla="*/ 1 w 294"/>
                  <a:gd name="T51" fmla="*/ 1 h 792"/>
                  <a:gd name="T52" fmla="*/ 1 w 294"/>
                  <a:gd name="T53" fmla="*/ 1 h 792"/>
                  <a:gd name="T54" fmla="*/ 1 w 294"/>
                  <a:gd name="T55" fmla="*/ 1 h 792"/>
                  <a:gd name="T56" fmla="*/ 1 w 294"/>
                  <a:gd name="T57" fmla="*/ 1 h 792"/>
                  <a:gd name="T58" fmla="*/ 1 w 294"/>
                  <a:gd name="T59" fmla="*/ 1 h 792"/>
                  <a:gd name="T60" fmla="*/ 1 w 294"/>
                  <a:gd name="T61" fmla="*/ 1 h 792"/>
                  <a:gd name="T62" fmla="*/ 1 w 294"/>
                  <a:gd name="T63" fmla="*/ 1 h 792"/>
                  <a:gd name="T64" fmla="*/ 0 w 294"/>
                  <a:gd name="T65" fmla="*/ 1 h 792"/>
                  <a:gd name="T66" fmla="*/ 1 w 294"/>
                  <a:gd name="T67" fmla="*/ 1 h 79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94"/>
                  <a:gd name="T103" fmla="*/ 0 h 792"/>
                  <a:gd name="T104" fmla="*/ 294 w 294"/>
                  <a:gd name="T105" fmla="*/ 792 h 79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94" h="792">
                    <a:moveTo>
                      <a:pt x="14" y="792"/>
                    </a:moveTo>
                    <a:lnTo>
                      <a:pt x="21" y="744"/>
                    </a:lnTo>
                    <a:lnTo>
                      <a:pt x="29" y="691"/>
                    </a:lnTo>
                    <a:lnTo>
                      <a:pt x="39" y="633"/>
                    </a:lnTo>
                    <a:lnTo>
                      <a:pt x="51" y="573"/>
                    </a:lnTo>
                    <a:lnTo>
                      <a:pt x="65" y="511"/>
                    </a:lnTo>
                    <a:lnTo>
                      <a:pt x="80" y="449"/>
                    </a:lnTo>
                    <a:lnTo>
                      <a:pt x="97" y="386"/>
                    </a:lnTo>
                    <a:lnTo>
                      <a:pt x="114" y="325"/>
                    </a:lnTo>
                    <a:lnTo>
                      <a:pt x="134" y="266"/>
                    </a:lnTo>
                    <a:lnTo>
                      <a:pt x="155" y="209"/>
                    </a:lnTo>
                    <a:lnTo>
                      <a:pt x="175" y="157"/>
                    </a:lnTo>
                    <a:lnTo>
                      <a:pt x="197" y="111"/>
                    </a:lnTo>
                    <a:lnTo>
                      <a:pt x="220" y="71"/>
                    </a:lnTo>
                    <a:lnTo>
                      <a:pt x="244" y="39"/>
                    </a:lnTo>
                    <a:lnTo>
                      <a:pt x="269" y="15"/>
                    </a:lnTo>
                    <a:lnTo>
                      <a:pt x="294" y="0"/>
                    </a:lnTo>
                    <a:lnTo>
                      <a:pt x="271" y="7"/>
                    </a:lnTo>
                    <a:lnTo>
                      <a:pt x="247" y="23"/>
                    </a:lnTo>
                    <a:lnTo>
                      <a:pt x="224" y="49"/>
                    </a:lnTo>
                    <a:lnTo>
                      <a:pt x="201" y="83"/>
                    </a:lnTo>
                    <a:lnTo>
                      <a:pt x="179" y="124"/>
                    </a:lnTo>
                    <a:lnTo>
                      <a:pt x="157" y="171"/>
                    </a:lnTo>
                    <a:lnTo>
                      <a:pt x="136" y="224"/>
                    </a:lnTo>
                    <a:lnTo>
                      <a:pt x="117" y="282"/>
                    </a:lnTo>
                    <a:lnTo>
                      <a:pt x="97" y="343"/>
                    </a:lnTo>
                    <a:lnTo>
                      <a:pt x="79" y="406"/>
                    </a:lnTo>
                    <a:lnTo>
                      <a:pt x="62" y="472"/>
                    </a:lnTo>
                    <a:lnTo>
                      <a:pt x="46" y="538"/>
                    </a:lnTo>
                    <a:lnTo>
                      <a:pt x="32" y="604"/>
                    </a:lnTo>
                    <a:lnTo>
                      <a:pt x="20" y="669"/>
                    </a:lnTo>
                    <a:lnTo>
                      <a:pt x="9" y="732"/>
                    </a:lnTo>
                    <a:lnTo>
                      <a:pt x="0" y="792"/>
                    </a:lnTo>
                    <a:lnTo>
                      <a:pt x="14" y="792"/>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686" name="Freeform 212"/>
              <p:cNvSpPr>
                <a:spLocks/>
              </p:cNvSpPr>
              <p:nvPr/>
            </p:nvSpPr>
            <p:spPr bwMode="auto">
              <a:xfrm>
                <a:off x="-745" y="2936"/>
                <a:ext cx="72" cy="571"/>
              </a:xfrm>
              <a:custGeom>
                <a:avLst/>
                <a:gdLst>
                  <a:gd name="T0" fmla="*/ 0 w 146"/>
                  <a:gd name="T1" fmla="*/ 1 h 1141"/>
                  <a:gd name="T2" fmla="*/ 0 w 146"/>
                  <a:gd name="T3" fmla="*/ 1 h 1141"/>
                  <a:gd name="T4" fmla="*/ 0 w 146"/>
                  <a:gd name="T5" fmla="*/ 1 h 1141"/>
                  <a:gd name="T6" fmla="*/ 0 w 146"/>
                  <a:gd name="T7" fmla="*/ 1 h 1141"/>
                  <a:gd name="T8" fmla="*/ 0 w 146"/>
                  <a:gd name="T9" fmla="*/ 1 h 1141"/>
                  <a:gd name="T10" fmla="*/ 0 w 146"/>
                  <a:gd name="T11" fmla="*/ 1 h 1141"/>
                  <a:gd name="T12" fmla="*/ 0 w 146"/>
                  <a:gd name="T13" fmla="*/ 1 h 1141"/>
                  <a:gd name="T14" fmla="*/ 0 w 146"/>
                  <a:gd name="T15" fmla="*/ 1 h 1141"/>
                  <a:gd name="T16" fmla="*/ 0 w 146"/>
                  <a:gd name="T17" fmla="*/ 0 h 1141"/>
                  <a:gd name="T18" fmla="*/ 0 w 146"/>
                  <a:gd name="T19" fmla="*/ 1 h 1141"/>
                  <a:gd name="T20" fmla="*/ 0 w 146"/>
                  <a:gd name="T21" fmla="*/ 1 h 1141"/>
                  <a:gd name="T22" fmla="*/ 0 w 146"/>
                  <a:gd name="T23" fmla="*/ 1 h 1141"/>
                  <a:gd name="T24" fmla="*/ 0 w 146"/>
                  <a:gd name="T25" fmla="*/ 1 h 1141"/>
                  <a:gd name="T26" fmla="*/ 0 w 146"/>
                  <a:gd name="T27" fmla="*/ 1 h 1141"/>
                  <a:gd name="T28" fmla="*/ 0 w 146"/>
                  <a:gd name="T29" fmla="*/ 1 h 1141"/>
                  <a:gd name="T30" fmla="*/ 0 w 146"/>
                  <a:gd name="T31" fmla="*/ 1 h 1141"/>
                  <a:gd name="T32" fmla="*/ 0 w 146"/>
                  <a:gd name="T33" fmla="*/ 1 h 1141"/>
                  <a:gd name="T34" fmla="*/ 0 w 146"/>
                  <a:gd name="T35" fmla="*/ 1 h 114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6"/>
                  <a:gd name="T55" fmla="*/ 0 h 1141"/>
                  <a:gd name="T56" fmla="*/ 146 w 146"/>
                  <a:gd name="T57" fmla="*/ 1141 h 114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6" h="1141">
                    <a:moveTo>
                      <a:pt x="12" y="1141"/>
                    </a:moveTo>
                    <a:lnTo>
                      <a:pt x="18" y="993"/>
                    </a:lnTo>
                    <a:lnTo>
                      <a:pt x="27" y="818"/>
                    </a:lnTo>
                    <a:lnTo>
                      <a:pt x="40" y="630"/>
                    </a:lnTo>
                    <a:lnTo>
                      <a:pt x="56" y="444"/>
                    </a:lnTo>
                    <a:lnTo>
                      <a:pt x="75" y="274"/>
                    </a:lnTo>
                    <a:lnTo>
                      <a:pt x="97" y="134"/>
                    </a:lnTo>
                    <a:lnTo>
                      <a:pt x="120" y="38"/>
                    </a:lnTo>
                    <a:lnTo>
                      <a:pt x="146" y="0"/>
                    </a:lnTo>
                    <a:lnTo>
                      <a:pt x="109" y="55"/>
                    </a:lnTo>
                    <a:lnTo>
                      <a:pt x="78" y="159"/>
                    </a:lnTo>
                    <a:lnTo>
                      <a:pt x="53" y="299"/>
                    </a:lnTo>
                    <a:lnTo>
                      <a:pt x="35" y="465"/>
                    </a:lnTo>
                    <a:lnTo>
                      <a:pt x="20" y="644"/>
                    </a:lnTo>
                    <a:lnTo>
                      <a:pt x="11" y="823"/>
                    </a:lnTo>
                    <a:lnTo>
                      <a:pt x="4" y="994"/>
                    </a:lnTo>
                    <a:lnTo>
                      <a:pt x="0" y="1141"/>
                    </a:lnTo>
                    <a:lnTo>
                      <a:pt x="12" y="1141"/>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687" name="Freeform 213"/>
              <p:cNvSpPr>
                <a:spLocks/>
              </p:cNvSpPr>
              <p:nvPr/>
            </p:nvSpPr>
            <p:spPr bwMode="auto">
              <a:xfrm>
                <a:off x="-762" y="2819"/>
                <a:ext cx="23" cy="562"/>
              </a:xfrm>
              <a:custGeom>
                <a:avLst/>
                <a:gdLst>
                  <a:gd name="T0" fmla="*/ 1 w 45"/>
                  <a:gd name="T1" fmla="*/ 0 h 1124"/>
                  <a:gd name="T2" fmla="*/ 1 w 45"/>
                  <a:gd name="T3" fmla="*/ 1 h 1124"/>
                  <a:gd name="T4" fmla="*/ 1 w 45"/>
                  <a:gd name="T5" fmla="*/ 1 h 1124"/>
                  <a:gd name="T6" fmla="*/ 1 w 45"/>
                  <a:gd name="T7" fmla="*/ 1 h 1124"/>
                  <a:gd name="T8" fmla="*/ 0 w 45"/>
                  <a:gd name="T9" fmla="*/ 1 h 1124"/>
                  <a:gd name="T10" fmla="*/ 1 w 45"/>
                  <a:gd name="T11" fmla="*/ 1 h 1124"/>
                  <a:gd name="T12" fmla="*/ 1 w 45"/>
                  <a:gd name="T13" fmla="*/ 1 h 1124"/>
                  <a:gd name="T14" fmla="*/ 1 w 45"/>
                  <a:gd name="T15" fmla="*/ 1 h 1124"/>
                  <a:gd name="T16" fmla="*/ 1 w 45"/>
                  <a:gd name="T17" fmla="*/ 1 h 1124"/>
                  <a:gd name="T18" fmla="*/ 1 w 45"/>
                  <a:gd name="T19" fmla="*/ 1 h 1124"/>
                  <a:gd name="T20" fmla="*/ 1 w 45"/>
                  <a:gd name="T21" fmla="*/ 1 h 1124"/>
                  <a:gd name="T22" fmla="*/ 1 w 45"/>
                  <a:gd name="T23" fmla="*/ 1 h 1124"/>
                  <a:gd name="T24" fmla="*/ 1 w 45"/>
                  <a:gd name="T25" fmla="*/ 1 h 1124"/>
                  <a:gd name="T26" fmla="*/ 1 w 45"/>
                  <a:gd name="T27" fmla="*/ 1 h 1124"/>
                  <a:gd name="T28" fmla="*/ 1 w 45"/>
                  <a:gd name="T29" fmla="*/ 1 h 1124"/>
                  <a:gd name="T30" fmla="*/ 1 w 45"/>
                  <a:gd name="T31" fmla="*/ 1 h 1124"/>
                  <a:gd name="T32" fmla="*/ 1 w 45"/>
                  <a:gd name="T33" fmla="*/ 0 h 112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5"/>
                  <a:gd name="T52" fmla="*/ 0 h 1124"/>
                  <a:gd name="T53" fmla="*/ 45 w 45"/>
                  <a:gd name="T54" fmla="*/ 1124 h 112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5" h="1124">
                    <a:moveTo>
                      <a:pt x="45" y="0"/>
                    </a:moveTo>
                    <a:lnTo>
                      <a:pt x="23" y="42"/>
                    </a:lnTo>
                    <a:lnTo>
                      <a:pt x="9" y="154"/>
                    </a:lnTo>
                    <a:lnTo>
                      <a:pt x="2" y="315"/>
                    </a:lnTo>
                    <a:lnTo>
                      <a:pt x="0" y="503"/>
                    </a:lnTo>
                    <a:lnTo>
                      <a:pt x="1" y="699"/>
                    </a:lnTo>
                    <a:lnTo>
                      <a:pt x="6" y="881"/>
                    </a:lnTo>
                    <a:lnTo>
                      <a:pt x="10" y="1030"/>
                    </a:lnTo>
                    <a:lnTo>
                      <a:pt x="15" y="1124"/>
                    </a:lnTo>
                    <a:lnTo>
                      <a:pt x="17" y="1120"/>
                    </a:lnTo>
                    <a:lnTo>
                      <a:pt x="20" y="1113"/>
                    </a:lnTo>
                    <a:lnTo>
                      <a:pt x="22" y="1106"/>
                    </a:lnTo>
                    <a:lnTo>
                      <a:pt x="24" y="1100"/>
                    </a:lnTo>
                    <a:lnTo>
                      <a:pt x="22" y="856"/>
                    </a:lnTo>
                    <a:lnTo>
                      <a:pt x="28" y="487"/>
                    </a:lnTo>
                    <a:lnTo>
                      <a:pt x="38" y="150"/>
                    </a:lnTo>
                    <a:lnTo>
                      <a:pt x="45" y="0"/>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688" name="Freeform 214"/>
              <p:cNvSpPr>
                <a:spLocks/>
              </p:cNvSpPr>
              <p:nvPr/>
            </p:nvSpPr>
            <p:spPr bwMode="auto">
              <a:xfrm>
                <a:off x="-802" y="2770"/>
                <a:ext cx="44" cy="737"/>
              </a:xfrm>
              <a:custGeom>
                <a:avLst/>
                <a:gdLst>
                  <a:gd name="T0" fmla="*/ 0 w 89"/>
                  <a:gd name="T1" fmla="*/ 1 h 1473"/>
                  <a:gd name="T2" fmla="*/ 0 w 89"/>
                  <a:gd name="T3" fmla="*/ 1 h 1473"/>
                  <a:gd name="T4" fmla="*/ 0 w 89"/>
                  <a:gd name="T5" fmla="*/ 1 h 1473"/>
                  <a:gd name="T6" fmla="*/ 0 w 89"/>
                  <a:gd name="T7" fmla="*/ 1 h 1473"/>
                  <a:gd name="T8" fmla="*/ 0 w 89"/>
                  <a:gd name="T9" fmla="*/ 1 h 1473"/>
                  <a:gd name="T10" fmla="*/ 0 w 89"/>
                  <a:gd name="T11" fmla="*/ 1 h 1473"/>
                  <a:gd name="T12" fmla="*/ 0 w 89"/>
                  <a:gd name="T13" fmla="*/ 1 h 1473"/>
                  <a:gd name="T14" fmla="*/ 0 w 89"/>
                  <a:gd name="T15" fmla="*/ 1 h 1473"/>
                  <a:gd name="T16" fmla="*/ 0 w 89"/>
                  <a:gd name="T17" fmla="*/ 1 h 1473"/>
                  <a:gd name="T18" fmla="*/ 0 w 89"/>
                  <a:gd name="T19" fmla="*/ 0 h 1473"/>
                  <a:gd name="T20" fmla="*/ 0 w 89"/>
                  <a:gd name="T21" fmla="*/ 1 h 1473"/>
                  <a:gd name="T22" fmla="*/ 0 w 89"/>
                  <a:gd name="T23" fmla="*/ 1 h 1473"/>
                  <a:gd name="T24" fmla="*/ 0 w 89"/>
                  <a:gd name="T25" fmla="*/ 1 h 1473"/>
                  <a:gd name="T26" fmla="*/ 0 w 89"/>
                  <a:gd name="T27" fmla="*/ 1 h 1473"/>
                  <a:gd name="T28" fmla="*/ 0 w 89"/>
                  <a:gd name="T29" fmla="*/ 1 h 1473"/>
                  <a:gd name="T30" fmla="*/ 0 w 89"/>
                  <a:gd name="T31" fmla="*/ 1 h 1473"/>
                  <a:gd name="T32" fmla="*/ 0 w 89"/>
                  <a:gd name="T33" fmla="*/ 1 h 1473"/>
                  <a:gd name="T34" fmla="*/ 0 w 89"/>
                  <a:gd name="T35" fmla="*/ 1 h 147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89"/>
                  <a:gd name="T55" fmla="*/ 0 h 1473"/>
                  <a:gd name="T56" fmla="*/ 89 w 89"/>
                  <a:gd name="T57" fmla="*/ 1473 h 147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89" h="1473">
                    <a:moveTo>
                      <a:pt x="83" y="1473"/>
                    </a:moveTo>
                    <a:lnTo>
                      <a:pt x="89" y="1473"/>
                    </a:lnTo>
                    <a:lnTo>
                      <a:pt x="82" y="1289"/>
                    </a:lnTo>
                    <a:lnTo>
                      <a:pt x="74" y="1065"/>
                    </a:lnTo>
                    <a:lnTo>
                      <a:pt x="65" y="822"/>
                    </a:lnTo>
                    <a:lnTo>
                      <a:pt x="56" y="578"/>
                    </a:lnTo>
                    <a:lnTo>
                      <a:pt x="45" y="355"/>
                    </a:lnTo>
                    <a:lnTo>
                      <a:pt x="36" y="170"/>
                    </a:lnTo>
                    <a:lnTo>
                      <a:pt x="26" y="46"/>
                    </a:lnTo>
                    <a:lnTo>
                      <a:pt x="15" y="0"/>
                    </a:lnTo>
                    <a:lnTo>
                      <a:pt x="3" y="47"/>
                    </a:lnTo>
                    <a:lnTo>
                      <a:pt x="0" y="171"/>
                    </a:lnTo>
                    <a:lnTo>
                      <a:pt x="6" y="356"/>
                    </a:lnTo>
                    <a:lnTo>
                      <a:pt x="18" y="579"/>
                    </a:lnTo>
                    <a:lnTo>
                      <a:pt x="33" y="822"/>
                    </a:lnTo>
                    <a:lnTo>
                      <a:pt x="50" y="1065"/>
                    </a:lnTo>
                    <a:lnTo>
                      <a:pt x="68" y="1289"/>
                    </a:lnTo>
                    <a:lnTo>
                      <a:pt x="83" y="1473"/>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689" name="Freeform 215"/>
              <p:cNvSpPr>
                <a:spLocks/>
              </p:cNvSpPr>
              <p:nvPr/>
            </p:nvSpPr>
            <p:spPr bwMode="auto">
              <a:xfrm>
                <a:off x="-1014" y="3308"/>
                <a:ext cx="184" cy="199"/>
              </a:xfrm>
              <a:custGeom>
                <a:avLst/>
                <a:gdLst>
                  <a:gd name="T0" fmla="*/ 1 w 367"/>
                  <a:gd name="T1" fmla="*/ 1 h 397"/>
                  <a:gd name="T2" fmla="*/ 1 w 367"/>
                  <a:gd name="T3" fmla="*/ 1 h 397"/>
                  <a:gd name="T4" fmla="*/ 1 w 367"/>
                  <a:gd name="T5" fmla="*/ 1 h 397"/>
                  <a:gd name="T6" fmla="*/ 1 w 367"/>
                  <a:gd name="T7" fmla="*/ 1 h 397"/>
                  <a:gd name="T8" fmla="*/ 1 w 367"/>
                  <a:gd name="T9" fmla="*/ 1 h 397"/>
                  <a:gd name="T10" fmla="*/ 1 w 367"/>
                  <a:gd name="T11" fmla="*/ 1 h 397"/>
                  <a:gd name="T12" fmla="*/ 1 w 367"/>
                  <a:gd name="T13" fmla="*/ 1 h 397"/>
                  <a:gd name="T14" fmla="*/ 1 w 367"/>
                  <a:gd name="T15" fmla="*/ 1 h 397"/>
                  <a:gd name="T16" fmla="*/ 1 w 367"/>
                  <a:gd name="T17" fmla="*/ 1 h 397"/>
                  <a:gd name="T18" fmla="*/ 1 w 367"/>
                  <a:gd name="T19" fmla="*/ 1 h 397"/>
                  <a:gd name="T20" fmla="*/ 1 w 367"/>
                  <a:gd name="T21" fmla="*/ 1 h 397"/>
                  <a:gd name="T22" fmla="*/ 1 w 367"/>
                  <a:gd name="T23" fmla="*/ 1 h 397"/>
                  <a:gd name="T24" fmla="*/ 1 w 367"/>
                  <a:gd name="T25" fmla="*/ 1 h 397"/>
                  <a:gd name="T26" fmla="*/ 1 w 367"/>
                  <a:gd name="T27" fmla="*/ 1 h 397"/>
                  <a:gd name="T28" fmla="*/ 1 w 367"/>
                  <a:gd name="T29" fmla="*/ 0 h 397"/>
                  <a:gd name="T30" fmla="*/ 1 w 367"/>
                  <a:gd name="T31" fmla="*/ 0 h 397"/>
                  <a:gd name="T32" fmla="*/ 0 w 367"/>
                  <a:gd name="T33" fmla="*/ 1 h 397"/>
                  <a:gd name="T34" fmla="*/ 1 w 367"/>
                  <a:gd name="T35" fmla="*/ 1 h 397"/>
                  <a:gd name="T36" fmla="*/ 1 w 367"/>
                  <a:gd name="T37" fmla="*/ 1 h 397"/>
                  <a:gd name="T38" fmla="*/ 1 w 367"/>
                  <a:gd name="T39" fmla="*/ 1 h 397"/>
                  <a:gd name="T40" fmla="*/ 1 w 367"/>
                  <a:gd name="T41" fmla="*/ 1 h 397"/>
                  <a:gd name="T42" fmla="*/ 1 w 367"/>
                  <a:gd name="T43" fmla="*/ 1 h 397"/>
                  <a:gd name="T44" fmla="*/ 1 w 367"/>
                  <a:gd name="T45" fmla="*/ 1 h 397"/>
                  <a:gd name="T46" fmla="*/ 1 w 367"/>
                  <a:gd name="T47" fmla="*/ 1 h 397"/>
                  <a:gd name="T48" fmla="*/ 1 w 367"/>
                  <a:gd name="T49" fmla="*/ 1 h 397"/>
                  <a:gd name="T50" fmla="*/ 1 w 367"/>
                  <a:gd name="T51" fmla="*/ 1 h 397"/>
                  <a:gd name="T52" fmla="*/ 1 w 367"/>
                  <a:gd name="T53" fmla="*/ 1 h 397"/>
                  <a:gd name="T54" fmla="*/ 1 w 367"/>
                  <a:gd name="T55" fmla="*/ 1 h 397"/>
                  <a:gd name="T56" fmla="*/ 1 w 367"/>
                  <a:gd name="T57" fmla="*/ 1 h 397"/>
                  <a:gd name="T58" fmla="*/ 1 w 367"/>
                  <a:gd name="T59" fmla="*/ 1 h 397"/>
                  <a:gd name="T60" fmla="*/ 1 w 367"/>
                  <a:gd name="T61" fmla="*/ 1 h 397"/>
                  <a:gd name="T62" fmla="*/ 1 w 367"/>
                  <a:gd name="T63" fmla="*/ 1 h 397"/>
                  <a:gd name="T64" fmla="*/ 1 w 367"/>
                  <a:gd name="T65" fmla="*/ 1 h 397"/>
                  <a:gd name="T66" fmla="*/ 1 w 367"/>
                  <a:gd name="T67" fmla="*/ 1 h 39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67"/>
                  <a:gd name="T103" fmla="*/ 0 h 397"/>
                  <a:gd name="T104" fmla="*/ 367 w 367"/>
                  <a:gd name="T105" fmla="*/ 397 h 39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67" h="397">
                    <a:moveTo>
                      <a:pt x="367" y="397"/>
                    </a:moveTo>
                    <a:lnTo>
                      <a:pt x="356" y="337"/>
                    </a:lnTo>
                    <a:lnTo>
                      <a:pt x="344" y="284"/>
                    </a:lnTo>
                    <a:lnTo>
                      <a:pt x="330" y="236"/>
                    </a:lnTo>
                    <a:lnTo>
                      <a:pt x="316" y="192"/>
                    </a:lnTo>
                    <a:lnTo>
                      <a:pt x="301" y="154"/>
                    </a:lnTo>
                    <a:lnTo>
                      <a:pt x="285" y="120"/>
                    </a:lnTo>
                    <a:lnTo>
                      <a:pt x="267" y="91"/>
                    </a:lnTo>
                    <a:lnTo>
                      <a:pt x="247" y="67"/>
                    </a:lnTo>
                    <a:lnTo>
                      <a:pt x="225" y="46"/>
                    </a:lnTo>
                    <a:lnTo>
                      <a:pt x="201" y="30"/>
                    </a:lnTo>
                    <a:lnTo>
                      <a:pt x="175" y="17"/>
                    </a:lnTo>
                    <a:lnTo>
                      <a:pt x="145" y="8"/>
                    </a:lnTo>
                    <a:lnTo>
                      <a:pt x="114" y="2"/>
                    </a:lnTo>
                    <a:lnTo>
                      <a:pt x="79" y="0"/>
                    </a:lnTo>
                    <a:lnTo>
                      <a:pt x="41" y="0"/>
                    </a:lnTo>
                    <a:lnTo>
                      <a:pt x="0" y="3"/>
                    </a:lnTo>
                    <a:lnTo>
                      <a:pt x="49" y="7"/>
                    </a:lnTo>
                    <a:lnTo>
                      <a:pt x="92" y="14"/>
                    </a:lnTo>
                    <a:lnTo>
                      <a:pt x="130" y="24"/>
                    </a:lnTo>
                    <a:lnTo>
                      <a:pt x="163" y="37"/>
                    </a:lnTo>
                    <a:lnTo>
                      <a:pt x="191" y="52"/>
                    </a:lnTo>
                    <a:lnTo>
                      <a:pt x="216" y="70"/>
                    </a:lnTo>
                    <a:lnTo>
                      <a:pt x="237" y="92"/>
                    </a:lnTo>
                    <a:lnTo>
                      <a:pt x="255" y="115"/>
                    </a:lnTo>
                    <a:lnTo>
                      <a:pt x="272" y="143"/>
                    </a:lnTo>
                    <a:lnTo>
                      <a:pt x="284" y="171"/>
                    </a:lnTo>
                    <a:lnTo>
                      <a:pt x="297" y="203"/>
                    </a:lnTo>
                    <a:lnTo>
                      <a:pt x="307" y="237"/>
                    </a:lnTo>
                    <a:lnTo>
                      <a:pt x="318" y="274"/>
                    </a:lnTo>
                    <a:lnTo>
                      <a:pt x="328" y="313"/>
                    </a:lnTo>
                    <a:lnTo>
                      <a:pt x="338" y="353"/>
                    </a:lnTo>
                    <a:lnTo>
                      <a:pt x="349" y="397"/>
                    </a:lnTo>
                    <a:lnTo>
                      <a:pt x="367" y="397"/>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690" name="Freeform 216"/>
              <p:cNvSpPr>
                <a:spLocks/>
              </p:cNvSpPr>
              <p:nvPr/>
            </p:nvSpPr>
            <p:spPr bwMode="auto">
              <a:xfrm>
                <a:off x="-964" y="3132"/>
                <a:ext cx="165" cy="375"/>
              </a:xfrm>
              <a:custGeom>
                <a:avLst/>
                <a:gdLst>
                  <a:gd name="T0" fmla="*/ 1 w 330"/>
                  <a:gd name="T1" fmla="*/ 1 h 749"/>
                  <a:gd name="T2" fmla="*/ 1 w 330"/>
                  <a:gd name="T3" fmla="*/ 1 h 749"/>
                  <a:gd name="T4" fmla="*/ 1 w 330"/>
                  <a:gd name="T5" fmla="*/ 1 h 749"/>
                  <a:gd name="T6" fmla="*/ 1 w 330"/>
                  <a:gd name="T7" fmla="*/ 1 h 749"/>
                  <a:gd name="T8" fmla="*/ 1 w 330"/>
                  <a:gd name="T9" fmla="*/ 1 h 749"/>
                  <a:gd name="T10" fmla="*/ 1 w 330"/>
                  <a:gd name="T11" fmla="*/ 1 h 749"/>
                  <a:gd name="T12" fmla="*/ 1 w 330"/>
                  <a:gd name="T13" fmla="*/ 1 h 749"/>
                  <a:gd name="T14" fmla="*/ 1 w 330"/>
                  <a:gd name="T15" fmla="*/ 1 h 749"/>
                  <a:gd name="T16" fmla="*/ 1 w 330"/>
                  <a:gd name="T17" fmla="*/ 1 h 749"/>
                  <a:gd name="T18" fmla="*/ 1 w 330"/>
                  <a:gd name="T19" fmla="*/ 1 h 749"/>
                  <a:gd name="T20" fmla="*/ 1 w 330"/>
                  <a:gd name="T21" fmla="*/ 1 h 749"/>
                  <a:gd name="T22" fmla="*/ 1 w 330"/>
                  <a:gd name="T23" fmla="*/ 1 h 749"/>
                  <a:gd name="T24" fmla="*/ 1 w 330"/>
                  <a:gd name="T25" fmla="*/ 1 h 749"/>
                  <a:gd name="T26" fmla="*/ 1 w 330"/>
                  <a:gd name="T27" fmla="*/ 1 h 749"/>
                  <a:gd name="T28" fmla="*/ 1 w 330"/>
                  <a:gd name="T29" fmla="*/ 1 h 749"/>
                  <a:gd name="T30" fmla="*/ 1 w 330"/>
                  <a:gd name="T31" fmla="*/ 1 h 749"/>
                  <a:gd name="T32" fmla="*/ 0 w 330"/>
                  <a:gd name="T33" fmla="*/ 0 h 749"/>
                  <a:gd name="T34" fmla="*/ 1 w 330"/>
                  <a:gd name="T35" fmla="*/ 1 h 749"/>
                  <a:gd name="T36" fmla="*/ 1 w 330"/>
                  <a:gd name="T37" fmla="*/ 1 h 749"/>
                  <a:gd name="T38" fmla="*/ 1 w 330"/>
                  <a:gd name="T39" fmla="*/ 1 h 749"/>
                  <a:gd name="T40" fmla="*/ 1 w 330"/>
                  <a:gd name="T41" fmla="*/ 1 h 749"/>
                  <a:gd name="T42" fmla="*/ 1 w 330"/>
                  <a:gd name="T43" fmla="*/ 1 h 749"/>
                  <a:gd name="T44" fmla="*/ 1 w 330"/>
                  <a:gd name="T45" fmla="*/ 1 h 749"/>
                  <a:gd name="T46" fmla="*/ 1 w 330"/>
                  <a:gd name="T47" fmla="*/ 1 h 749"/>
                  <a:gd name="T48" fmla="*/ 1 w 330"/>
                  <a:gd name="T49" fmla="*/ 1 h 749"/>
                  <a:gd name="T50" fmla="*/ 1 w 330"/>
                  <a:gd name="T51" fmla="*/ 1 h 749"/>
                  <a:gd name="T52" fmla="*/ 1 w 330"/>
                  <a:gd name="T53" fmla="*/ 1 h 749"/>
                  <a:gd name="T54" fmla="*/ 1 w 330"/>
                  <a:gd name="T55" fmla="*/ 1 h 749"/>
                  <a:gd name="T56" fmla="*/ 1 w 330"/>
                  <a:gd name="T57" fmla="*/ 1 h 749"/>
                  <a:gd name="T58" fmla="*/ 1 w 330"/>
                  <a:gd name="T59" fmla="*/ 1 h 749"/>
                  <a:gd name="T60" fmla="*/ 1 w 330"/>
                  <a:gd name="T61" fmla="*/ 1 h 749"/>
                  <a:gd name="T62" fmla="*/ 1 w 330"/>
                  <a:gd name="T63" fmla="*/ 1 h 749"/>
                  <a:gd name="T64" fmla="*/ 1 w 330"/>
                  <a:gd name="T65" fmla="*/ 1 h 749"/>
                  <a:gd name="T66" fmla="*/ 1 w 330"/>
                  <a:gd name="T67" fmla="*/ 1 h 74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30"/>
                  <a:gd name="T103" fmla="*/ 0 h 749"/>
                  <a:gd name="T104" fmla="*/ 330 w 330"/>
                  <a:gd name="T105" fmla="*/ 749 h 749"/>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30" h="749">
                    <a:moveTo>
                      <a:pt x="311" y="749"/>
                    </a:moveTo>
                    <a:lnTo>
                      <a:pt x="300" y="693"/>
                    </a:lnTo>
                    <a:lnTo>
                      <a:pt x="289" y="633"/>
                    </a:lnTo>
                    <a:lnTo>
                      <a:pt x="275" y="572"/>
                    </a:lnTo>
                    <a:lnTo>
                      <a:pt x="261" y="510"/>
                    </a:lnTo>
                    <a:lnTo>
                      <a:pt x="245" y="447"/>
                    </a:lnTo>
                    <a:lnTo>
                      <a:pt x="229" y="385"/>
                    </a:lnTo>
                    <a:lnTo>
                      <a:pt x="211" y="325"/>
                    </a:lnTo>
                    <a:lnTo>
                      <a:pt x="191" y="268"/>
                    </a:lnTo>
                    <a:lnTo>
                      <a:pt x="170" y="214"/>
                    </a:lnTo>
                    <a:lnTo>
                      <a:pt x="149" y="163"/>
                    </a:lnTo>
                    <a:lnTo>
                      <a:pt x="126" y="118"/>
                    </a:lnTo>
                    <a:lnTo>
                      <a:pt x="103" y="79"/>
                    </a:lnTo>
                    <a:lnTo>
                      <a:pt x="79" y="47"/>
                    </a:lnTo>
                    <a:lnTo>
                      <a:pt x="54" y="22"/>
                    </a:lnTo>
                    <a:lnTo>
                      <a:pt x="27" y="6"/>
                    </a:lnTo>
                    <a:lnTo>
                      <a:pt x="0" y="0"/>
                    </a:lnTo>
                    <a:lnTo>
                      <a:pt x="24" y="2"/>
                    </a:lnTo>
                    <a:lnTo>
                      <a:pt x="48" y="13"/>
                    </a:lnTo>
                    <a:lnTo>
                      <a:pt x="72" y="33"/>
                    </a:lnTo>
                    <a:lnTo>
                      <a:pt x="96" y="62"/>
                    </a:lnTo>
                    <a:lnTo>
                      <a:pt x="121" y="97"/>
                    </a:lnTo>
                    <a:lnTo>
                      <a:pt x="144" y="140"/>
                    </a:lnTo>
                    <a:lnTo>
                      <a:pt x="167" y="188"/>
                    </a:lnTo>
                    <a:lnTo>
                      <a:pt x="190" y="241"/>
                    </a:lnTo>
                    <a:lnTo>
                      <a:pt x="212" y="299"/>
                    </a:lnTo>
                    <a:lnTo>
                      <a:pt x="232" y="360"/>
                    </a:lnTo>
                    <a:lnTo>
                      <a:pt x="252" y="423"/>
                    </a:lnTo>
                    <a:lnTo>
                      <a:pt x="270" y="489"/>
                    </a:lnTo>
                    <a:lnTo>
                      <a:pt x="288" y="555"/>
                    </a:lnTo>
                    <a:lnTo>
                      <a:pt x="304" y="620"/>
                    </a:lnTo>
                    <a:lnTo>
                      <a:pt x="318" y="686"/>
                    </a:lnTo>
                    <a:lnTo>
                      <a:pt x="330" y="749"/>
                    </a:lnTo>
                    <a:lnTo>
                      <a:pt x="311" y="749"/>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691" name="Freeform 217"/>
              <p:cNvSpPr>
                <a:spLocks/>
              </p:cNvSpPr>
              <p:nvPr/>
            </p:nvSpPr>
            <p:spPr bwMode="auto">
              <a:xfrm>
                <a:off x="-905" y="2983"/>
                <a:ext cx="122" cy="524"/>
              </a:xfrm>
              <a:custGeom>
                <a:avLst/>
                <a:gdLst>
                  <a:gd name="T0" fmla="*/ 1 w 244"/>
                  <a:gd name="T1" fmla="*/ 1 h 1047"/>
                  <a:gd name="T2" fmla="*/ 1 w 244"/>
                  <a:gd name="T3" fmla="*/ 1 h 1047"/>
                  <a:gd name="T4" fmla="*/ 1 w 244"/>
                  <a:gd name="T5" fmla="*/ 1 h 1047"/>
                  <a:gd name="T6" fmla="*/ 1 w 244"/>
                  <a:gd name="T7" fmla="*/ 1 h 1047"/>
                  <a:gd name="T8" fmla="*/ 1 w 244"/>
                  <a:gd name="T9" fmla="*/ 1 h 1047"/>
                  <a:gd name="T10" fmla="*/ 1 w 244"/>
                  <a:gd name="T11" fmla="*/ 1 h 1047"/>
                  <a:gd name="T12" fmla="*/ 1 w 244"/>
                  <a:gd name="T13" fmla="*/ 1 h 1047"/>
                  <a:gd name="T14" fmla="*/ 1 w 244"/>
                  <a:gd name="T15" fmla="*/ 1 h 1047"/>
                  <a:gd name="T16" fmla="*/ 1 w 244"/>
                  <a:gd name="T17" fmla="*/ 1 h 1047"/>
                  <a:gd name="T18" fmla="*/ 1 w 244"/>
                  <a:gd name="T19" fmla="*/ 1 h 1047"/>
                  <a:gd name="T20" fmla="*/ 1 w 244"/>
                  <a:gd name="T21" fmla="*/ 1 h 1047"/>
                  <a:gd name="T22" fmla="*/ 1 w 244"/>
                  <a:gd name="T23" fmla="*/ 1 h 1047"/>
                  <a:gd name="T24" fmla="*/ 1 w 244"/>
                  <a:gd name="T25" fmla="*/ 1 h 1047"/>
                  <a:gd name="T26" fmla="*/ 1 w 244"/>
                  <a:gd name="T27" fmla="*/ 1 h 1047"/>
                  <a:gd name="T28" fmla="*/ 1 w 244"/>
                  <a:gd name="T29" fmla="*/ 1 h 1047"/>
                  <a:gd name="T30" fmla="*/ 1 w 244"/>
                  <a:gd name="T31" fmla="*/ 1 h 1047"/>
                  <a:gd name="T32" fmla="*/ 0 w 244"/>
                  <a:gd name="T33" fmla="*/ 0 h 1047"/>
                  <a:gd name="T34" fmla="*/ 1 w 244"/>
                  <a:gd name="T35" fmla="*/ 1 h 1047"/>
                  <a:gd name="T36" fmla="*/ 1 w 244"/>
                  <a:gd name="T37" fmla="*/ 1 h 1047"/>
                  <a:gd name="T38" fmla="*/ 1 w 244"/>
                  <a:gd name="T39" fmla="*/ 1 h 1047"/>
                  <a:gd name="T40" fmla="*/ 1 w 244"/>
                  <a:gd name="T41" fmla="*/ 1 h 1047"/>
                  <a:gd name="T42" fmla="*/ 1 w 244"/>
                  <a:gd name="T43" fmla="*/ 1 h 1047"/>
                  <a:gd name="T44" fmla="*/ 1 w 244"/>
                  <a:gd name="T45" fmla="*/ 1 h 1047"/>
                  <a:gd name="T46" fmla="*/ 1 w 244"/>
                  <a:gd name="T47" fmla="*/ 1 h 1047"/>
                  <a:gd name="T48" fmla="*/ 1 w 244"/>
                  <a:gd name="T49" fmla="*/ 1 h 1047"/>
                  <a:gd name="T50" fmla="*/ 1 w 244"/>
                  <a:gd name="T51" fmla="*/ 1 h 1047"/>
                  <a:gd name="T52" fmla="*/ 1 w 244"/>
                  <a:gd name="T53" fmla="*/ 1 h 1047"/>
                  <a:gd name="T54" fmla="*/ 1 w 244"/>
                  <a:gd name="T55" fmla="*/ 1 h 1047"/>
                  <a:gd name="T56" fmla="*/ 1 w 244"/>
                  <a:gd name="T57" fmla="*/ 1 h 1047"/>
                  <a:gd name="T58" fmla="*/ 1 w 244"/>
                  <a:gd name="T59" fmla="*/ 1 h 1047"/>
                  <a:gd name="T60" fmla="*/ 1 w 244"/>
                  <a:gd name="T61" fmla="*/ 1 h 1047"/>
                  <a:gd name="T62" fmla="*/ 1 w 244"/>
                  <a:gd name="T63" fmla="*/ 1 h 1047"/>
                  <a:gd name="T64" fmla="*/ 1 w 244"/>
                  <a:gd name="T65" fmla="*/ 1 h 1047"/>
                  <a:gd name="T66" fmla="*/ 1 w 244"/>
                  <a:gd name="T67" fmla="*/ 1 h 1047"/>
                  <a:gd name="T68" fmla="*/ 1 w 244"/>
                  <a:gd name="T69" fmla="*/ 1 h 1047"/>
                  <a:gd name="T70" fmla="*/ 1 w 244"/>
                  <a:gd name="T71" fmla="*/ 1 h 1047"/>
                  <a:gd name="T72" fmla="*/ 1 w 244"/>
                  <a:gd name="T73" fmla="*/ 1 h 104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44"/>
                  <a:gd name="T112" fmla="*/ 0 h 1047"/>
                  <a:gd name="T113" fmla="*/ 244 w 244"/>
                  <a:gd name="T114" fmla="*/ 1047 h 104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44" h="1047">
                    <a:moveTo>
                      <a:pt x="231" y="1047"/>
                    </a:moveTo>
                    <a:lnTo>
                      <a:pt x="223" y="977"/>
                    </a:lnTo>
                    <a:lnTo>
                      <a:pt x="212" y="901"/>
                    </a:lnTo>
                    <a:lnTo>
                      <a:pt x="202" y="820"/>
                    </a:lnTo>
                    <a:lnTo>
                      <a:pt x="190" y="736"/>
                    </a:lnTo>
                    <a:lnTo>
                      <a:pt x="178" y="651"/>
                    </a:lnTo>
                    <a:lnTo>
                      <a:pt x="164" y="566"/>
                    </a:lnTo>
                    <a:lnTo>
                      <a:pt x="150" y="482"/>
                    </a:lnTo>
                    <a:lnTo>
                      <a:pt x="135" y="400"/>
                    </a:lnTo>
                    <a:lnTo>
                      <a:pt x="119" y="323"/>
                    </a:lnTo>
                    <a:lnTo>
                      <a:pt x="103" y="250"/>
                    </a:lnTo>
                    <a:lnTo>
                      <a:pt x="87" y="183"/>
                    </a:lnTo>
                    <a:lnTo>
                      <a:pt x="69" y="126"/>
                    </a:lnTo>
                    <a:lnTo>
                      <a:pt x="52" y="77"/>
                    </a:lnTo>
                    <a:lnTo>
                      <a:pt x="35" y="38"/>
                    </a:lnTo>
                    <a:lnTo>
                      <a:pt x="17" y="13"/>
                    </a:lnTo>
                    <a:lnTo>
                      <a:pt x="0" y="0"/>
                    </a:lnTo>
                    <a:lnTo>
                      <a:pt x="22" y="6"/>
                    </a:lnTo>
                    <a:lnTo>
                      <a:pt x="43" y="25"/>
                    </a:lnTo>
                    <a:lnTo>
                      <a:pt x="62" y="59"/>
                    </a:lnTo>
                    <a:lnTo>
                      <a:pt x="81" y="105"/>
                    </a:lnTo>
                    <a:lnTo>
                      <a:pt x="99" y="160"/>
                    </a:lnTo>
                    <a:lnTo>
                      <a:pt x="117" y="226"/>
                    </a:lnTo>
                    <a:lnTo>
                      <a:pt x="134" y="298"/>
                    </a:lnTo>
                    <a:lnTo>
                      <a:pt x="149" y="377"/>
                    </a:lnTo>
                    <a:lnTo>
                      <a:pt x="164" y="460"/>
                    </a:lnTo>
                    <a:lnTo>
                      <a:pt x="178" y="546"/>
                    </a:lnTo>
                    <a:lnTo>
                      <a:pt x="191" y="634"/>
                    </a:lnTo>
                    <a:lnTo>
                      <a:pt x="204" y="722"/>
                    </a:lnTo>
                    <a:lnTo>
                      <a:pt x="216" y="809"/>
                    </a:lnTo>
                    <a:lnTo>
                      <a:pt x="226" y="893"/>
                    </a:lnTo>
                    <a:lnTo>
                      <a:pt x="235" y="974"/>
                    </a:lnTo>
                    <a:lnTo>
                      <a:pt x="244" y="1047"/>
                    </a:lnTo>
                    <a:lnTo>
                      <a:pt x="242" y="1047"/>
                    </a:lnTo>
                    <a:lnTo>
                      <a:pt x="236" y="1047"/>
                    </a:lnTo>
                    <a:lnTo>
                      <a:pt x="232" y="1047"/>
                    </a:lnTo>
                    <a:lnTo>
                      <a:pt x="231" y="1047"/>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692" name="Freeform 218"/>
              <p:cNvSpPr>
                <a:spLocks/>
              </p:cNvSpPr>
              <p:nvPr/>
            </p:nvSpPr>
            <p:spPr bwMode="auto">
              <a:xfrm>
                <a:off x="-858" y="2886"/>
                <a:ext cx="90" cy="621"/>
              </a:xfrm>
              <a:custGeom>
                <a:avLst/>
                <a:gdLst>
                  <a:gd name="T0" fmla="*/ 1 w 179"/>
                  <a:gd name="T1" fmla="*/ 1 h 1240"/>
                  <a:gd name="T2" fmla="*/ 1 w 179"/>
                  <a:gd name="T3" fmla="*/ 1 h 1240"/>
                  <a:gd name="T4" fmla="*/ 1 w 179"/>
                  <a:gd name="T5" fmla="*/ 1 h 1240"/>
                  <a:gd name="T6" fmla="*/ 1 w 179"/>
                  <a:gd name="T7" fmla="*/ 1 h 1240"/>
                  <a:gd name="T8" fmla="*/ 1 w 179"/>
                  <a:gd name="T9" fmla="*/ 1 h 1240"/>
                  <a:gd name="T10" fmla="*/ 1 w 179"/>
                  <a:gd name="T11" fmla="*/ 1 h 1240"/>
                  <a:gd name="T12" fmla="*/ 1 w 179"/>
                  <a:gd name="T13" fmla="*/ 1 h 1240"/>
                  <a:gd name="T14" fmla="*/ 1 w 179"/>
                  <a:gd name="T15" fmla="*/ 1 h 1240"/>
                  <a:gd name="T16" fmla="*/ 0 w 179"/>
                  <a:gd name="T17" fmla="*/ 0 h 1240"/>
                  <a:gd name="T18" fmla="*/ 1 w 179"/>
                  <a:gd name="T19" fmla="*/ 1 h 1240"/>
                  <a:gd name="T20" fmla="*/ 1 w 179"/>
                  <a:gd name="T21" fmla="*/ 1 h 1240"/>
                  <a:gd name="T22" fmla="*/ 1 w 179"/>
                  <a:gd name="T23" fmla="*/ 1 h 1240"/>
                  <a:gd name="T24" fmla="*/ 1 w 179"/>
                  <a:gd name="T25" fmla="*/ 1 h 1240"/>
                  <a:gd name="T26" fmla="*/ 1 w 179"/>
                  <a:gd name="T27" fmla="*/ 1 h 1240"/>
                  <a:gd name="T28" fmla="*/ 1 w 179"/>
                  <a:gd name="T29" fmla="*/ 1 h 1240"/>
                  <a:gd name="T30" fmla="*/ 1 w 179"/>
                  <a:gd name="T31" fmla="*/ 1 h 1240"/>
                  <a:gd name="T32" fmla="*/ 1 w 179"/>
                  <a:gd name="T33" fmla="*/ 1 h 1240"/>
                  <a:gd name="T34" fmla="*/ 1 w 179"/>
                  <a:gd name="T35" fmla="*/ 1 h 124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79"/>
                  <a:gd name="T55" fmla="*/ 0 h 1240"/>
                  <a:gd name="T56" fmla="*/ 179 w 179"/>
                  <a:gd name="T57" fmla="*/ 1240 h 124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79" h="1240">
                    <a:moveTo>
                      <a:pt x="166" y="1240"/>
                    </a:moveTo>
                    <a:lnTo>
                      <a:pt x="149" y="1072"/>
                    </a:lnTo>
                    <a:lnTo>
                      <a:pt x="130" y="879"/>
                    </a:lnTo>
                    <a:lnTo>
                      <a:pt x="107" y="673"/>
                    </a:lnTo>
                    <a:lnTo>
                      <a:pt x="83" y="471"/>
                    </a:lnTo>
                    <a:lnTo>
                      <a:pt x="60" y="289"/>
                    </a:lnTo>
                    <a:lnTo>
                      <a:pt x="37" y="139"/>
                    </a:lnTo>
                    <a:lnTo>
                      <a:pt x="16" y="38"/>
                    </a:lnTo>
                    <a:lnTo>
                      <a:pt x="0" y="0"/>
                    </a:lnTo>
                    <a:lnTo>
                      <a:pt x="26" y="35"/>
                    </a:lnTo>
                    <a:lnTo>
                      <a:pt x="53" y="135"/>
                    </a:lnTo>
                    <a:lnTo>
                      <a:pt x="79" y="285"/>
                    </a:lnTo>
                    <a:lnTo>
                      <a:pt x="103" y="468"/>
                    </a:lnTo>
                    <a:lnTo>
                      <a:pt x="126" y="671"/>
                    </a:lnTo>
                    <a:lnTo>
                      <a:pt x="147" y="877"/>
                    </a:lnTo>
                    <a:lnTo>
                      <a:pt x="166" y="1072"/>
                    </a:lnTo>
                    <a:lnTo>
                      <a:pt x="179" y="1240"/>
                    </a:lnTo>
                    <a:lnTo>
                      <a:pt x="166" y="1240"/>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693" name="Freeform 219"/>
              <p:cNvSpPr>
                <a:spLocks/>
              </p:cNvSpPr>
              <p:nvPr/>
            </p:nvSpPr>
            <p:spPr bwMode="auto">
              <a:xfrm>
                <a:off x="-1052" y="2795"/>
                <a:ext cx="193" cy="94"/>
              </a:xfrm>
              <a:custGeom>
                <a:avLst/>
                <a:gdLst>
                  <a:gd name="T0" fmla="*/ 1 w 386"/>
                  <a:gd name="T1" fmla="*/ 1 h 187"/>
                  <a:gd name="T2" fmla="*/ 1 w 386"/>
                  <a:gd name="T3" fmla="*/ 1 h 187"/>
                  <a:gd name="T4" fmla="*/ 1 w 386"/>
                  <a:gd name="T5" fmla="*/ 1 h 187"/>
                  <a:gd name="T6" fmla="*/ 1 w 386"/>
                  <a:gd name="T7" fmla="*/ 1 h 187"/>
                  <a:gd name="T8" fmla="*/ 1 w 386"/>
                  <a:gd name="T9" fmla="*/ 1 h 187"/>
                  <a:gd name="T10" fmla="*/ 1 w 386"/>
                  <a:gd name="T11" fmla="*/ 1 h 187"/>
                  <a:gd name="T12" fmla="*/ 1 w 386"/>
                  <a:gd name="T13" fmla="*/ 1 h 187"/>
                  <a:gd name="T14" fmla="*/ 1 w 386"/>
                  <a:gd name="T15" fmla="*/ 0 h 187"/>
                  <a:gd name="T16" fmla="*/ 1 w 386"/>
                  <a:gd name="T17" fmla="*/ 1 h 187"/>
                  <a:gd name="T18" fmla="*/ 1 w 386"/>
                  <a:gd name="T19" fmla="*/ 1 h 187"/>
                  <a:gd name="T20" fmla="*/ 1 w 386"/>
                  <a:gd name="T21" fmla="*/ 1 h 187"/>
                  <a:gd name="T22" fmla="*/ 1 w 386"/>
                  <a:gd name="T23" fmla="*/ 1 h 187"/>
                  <a:gd name="T24" fmla="*/ 1 w 386"/>
                  <a:gd name="T25" fmla="*/ 1 h 187"/>
                  <a:gd name="T26" fmla="*/ 1 w 386"/>
                  <a:gd name="T27" fmla="*/ 1 h 187"/>
                  <a:gd name="T28" fmla="*/ 1 w 386"/>
                  <a:gd name="T29" fmla="*/ 1 h 187"/>
                  <a:gd name="T30" fmla="*/ 1 w 386"/>
                  <a:gd name="T31" fmla="*/ 1 h 187"/>
                  <a:gd name="T32" fmla="*/ 0 w 386"/>
                  <a:gd name="T33" fmla="*/ 1 h 187"/>
                  <a:gd name="T34" fmla="*/ 1 w 386"/>
                  <a:gd name="T35" fmla="*/ 1 h 187"/>
                  <a:gd name="T36" fmla="*/ 1 w 386"/>
                  <a:gd name="T37" fmla="*/ 1 h 187"/>
                  <a:gd name="T38" fmla="*/ 1 w 386"/>
                  <a:gd name="T39" fmla="*/ 1 h 187"/>
                  <a:gd name="T40" fmla="*/ 1 w 386"/>
                  <a:gd name="T41" fmla="*/ 1 h 187"/>
                  <a:gd name="T42" fmla="*/ 1 w 386"/>
                  <a:gd name="T43" fmla="*/ 1 h 187"/>
                  <a:gd name="T44" fmla="*/ 1 w 386"/>
                  <a:gd name="T45" fmla="*/ 1 h 187"/>
                  <a:gd name="T46" fmla="*/ 1 w 386"/>
                  <a:gd name="T47" fmla="*/ 1 h 187"/>
                  <a:gd name="T48" fmla="*/ 1 w 386"/>
                  <a:gd name="T49" fmla="*/ 1 h 187"/>
                  <a:gd name="T50" fmla="*/ 1 w 386"/>
                  <a:gd name="T51" fmla="*/ 1 h 187"/>
                  <a:gd name="T52" fmla="*/ 1 w 386"/>
                  <a:gd name="T53" fmla="*/ 1 h 187"/>
                  <a:gd name="T54" fmla="*/ 1 w 386"/>
                  <a:gd name="T55" fmla="*/ 1 h 187"/>
                  <a:gd name="T56" fmla="*/ 1 w 386"/>
                  <a:gd name="T57" fmla="*/ 1 h 187"/>
                  <a:gd name="T58" fmla="*/ 1 w 386"/>
                  <a:gd name="T59" fmla="*/ 1 h 187"/>
                  <a:gd name="T60" fmla="*/ 1 w 386"/>
                  <a:gd name="T61" fmla="*/ 1 h 187"/>
                  <a:gd name="T62" fmla="*/ 1 w 386"/>
                  <a:gd name="T63" fmla="*/ 1 h 187"/>
                  <a:gd name="T64" fmla="*/ 1 w 386"/>
                  <a:gd name="T65" fmla="*/ 1 h 18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86"/>
                  <a:gd name="T100" fmla="*/ 0 h 187"/>
                  <a:gd name="T101" fmla="*/ 386 w 386"/>
                  <a:gd name="T102" fmla="*/ 187 h 18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86" h="187">
                    <a:moveTo>
                      <a:pt x="386" y="167"/>
                    </a:moveTo>
                    <a:lnTo>
                      <a:pt x="377" y="119"/>
                    </a:lnTo>
                    <a:lnTo>
                      <a:pt x="361" y="80"/>
                    </a:lnTo>
                    <a:lnTo>
                      <a:pt x="339" y="49"/>
                    </a:lnTo>
                    <a:lnTo>
                      <a:pt x="311" y="26"/>
                    </a:lnTo>
                    <a:lnTo>
                      <a:pt x="282" y="11"/>
                    </a:lnTo>
                    <a:lnTo>
                      <a:pt x="248" y="2"/>
                    </a:lnTo>
                    <a:lnTo>
                      <a:pt x="214" y="0"/>
                    </a:lnTo>
                    <a:lnTo>
                      <a:pt x="178" y="3"/>
                    </a:lnTo>
                    <a:lnTo>
                      <a:pt x="143" y="12"/>
                    </a:lnTo>
                    <a:lnTo>
                      <a:pt x="110" y="26"/>
                    </a:lnTo>
                    <a:lnTo>
                      <a:pt x="79" y="44"/>
                    </a:lnTo>
                    <a:lnTo>
                      <a:pt x="52" y="67"/>
                    </a:lnTo>
                    <a:lnTo>
                      <a:pt x="29" y="93"/>
                    </a:lnTo>
                    <a:lnTo>
                      <a:pt x="13" y="122"/>
                    </a:lnTo>
                    <a:lnTo>
                      <a:pt x="3" y="154"/>
                    </a:lnTo>
                    <a:lnTo>
                      <a:pt x="0" y="187"/>
                    </a:lnTo>
                    <a:lnTo>
                      <a:pt x="7" y="158"/>
                    </a:lnTo>
                    <a:lnTo>
                      <a:pt x="20" y="131"/>
                    </a:lnTo>
                    <a:lnTo>
                      <a:pt x="37" y="106"/>
                    </a:lnTo>
                    <a:lnTo>
                      <a:pt x="59" y="82"/>
                    </a:lnTo>
                    <a:lnTo>
                      <a:pt x="85" y="62"/>
                    </a:lnTo>
                    <a:lnTo>
                      <a:pt x="112" y="46"/>
                    </a:lnTo>
                    <a:lnTo>
                      <a:pt x="142" y="32"/>
                    </a:lnTo>
                    <a:lnTo>
                      <a:pt x="173" y="24"/>
                    </a:lnTo>
                    <a:lnTo>
                      <a:pt x="205" y="19"/>
                    </a:lnTo>
                    <a:lnTo>
                      <a:pt x="237" y="21"/>
                    </a:lnTo>
                    <a:lnTo>
                      <a:pt x="268" y="28"/>
                    </a:lnTo>
                    <a:lnTo>
                      <a:pt x="298" y="41"/>
                    </a:lnTo>
                    <a:lnTo>
                      <a:pt x="324" y="62"/>
                    </a:lnTo>
                    <a:lnTo>
                      <a:pt x="350" y="88"/>
                    </a:lnTo>
                    <a:lnTo>
                      <a:pt x="370" y="124"/>
                    </a:lnTo>
                    <a:lnTo>
                      <a:pt x="386" y="167"/>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694" name="Freeform 220"/>
              <p:cNvSpPr>
                <a:spLocks/>
              </p:cNvSpPr>
              <p:nvPr/>
            </p:nvSpPr>
            <p:spPr bwMode="auto">
              <a:xfrm>
                <a:off x="-1134" y="2936"/>
                <a:ext cx="241" cy="115"/>
              </a:xfrm>
              <a:custGeom>
                <a:avLst/>
                <a:gdLst>
                  <a:gd name="T0" fmla="*/ 1 w 481"/>
                  <a:gd name="T1" fmla="*/ 1 h 230"/>
                  <a:gd name="T2" fmla="*/ 1 w 481"/>
                  <a:gd name="T3" fmla="*/ 1 h 230"/>
                  <a:gd name="T4" fmla="*/ 1 w 481"/>
                  <a:gd name="T5" fmla="*/ 1 h 230"/>
                  <a:gd name="T6" fmla="*/ 1 w 481"/>
                  <a:gd name="T7" fmla="*/ 1 h 230"/>
                  <a:gd name="T8" fmla="*/ 1 w 481"/>
                  <a:gd name="T9" fmla="*/ 1 h 230"/>
                  <a:gd name="T10" fmla="*/ 1 w 481"/>
                  <a:gd name="T11" fmla="*/ 1 h 230"/>
                  <a:gd name="T12" fmla="*/ 1 w 481"/>
                  <a:gd name="T13" fmla="*/ 1 h 230"/>
                  <a:gd name="T14" fmla="*/ 1 w 481"/>
                  <a:gd name="T15" fmla="*/ 0 h 230"/>
                  <a:gd name="T16" fmla="*/ 1 w 481"/>
                  <a:gd name="T17" fmla="*/ 1 h 230"/>
                  <a:gd name="T18" fmla="*/ 1 w 481"/>
                  <a:gd name="T19" fmla="*/ 1 h 230"/>
                  <a:gd name="T20" fmla="*/ 1 w 481"/>
                  <a:gd name="T21" fmla="*/ 1 h 230"/>
                  <a:gd name="T22" fmla="*/ 1 w 481"/>
                  <a:gd name="T23" fmla="*/ 1 h 230"/>
                  <a:gd name="T24" fmla="*/ 1 w 481"/>
                  <a:gd name="T25" fmla="*/ 1 h 230"/>
                  <a:gd name="T26" fmla="*/ 1 w 481"/>
                  <a:gd name="T27" fmla="*/ 1 h 230"/>
                  <a:gd name="T28" fmla="*/ 1 w 481"/>
                  <a:gd name="T29" fmla="*/ 1 h 230"/>
                  <a:gd name="T30" fmla="*/ 1 w 481"/>
                  <a:gd name="T31" fmla="*/ 1 h 230"/>
                  <a:gd name="T32" fmla="*/ 0 w 481"/>
                  <a:gd name="T33" fmla="*/ 1 h 230"/>
                  <a:gd name="T34" fmla="*/ 1 w 481"/>
                  <a:gd name="T35" fmla="*/ 1 h 230"/>
                  <a:gd name="T36" fmla="*/ 1 w 481"/>
                  <a:gd name="T37" fmla="*/ 1 h 230"/>
                  <a:gd name="T38" fmla="*/ 1 w 481"/>
                  <a:gd name="T39" fmla="*/ 1 h 230"/>
                  <a:gd name="T40" fmla="*/ 1 w 481"/>
                  <a:gd name="T41" fmla="*/ 1 h 230"/>
                  <a:gd name="T42" fmla="*/ 1 w 481"/>
                  <a:gd name="T43" fmla="*/ 1 h 230"/>
                  <a:gd name="T44" fmla="*/ 1 w 481"/>
                  <a:gd name="T45" fmla="*/ 1 h 230"/>
                  <a:gd name="T46" fmla="*/ 1 w 481"/>
                  <a:gd name="T47" fmla="*/ 1 h 230"/>
                  <a:gd name="T48" fmla="*/ 1 w 481"/>
                  <a:gd name="T49" fmla="*/ 1 h 230"/>
                  <a:gd name="T50" fmla="*/ 1 w 481"/>
                  <a:gd name="T51" fmla="*/ 1 h 230"/>
                  <a:gd name="T52" fmla="*/ 1 w 481"/>
                  <a:gd name="T53" fmla="*/ 1 h 230"/>
                  <a:gd name="T54" fmla="*/ 1 w 481"/>
                  <a:gd name="T55" fmla="*/ 1 h 230"/>
                  <a:gd name="T56" fmla="*/ 1 w 481"/>
                  <a:gd name="T57" fmla="*/ 1 h 230"/>
                  <a:gd name="T58" fmla="*/ 1 w 481"/>
                  <a:gd name="T59" fmla="*/ 1 h 230"/>
                  <a:gd name="T60" fmla="*/ 1 w 481"/>
                  <a:gd name="T61" fmla="*/ 1 h 230"/>
                  <a:gd name="T62" fmla="*/ 1 w 481"/>
                  <a:gd name="T63" fmla="*/ 1 h 230"/>
                  <a:gd name="T64" fmla="*/ 1 w 481"/>
                  <a:gd name="T65" fmla="*/ 1 h 23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481"/>
                  <a:gd name="T100" fmla="*/ 0 h 230"/>
                  <a:gd name="T101" fmla="*/ 481 w 481"/>
                  <a:gd name="T102" fmla="*/ 230 h 23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481" h="230">
                    <a:moveTo>
                      <a:pt x="481" y="190"/>
                    </a:moveTo>
                    <a:lnTo>
                      <a:pt x="457" y="139"/>
                    </a:lnTo>
                    <a:lnTo>
                      <a:pt x="431" y="96"/>
                    </a:lnTo>
                    <a:lnTo>
                      <a:pt x="400" y="62"/>
                    </a:lnTo>
                    <a:lnTo>
                      <a:pt x="367" y="35"/>
                    </a:lnTo>
                    <a:lnTo>
                      <a:pt x="332" y="17"/>
                    </a:lnTo>
                    <a:lnTo>
                      <a:pt x="296" y="4"/>
                    </a:lnTo>
                    <a:lnTo>
                      <a:pt x="259" y="0"/>
                    </a:lnTo>
                    <a:lnTo>
                      <a:pt x="222" y="2"/>
                    </a:lnTo>
                    <a:lnTo>
                      <a:pt x="186" y="11"/>
                    </a:lnTo>
                    <a:lnTo>
                      <a:pt x="151" y="25"/>
                    </a:lnTo>
                    <a:lnTo>
                      <a:pt x="118" y="46"/>
                    </a:lnTo>
                    <a:lnTo>
                      <a:pt x="87" y="72"/>
                    </a:lnTo>
                    <a:lnTo>
                      <a:pt x="60" y="104"/>
                    </a:lnTo>
                    <a:lnTo>
                      <a:pt x="36" y="141"/>
                    </a:lnTo>
                    <a:lnTo>
                      <a:pt x="15" y="184"/>
                    </a:lnTo>
                    <a:lnTo>
                      <a:pt x="0" y="230"/>
                    </a:lnTo>
                    <a:lnTo>
                      <a:pt x="18" y="189"/>
                    </a:lnTo>
                    <a:lnTo>
                      <a:pt x="39" y="152"/>
                    </a:lnTo>
                    <a:lnTo>
                      <a:pt x="64" y="119"/>
                    </a:lnTo>
                    <a:lnTo>
                      <a:pt x="91" y="92"/>
                    </a:lnTo>
                    <a:lnTo>
                      <a:pt x="121" y="69"/>
                    </a:lnTo>
                    <a:lnTo>
                      <a:pt x="153" y="51"/>
                    </a:lnTo>
                    <a:lnTo>
                      <a:pt x="185" y="39"/>
                    </a:lnTo>
                    <a:lnTo>
                      <a:pt x="220" y="32"/>
                    </a:lnTo>
                    <a:lnTo>
                      <a:pt x="254" y="31"/>
                    </a:lnTo>
                    <a:lnTo>
                      <a:pt x="290" y="34"/>
                    </a:lnTo>
                    <a:lnTo>
                      <a:pt x="325" y="45"/>
                    </a:lnTo>
                    <a:lnTo>
                      <a:pt x="359" y="61"/>
                    </a:lnTo>
                    <a:lnTo>
                      <a:pt x="392" y="84"/>
                    </a:lnTo>
                    <a:lnTo>
                      <a:pt x="424" y="113"/>
                    </a:lnTo>
                    <a:lnTo>
                      <a:pt x="454" y="147"/>
                    </a:lnTo>
                    <a:lnTo>
                      <a:pt x="481" y="190"/>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695" name="Freeform 221"/>
              <p:cNvSpPr>
                <a:spLocks/>
              </p:cNvSpPr>
              <p:nvPr/>
            </p:nvSpPr>
            <p:spPr bwMode="auto">
              <a:xfrm>
                <a:off x="-1086" y="3120"/>
                <a:ext cx="117" cy="125"/>
              </a:xfrm>
              <a:custGeom>
                <a:avLst/>
                <a:gdLst>
                  <a:gd name="T0" fmla="*/ 1 w 232"/>
                  <a:gd name="T1" fmla="*/ 0 h 251"/>
                  <a:gd name="T2" fmla="*/ 1 w 232"/>
                  <a:gd name="T3" fmla="*/ 0 h 251"/>
                  <a:gd name="T4" fmla="*/ 1 w 232"/>
                  <a:gd name="T5" fmla="*/ 0 h 251"/>
                  <a:gd name="T6" fmla="*/ 1 w 232"/>
                  <a:gd name="T7" fmla="*/ 0 h 251"/>
                  <a:gd name="T8" fmla="*/ 1 w 232"/>
                  <a:gd name="T9" fmla="*/ 0 h 251"/>
                  <a:gd name="T10" fmla="*/ 1 w 232"/>
                  <a:gd name="T11" fmla="*/ 0 h 251"/>
                  <a:gd name="T12" fmla="*/ 1 w 232"/>
                  <a:gd name="T13" fmla="*/ 0 h 251"/>
                  <a:gd name="T14" fmla="*/ 1 w 232"/>
                  <a:gd name="T15" fmla="*/ 0 h 251"/>
                  <a:gd name="T16" fmla="*/ 1 w 232"/>
                  <a:gd name="T17" fmla="*/ 0 h 251"/>
                  <a:gd name="T18" fmla="*/ 1 w 232"/>
                  <a:gd name="T19" fmla="*/ 0 h 251"/>
                  <a:gd name="T20" fmla="*/ 1 w 232"/>
                  <a:gd name="T21" fmla="*/ 0 h 251"/>
                  <a:gd name="T22" fmla="*/ 1 w 232"/>
                  <a:gd name="T23" fmla="*/ 0 h 251"/>
                  <a:gd name="T24" fmla="*/ 1 w 232"/>
                  <a:gd name="T25" fmla="*/ 0 h 251"/>
                  <a:gd name="T26" fmla="*/ 0 w 232"/>
                  <a:gd name="T27" fmla="*/ 0 h 251"/>
                  <a:gd name="T28" fmla="*/ 1 w 232"/>
                  <a:gd name="T29" fmla="*/ 0 h 251"/>
                  <a:gd name="T30" fmla="*/ 1 w 232"/>
                  <a:gd name="T31" fmla="*/ 0 h 251"/>
                  <a:gd name="T32" fmla="*/ 1 w 232"/>
                  <a:gd name="T33" fmla="*/ 0 h 251"/>
                  <a:gd name="T34" fmla="*/ 1 w 232"/>
                  <a:gd name="T35" fmla="*/ 0 h 251"/>
                  <a:gd name="T36" fmla="*/ 1 w 232"/>
                  <a:gd name="T37" fmla="*/ 0 h 251"/>
                  <a:gd name="T38" fmla="*/ 1 w 232"/>
                  <a:gd name="T39" fmla="*/ 0 h 251"/>
                  <a:gd name="T40" fmla="*/ 1 w 232"/>
                  <a:gd name="T41" fmla="*/ 0 h 251"/>
                  <a:gd name="T42" fmla="*/ 1 w 232"/>
                  <a:gd name="T43" fmla="*/ 0 h 251"/>
                  <a:gd name="T44" fmla="*/ 1 w 232"/>
                  <a:gd name="T45" fmla="*/ 0 h 251"/>
                  <a:gd name="T46" fmla="*/ 1 w 232"/>
                  <a:gd name="T47" fmla="*/ 0 h 251"/>
                  <a:gd name="T48" fmla="*/ 1 w 232"/>
                  <a:gd name="T49" fmla="*/ 0 h 251"/>
                  <a:gd name="T50" fmla="*/ 1 w 232"/>
                  <a:gd name="T51" fmla="*/ 0 h 251"/>
                  <a:gd name="T52" fmla="*/ 1 w 232"/>
                  <a:gd name="T53" fmla="*/ 0 h 251"/>
                  <a:gd name="T54" fmla="*/ 1 w 232"/>
                  <a:gd name="T55" fmla="*/ 0 h 251"/>
                  <a:gd name="T56" fmla="*/ 1 w 232"/>
                  <a:gd name="T57" fmla="*/ 0 h 251"/>
                  <a:gd name="T58" fmla="*/ 1 w 232"/>
                  <a:gd name="T59" fmla="*/ 0 h 251"/>
                  <a:gd name="T60" fmla="*/ 1 w 232"/>
                  <a:gd name="T61" fmla="*/ 0 h 251"/>
                  <a:gd name="T62" fmla="*/ 1 w 232"/>
                  <a:gd name="T63" fmla="*/ 0 h 251"/>
                  <a:gd name="T64" fmla="*/ 1 w 232"/>
                  <a:gd name="T65" fmla="*/ 0 h 25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32"/>
                  <a:gd name="T100" fmla="*/ 0 h 251"/>
                  <a:gd name="T101" fmla="*/ 232 w 232"/>
                  <a:gd name="T102" fmla="*/ 251 h 25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32" h="251">
                    <a:moveTo>
                      <a:pt x="232" y="25"/>
                    </a:moveTo>
                    <a:lnTo>
                      <a:pt x="214" y="12"/>
                    </a:lnTo>
                    <a:lnTo>
                      <a:pt x="193" y="4"/>
                    </a:lnTo>
                    <a:lnTo>
                      <a:pt x="170" y="0"/>
                    </a:lnTo>
                    <a:lnTo>
                      <a:pt x="147" y="1"/>
                    </a:lnTo>
                    <a:lnTo>
                      <a:pt x="122" y="7"/>
                    </a:lnTo>
                    <a:lnTo>
                      <a:pt x="98" y="16"/>
                    </a:lnTo>
                    <a:lnTo>
                      <a:pt x="74" y="30"/>
                    </a:lnTo>
                    <a:lnTo>
                      <a:pt x="54" y="46"/>
                    </a:lnTo>
                    <a:lnTo>
                      <a:pt x="34" y="65"/>
                    </a:lnTo>
                    <a:lnTo>
                      <a:pt x="19" y="87"/>
                    </a:lnTo>
                    <a:lnTo>
                      <a:pt x="8" y="111"/>
                    </a:lnTo>
                    <a:lnTo>
                      <a:pt x="1" y="136"/>
                    </a:lnTo>
                    <a:lnTo>
                      <a:pt x="0" y="164"/>
                    </a:lnTo>
                    <a:lnTo>
                      <a:pt x="5" y="192"/>
                    </a:lnTo>
                    <a:lnTo>
                      <a:pt x="17" y="221"/>
                    </a:lnTo>
                    <a:lnTo>
                      <a:pt x="38" y="251"/>
                    </a:lnTo>
                    <a:lnTo>
                      <a:pt x="21" y="224"/>
                    </a:lnTo>
                    <a:lnTo>
                      <a:pt x="12" y="197"/>
                    </a:lnTo>
                    <a:lnTo>
                      <a:pt x="8" y="172"/>
                    </a:lnTo>
                    <a:lnTo>
                      <a:pt x="9" y="148"/>
                    </a:lnTo>
                    <a:lnTo>
                      <a:pt x="13" y="126"/>
                    </a:lnTo>
                    <a:lnTo>
                      <a:pt x="23" y="105"/>
                    </a:lnTo>
                    <a:lnTo>
                      <a:pt x="36" y="85"/>
                    </a:lnTo>
                    <a:lnTo>
                      <a:pt x="53" y="68"/>
                    </a:lnTo>
                    <a:lnTo>
                      <a:pt x="71" y="53"/>
                    </a:lnTo>
                    <a:lnTo>
                      <a:pt x="92" y="40"/>
                    </a:lnTo>
                    <a:lnTo>
                      <a:pt x="115" y="30"/>
                    </a:lnTo>
                    <a:lnTo>
                      <a:pt x="138" y="23"/>
                    </a:lnTo>
                    <a:lnTo>
                      <a:pt x="162" y="19"/>
                    </a:lnTo>
                    <a:lnTo>
                      <a:pt x="186" y="17"/>
                    </a:lnTo>
                    <a:lnTo>
                      <a:pt x="209" y="20"/>
                    </a:lnTo>
                    <a:lnTo>
                      <a:pt x="232" y="25"/>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696" name="Freeform 222"/>
              <p:cNvSpPr>
                <a:spLocks/>
              </p:cNvSpPr>
              <p:nvPr/>
            </p:nvSpPr>
            <p:spPr bwMode="auto">
              <a:xfrm>
                <a:off x="-963" y="2668"/>
                <a:ext cx="168" cy="90"/>
              </a:xfrm>
              <a:custGeom>
                <a:avLst/>
                <a:gdLst>
                  <a:gd name="T0" fmla="*/ 1 w 335"/>
                  <a:gd name="T1" fmla="*/ 1 h 180"/>
                  <a:gd name="T2" fmla="*/ 1 w 335"/>
                  <a:gd name="T3" fmla="*/ 1 h 180"/>
                  <a:gd name="T4" fmla="*/ 1 w 335"/>
                  <a:gd name="T5" fmla="*/ 1 h 180"/>
                  <a:gd name="T6" fmla="*/ 1 w 335"/>
                  <a:gd name="T7" fmla="*/ 1 h 180"/>
                  <a:gd name="T8" fmla="*/ 1 w 335"/>
                  <a:gd name="T9" fmla="*/ 1 h 180"/>
                  <a:gd name="T10" fmla="*/ 1 w 335"/>
                  <a:gd name="T11" fmla="*/ 1 h 180"/>
                  <a:gd name="T12" fmla="*/ 1 w 335"/>
                  <a:gd name="T13" fmla="*/ 1 h 180"/>
                  <a:gd name="T14" fmla="*/ 1 w 335"/>
                  <a:gd name="T15" fmla="*/ 1 h 180"/>
                  <a:gd name="T16" fmla="*/ 1 w 335"/>
                  <a:gd name="T17" fmla="*/ 1 h 180"/>
                  <a:gd name="T18" fmla="*/ 1 w 335"/>
                  <a:gd name="T19" fmla="*/ 0 h 180"/>
                  <a:gd name="T20" fmla="*/ 1 w 335"/>
                  <a:gd name="T21" fmla="*/ 1 h 180"/>
                  <a:gd name="T22" fmla="*/ 1 w 335"/>
                  <a:gd name="T23" fmla="*/ 1 h 180"/>
                  <a:gd name="T24" fmla="*/ 1 w 335"/>
                  <a:gd name="T25" fmla="*/ 1 h 180"/>
                  <a:gd name="T26" fmla="*/ 1 w 335"/>
                  <a:gd name="T27" fmla="*/ 1 h 180"/>
                  <a:gd name="T28" fmla="*/ 1 w 335"/>
                  <a:gd name="T29" fmla="*/ 1 h 180"/>
                  <a:gd name="T30" fmla="*/ 1 w 335"/>
                  <a:gd name="T31" fmla="*/ 1 h 180"/>
                  <a:gd name="T32" fmla="*/ 0 w 335"/>
                  <a:gd name="T33" fmla="*/ 1 h 180"/>
                  <a:gd name="T34" fmla="*/ 1 w 335"/>
                  <a:gd name="T35" fmla="*/ 1 h 180"/>
                  <a:gd name="T36" fmla="*/ 1 w 335"/>
                  <a:gd name="T37" fmla="*/ 1 h 180"/>
                  <a:gd name="T38" fmla="*/ 1 w 335"/>
                  <a:gd name="T39" fmla="*/ 1 h 180"/>
                  <a:gd name="T40" fmla="*/ 1 w 335"/>
                  <a:gd name="T41" fmla="*/ 1 h 180"/>
                  <a:gd name="T42" fmla="*/ 1 w 335"/>
                  <a:gd name="T43" fmla="*/ 1 h 180"/>
                  <a:gd name="T44" fmla="*/ 1 w 335"/>
                  <a:gd name="T45" fmla="*/ 1 h 180"/>
                  <a:gd name="T46" fmla="*/ 1 w 335"/>
                  <a:gd name="T47" fmla="*/ 1 h 180"/>
                  <a:gd name="T48" fmla="*/ 1 w 335"/>
                  <a:gd name="T49" fmla="*/ 1 h 180"/>
                  <a:gd name="T50" fmla="*/ 1 w 335"/>
                  <a:gd name="T51" fmla="*/ 1 h 180"/>
                  <a:gd name="T52" fmla="*/ 1 w 335"/>
                  <a:gd name="T53" fmla="*/ 1 h 180"/>
                  <a:gd name="T54" fmla="*/ 1 w 335"/>
                  <a:gd name="T55" fmla="*/ 1 h 180"/>
                  <a:gd name="T56" fmla="*/ 1 w 335"/>
                  <a:gd name="T57" fmla="*/ 1 h 180"/>
                  <a:gd name="T58" fmla="*/ 1 w 335"/>
                  <a:gd name="T59" fmla="*/ 1 h 180"/>
                  <a:gd name="T60" fmla="*/ 1 w 335"/>
                  <a:gd name="T61" fmla="*/ 1 h 180"/>
                  <a:gd name="T62" fmla="*/ 1 w 335"/>
                  <a:gd name="T63" fmla="*/ 1 h 180"/>
                  <a:gd name="T64" fmla="*/ 1 w 335"/>
                  <a:gd name="T65" fmla="*/ 1 h 18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35"/>
                  <a:gd name="T100" fmla="*/ 0 h 180"/>
                  <a:gd name="T101" fmla="*/ 335 w 335"/>
                  <a:gd name="T102" fmla="*/ 180 h 18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35" h="180">
                    <a:moveTo>
                      <a:pt x="326" y="180"/>
                    </a:moveTo>
                    <a:lnTo>
                      <a:pt x="335" y="146"/>
                    </a:lnTo>
                    <a:lnTo>
                      <a:pt x="335" y="116"/>
                    </a:lnTo>
                    <a:lnTo>
                      <a:pt x="327" y="87"/>
                    </a:lnTo>
                    <a:lnTo>
                      <a:pt x="311" y="63"/>
                    </a:lnTo>
                    <a:lnTo>
                      <a:pt x="289" y="41"/>
                    </a:lnTo>
                    <a:lnTo>
                      <a:pt x="262" y="24"/>
                    </a:lnTo>
                    <a:lnTo>
                      <a:pt x="232" y="11"/>
                    </a:lnTo>
                    <a:lnTo>
                      <a:pt x="199" y="3"/>
                    </a:lnTo>
                    <a:lnTo>
                      <a:pt x="165" y="0"/>
                    </a:lnTo>
                    <a:lnTo>
                      <a:pt x="131" y="3"/>
                    </a:lnTo>
                    <a:lnTo>
                      <a:pt x="99" y="11"/>
                    </a:lnTo>
                    <a:lnTo>
                      <a:pt x="69" y="26"/>
                    </a:lnTo>
                    <a:lnTo>
                      <a:pt x="43" y="47"/>
                    </a:lnTo>
                    <a:lnTo>
                      <a:pt x="22" y="76"/>
                    </a:lnTo>
                    <a:lnTo>
                      <a:pt x="7" y="113"/>
                    </a:lnTo>
                    <a:lnTo>
                      <a:pt x="0" y="157"/>
                    </a:lnTo>
                    <a:lnTo>
                      <a:pt x="7" y="125"/>
                    </a:lnTo>
                    <a:lnTo>
                      <a:pt x="21" y="98"/>
                    </a:lnTo>
                    <a:lnTo>
                      <a:pt x="39" y="75"/>
                    </a:lnTo>
                    <a:lnTo>
                      <a:pt x="62" y="56"/>
                    </a:lnTo>
                    <a:lnTo>
                      <a:pt x="88" y="43"/>
                    </a:lnTo>
                    <a:lnTo>
                      <a:pt x="116" y="32"/>
                    </a:lnTo>
                    <a:lnTo>
                      <a:pt x="145" y="28"/>
                    </a:lnTo>
                    <a:lnTo>
                      <a:pt x="176" y="26"/>
                    </a:lnTo>
                    <a:lnTo>
                      <a:pt x="206" y="30"/>
                    </a:lnTo>
                    <a:lnTo>
                      <a:pt x="234" y="37"/>
                    </a:lnTo>
                    <a:lnTo>
                      <a:pt x="260" y="49"/>
                    </a:lnTo>
                    <a:lnTo>
                      <a:pt x="283" y="67"/>
                    </a:lnTo>
                    <a:lnTo>
                      <a:pt x="303" y="87"/>
                    </a:lnTo>
                    <a:lnTo>
                      <a:pt x="317" y="114"/>
                    </a:lnTo>
                    <a:lnTo>
                      <a:pt x="325" y="144"/>
                    </a:lnTo>
                    <a:lnTo>
                      <a:pt x="326" y="180"/>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697" name="Freeform 223"/>
              <p:cNvSpPr>
                <a:spLocks/>
              </p:cNvSpPr>
              <p:nvPr/>
            </p:nvSpPr>
            <p:spPr bwMode="auto">
              <a:xfrm>
                <a:off x="-670" y="2866"/>
                <a:ext cx="176" cy="133"/>
              </a:xfrm>
              <a:custGeom>
                <a:avLst/>
                <a:gdLst>
                  <a:gd name="T0" fmla="*/ 0 w 354"/>
                  <a:gd name="T1" fmla="*/ 1 h 265"/>
                  <a:gd name="T2" fmla="*/ 0 w 354"/>
                  <a:gd name="T3" fmla="*/ 1 h 265"/>
                  <a:gd name="T4" fmla="*/ 0 w 354"/>
                  <a:gd name="T5" fmla="*/ 1 h 265"/>
                  <a:gd name="T6" fmla="*/ 0 w 354"/>
                  <a:gd name="T7" fmla="*/ 1 h 265"/>
                  <a:gd name="T8" fmla="*/ 0 w 354"/>
                  <a:gd name="T9" fmla="*/ 1 h 265"/>
                  <a:gd name="T10" fmla="*/ 0 w 354"/>
                  <a:gd name="T11" fmla="*/ 1 h 265"/>
                  <a:gd name="T12" fmla="*/ 0 w 354"/>
                  <a:gd name="T13" fmla="*/ 1 h 265"/>
                  <a:gd name="T14" fmla="*/ 0 w 354"/>
                  <a:gd name="T15" fmla="*/ 1 h 265"/>
                  <a:gd name="T16" fmla="*/ 0 w 354"/>
                  <a:gd name="T17" fmla="*/ 1 h 265"/>
                  <a:gd name="T18" fmla="*/ 0 w 354"/>
                  <a:gd name="T19" fmla="*/ 1 h 265"/>
                  <a:gd name="T20" fmla="*/ 0 w 354"/>
                  <a:gd name="T21" fmla="*/ 1 h 265"/>
                  <a:gd name="T22" fmla="*/ 0 w 354"/>
                  <a:gd name="T23" fmla="*/ 1 h 265"/>
                  <a:gd name="T24" fmla="*/ 0 w 354"/>
                  <a:gd name="T25" fmla="*/ 1 h 265"/>
                  <a:gd name="T26" fmla="*/ 0 w 354"/>
                  <a:gd name="T27" fmla="*/ 1 h 265"/>
                  <a:gd name="T28" fmla="*/ 0 w 354"/>
                  <a:gd name="T29" fmla="*/ 1 h 265"/>
                  <a:gd name="T30" fmla="*/ 0 w 354"/>
                  <a:gd name="T31" fmla="*/ 1 h 265"/>
                  <a:gd name="T32" fmla="*/ 0 w 354"/>
                  <a:gd name="T33" fmla="*/ 1 h 265"/>
                  <a:gd name="T34" fmla="*/ 0 w 354"/>
                  <a:gd name="T35" fmla="*/ 1 h 265"/>
                  <a:gd name="T36" fmla="*/ 0 w 354"/>
                  <a:gd name="T37" fmla="*/ 1 h 265"/>
                  <a:gd name="T38" fmla="*/ 0 w 354"/>
                  <a:gd name="T39" fmla="*/ 1 h 265"/>
                  <a:gd name="T40" fmla="*/ 0 w 354"/>
                  <a:gd name="T41" fmla="*/ 1 h 265"/>
                  <a:gd name="T42" fmla="*/ 0 w 354"/>
                  <a:gd name="T43" fmla="*/ 1 h 265"/>
                  <a:gd name="T44" fmla="*/ 0 w 354"/>
                  <a:gd name="T45" fmla="*/ 1 h 265"/>
                  <a:gd name="T46" fmla="*/ 0 w 354"/>
                  <a:gd name="T47" fmla="*/ 1 h 265"/>
                  <a:gd name="T48" fmla="*/ 0 w 354"/>
                  <a:gd name="T49" fmla="*/ 1 h 265"/>
                  <a:gd name="T50" fmla="*/ 0 w 354"/>
                  <a:gd name="T51" fmla="*/ 1 h 265"/>
                  <a:gd name="T52" fmla="*/ 0 w 354"/>
                  <a:gd name="T53" fmla="*/ 0 h 265"/>
                  <a:gd name="T54" fmla="*/ 0 w 354"/>
                  <a:gd name="T55" fmla="*/ 1 h 265"/>
                  <a:gd name="T56" fmla="*/ 0 w 354"/>
                  <a:gd name="T57" fmla="*/ 1 h 265"/>
                  <a:gd name="T58" fmla="*/ 0 w 354"/>
                  <a:gd name="T59" fmla="*/ 1 h 265"/>
                  <a:gd name="T60" fmla="*/ 0 w 354"/>
                  <a:gd name="T61" fmla="*/ 1 h 265"/>
                  <a:gd name="T62" fmla="*/ 0 w 354"/>
                  <a:gd name="T63" fmla="*/ 1 h 265"/>
                  <a:gd name="T64" fmla="*/ 0 w 354"/>
                  <a:gd name="T65" fmla="*/ 1 h 26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54"/>
                  <a:gd name="T100" fmla="*/ 0 h 265"/>
                  <a:gd name="T101" fmla="*/ 354 w 354"/>
                  <a:gd name="T102" fmla="*/ 265 h 26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54" h="265">
                    <a:moveTo>
                      <a:pt x="0" y="138"/>
                    </a:moveTo>
                    <a:lnTo>
                      <a:pt x="34" y="100"/>
                    </a:lnTo>
                    <a:lnTo>
                      <a:pt x="68" y="70"/>
                    </a:lnTo>
                    <a:lnTo>
                      <a:pt x="103" y="49"/>
                    </a:lnTo>
                    <a:lnTo>
                      <a:pt x="137" y="34"/>
                    </a:lnTo>
                    <a:lnTo>
                      <a:pt x="171" y="26"/>
                    </a:lnTo>
                    <a:lnTo>
                      <a:pt x="203" y="24"/>
                    </a:lnTo>
                    <a:lnTo>
                      <a:pt x="233" y="29"/>
                    </a:lnTo>
                    <a:lnTo>
                      <a:pt x="261" y="38"/>
                    </a:lnTo>
                    <a:lnTo>
                      <a:pt x="286" y="53"/>
                    </a:lnTo>
                    <a:lnTo>
                      <a:pt x="307" y="74"/>
                    </a:lnTo>
                    <a:lnTo>
                      <a:pt x="323" y="97"/>
                    </a:lnTo>
                    <a:lnTo>
                      <a:pt x="334" y="125"/>
                    </a:lnTo>
                    <a:lnTo>
                      <a:pt x="339" y="156"/>
                    </a:lnTo>
                    <a:lnTo>
                      <a:pt x="339" y="190"/>
                    </a:lnTo>
                    <a:lnTo>
                      <a:pt x="332" y="227"/>
                    </a:lnTo>
                    <a:lnTo>
                      <a:pt x="317" y="265"/>
                    </a:lnTo>
                    <a:lnTo>
                      <a:pt x="339" y="220"/>
                    </a:lnTo>
                    <a:lnTo>
                      <a:pt x="352" y="178"/>
                    </a:lnTo>
                    <a:lnTo>
                      <a:pt x="354" y="140"/>
                    </a:lnTo>
                    <a:lnTo>
                      <a:pt x="348" y="105"/>
                    </a:lnTo>
                    <a:lnTo>
                      <a:pt x="336" y="74"/>
                    </a:lnTo>
                    <a:lnTo>
                      <a:pt x="317" y="49"/>
                    </a:lnTo>
                    <a:lnTo>
                      <a:pt x="293" y="28"/>
                    </a:lnTo>
                    <a:lnTo>
                      <a:pt x="264" y="13"/>
                    </a:lnTo>
                    <a:lnTo>
                      <a:pt x="232" y="4"/>
                    </a:lnTo>
                    <a:lnTo>
                      <a:pt x="197" y="0"/>
                    </a:lnTo>
                    <a:lnTo>
                      <a:pt x="162" y="4"/>
                    </a:lnTo>
                    <a:lnTo>
                      <a:pt x="126" y="15"/>
                    </a:lnTo>
                    <a:lnTo>
                      <a:pt x="91" y="34"/>
                    </a:lnTo>
                    <a:lnTo>
                      <a:pt x="58" y="60"/>
                    </a:lnTo>
                    <a:lnTo>
                      <a:pt x="27" y="95"/>
                    </a:lnTo>
                    <a:lnTo>
                      <a:pt x="0" y="138"/>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698" name="Freeform 224"/>
              <p:cNvSpPr>
                <a:spLocks/>
              </p:cNvSpPr>
              <p:nvPr/>
            </p:nvSpPr>
            <p:spPr bwMode="auto">
              <a:xfrm>
                <a:off x="-569" y="3099"/>
                <a:ext cx="119" cy="108"/>
              </a:xfrm>
              <a:custGeom>
                <a:avLst/>
                <a:gdLst>
                  <a:gd name="T0" fmla="*/ 0 w 237"/>
                  <a:gd name="T1" fmla="*/ 1 h 215"/>
                  <a:gd name="T2" fmla="*/ 1 w 237"/>
                  <a:gd name="T3" fmla="*/ 1 h 215"/>
                  <a:gd name="T4" fmla="*/ 1 w 237"/>
                  <a:gd name="T5" fmla="*/ 1 h 215"/>
                  <a:gd name="T6" fmla="*/ 1 w 237"/>
                  <a:gd name="T7" fmla="*/ 0 h 215"/>
                  <a:gd name="T8" fmla="*/ 1 w 237"/>
                  <a:gd name="T9" fmla="*/ 0 h 215"/>
                  <a:gd name="T10" fmla="*/ 1 w 237"/>
                  <a:gd name="T11" fmla="*/ 1 h 215"/>
                  <a:gd name="T12" fmla="*/ 1 w 237"/>
                  <a:gd name="T13" fmla="*/ 1 h 215"/>
                  <a:gd name="T14" fmla="*/ 1 w 237"/>
                  <a:gd name="T15" fmla="*/ 1 h 215"/>
                  <a:gd name="T16" fmla="*/ 1 w 237"/>
                  <a:gd name="T17" fmla="*/ 1 h 215"/>
                  <a:gd name="T18" fmla="*/ 1 w 237"/>
                  <a:gd name="T19" fmla="*/ 1 h 215"/>
                  <a:gd name="T20" fmla="*/ 1 w 237"/>
                  <a:gd name="T21" fmla="*/ 1 h 215"/>
                  <a:gd name="T22" fmla="*/ 1 w 237"/>
                  <a:gd name="T23" fmla="*/ 1 h 215"/>
                  <a:gd name="T24" fmla="*/ 1 w 237"/>
                  <a:gd name="T25" fmla="*/ 1 h 215"/>
                  <a:gd name="T26" fmla="*/ 1 w 237"/>
                  <a:gd name="T27" fmla="*/ 1 h 215"/>
                  <a:gd name="T28" fmla="*/ 1 w 237"/>
                  <a:gd name="T29" fmla="*/ 1 h 215"/>
                  <a:gd name="T30" fmla="*/ 1 w 237"/>
                  <a:gd name="T31" fmla="*/ 1 h 215"/>
                  <a:gd name="T32" fmla="*/ 1 w 237"/>
                  <a:gd name="T33" fmla="*/ 1 h 215"/>
                  <a:gd name="T34" fmla="*/ 1 w 237"/>
                  <a:gd name="T35" fmla="*/ 1 h 215"/>
                  <a:gd name="T36" fmla="*/ 1 w 237"/>
                  <a:gd name="T37" fmla="*/ 1 h 215"/>
                  <a:gd name="T38" fmla="*/ 1 w 237"/>
                  <a:gd name="T39" fmla="*/ 1 h 215"/>
                  <a:gd name="T40" fmla="*/ 1 w 237"/>
                  <a:gd name="T41" fmla="*/ 1 h 215"/>
                  <a:gd name="T42" fmla="*/ 1 w 237"/>
                  <a:gd name="T43" fmla="*/ 1 h 215"/>
                  <a:gd name="T44" fmla="*/ 1 w 237"/>
                  <a:gd name="T45" fmla="*/ 1 h 215"/>
                  <a:gd name="T46" fmla="*/ 1 w 237"/>
                  <a:gd name="T47" fmla="*/ 1 h 215"/>
                  <a:gd name="T48" fmla="*/ 1 w 237"/>
                  <a:gd name="T49" fmla="*/ 1 h 215"/>
                  <a:gd name="T50" fmla="*/ 1 w 237"/>
                  <a:gd name="T51" fmla="*/ 1 h 215"/>
                  <a:gd name="T52" fmla="*/ 1 w 237"/>
                  <a:gd name="T53" fmla="*/ 1 h 215"/>
                  <a:gd name="T54" fmla="*/ 1 w 237"/>
                  <a:gd name="T55" fmla="*/ 1 h 215"/>
                  <a:gd name="T56" fmla="*/ 1 w 237"/>
                  <a:gd name="T57" fmla="*/ 1 h 215"/>
                  <a:gd name="T58" fmla="*/ 1 w 237"/>
                  <a:gd name="T59" fmla="*/ 1 h 215"/>
                  <a:gd name="T60" fmla="*/ 1 w 237"/>
                  <a:gd name="T61" fmla="*/ 1 h 215"/>
                  <a:gd name="T62" fmla="*/ 1 w 237"/>
                  <a:gd name="T63" fmla="*/ 1 h 215"/>
                  <a:gd name="T64" fmla="*/ 0 w 237"/>
                  <a:gd name="T65" fmla="*/ 1 h 21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37"/>
                  <a:gd name="T100" fmla="*/ 0 h 215"/>
                  <a:gd name="T101" fmla="*/ 237 w 237"/>
                  <a:gd name="T102" fmla="*/ 215 h 21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37" h="215">
                    <a:moveTo>
                      <a:pt x="0" y="21"/>
                    </a:moveTo>
                    <a:lnTo>
                      <a:pt x="18" y="10"/>
                    </a:lnTo>
                    <a:lnTo>
                      <a:pt x="39" y="2"/>
                    </a:lnTo>
                    <a:lnTo>
                      <a:pt x="61" y="0"/>
                    </a:lnTo>
                    <a:lnTo>
                      <a:pt x="84" y="0"/>
                    </a:lnTo>
                    <a:lnTo>
                      <a:pt x="106" y="2"/>
                    </a:lnTo>
                    <a:lnTo>
                      <a:pt x="129" y="9"/>
                    </a:lnTo>
                    <a:lnTo>
                      <a:pt x="151" y="18"/>
                    </a:lnTo>
                    <a:lnTo>
                      <a:pt x="171" y="31"/>
                    </a:lnTo>
                    <a:lnTo>
                      <a:pt x="189" y="46"/>
                    </a:lnTo>
                    <a:lnTo>
                      <a:pt x="205" y="64"/>
                    </a:lnTo>
                    <a:lnTo>
                      <a:pt x="219" y="84"/>
                    </a:lnTo>
                    <a:lnTo>
                      <a:pt x="229" y="106"/>
                    </a:lnTo>
                    <a:lnTo>
                      <a:pt x="235" y="131"/>
                    </a:lnTo>
                    <a:lnTo>
                      <a:pt x="237" y="158"/>
                    </a:lnTo>
                    <a:lnTo>
                      <a:pt x="234" y="185"/>
                    </a:lnTo>
                    <a:lnTo>
                      <a:pt x="226" y="215"/>
                    </a:lnTo>
                    <a:lnTo>
                      <a:pt x="232" y="191"/>
                    </a:lnTo>
                    <a:lnTo>
                      <a:pt x="233" y="167"/>
                    </a:lnTo>
                    <a:lnTo>
                      <a:pt x="230" y="143"/>
                    </a:lnTo>
                    <a:lnTo>
                      <a:pt x="225" y="121"/>
                    </a:lnTo>
                    <a:lnTo>
                      <a:pt x="215" y="100"/>
                    </a:lnTo>
                    <a:lnTo>
                      <a:pt x="203" y="80"/>
                    </a:lnTo>
                    <a:lnTo>
                      <a:pt x="188" y="62"/>
                    </a:lnTo>
                    <a:lnTo>
                      <a:pt x="171" y="47"/>
                    </a:lnTo>
                    <a:lnTo>
                      <a:pt x="152" y="33"/>
                    </a:lnTo>
                    <a:lnTo>
                      <a:pt x="131" y="22"/>
                    </a:lnTo>
                    <a:lnTo>
                      <a:pt x="111" y="14"/>
                    </a:lnTo>
                    <a:lnTo>
                      <a:pt x="88" y="8"/>
                    </a:lnTo>
                    <a:lnTo>
                      <a:pt x="66" y="6"/>
                    </a:lnTo>
                    <a:lnTo>
                      <a:pt x="44" y="7"/>
                    </a:lnTo>
                    <a:lnTo>
                      <a:pt x="21" y="11"/>
                    </a:lnTo>
                    <a:lnTo>
                      <a:pt x="0" y="21"/>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699" name="Freeform 225"/>
              <p:cNvSpPr>
                <a:spLocks/>
              </p:cNvSpPr>
              <p:nvPr/>
            </p:nvSpPr>
            <p:spPr bwMode="auto">
              <a:xfrm>
                <a:off x="-735" y="2645"/>
                <a:ext cx="295" cy="156"/>
              </a:xfrm>
              <a:custGeom>
                <a:avLst/>
                <a:gdLst>
                  <a:gd name="T0" fmla="*/ 0 w 591"/>
                  <a:gd name="T1" fmla="*/ 1 h 312"/>
                  <a:gd name="T2" fmla="*/ 0 w 591"/>
                  <a:gd name="T3" fmla="*/ 1 h 312"/>
                  <a:gd name="T4" fmla="*/ 0 w 591"/>
                  <a:gd name="T5" fmla="*/ 1 h 312"/>
                  <a:gd name="T6" fmla="*/ 0 w 591"/>
                  <a:gd name="T7" fmla="*/ 1 h 312"/>
                  <a:gd name="T8" fmla="*/ 0 w 591"/>
                  <a:gd name="T9" fmla="*/ 1 h 312"/>
                  <a:gd name="T10" fmla="*/ 0 w 591"/>
                  <a:gd name="T11" fmla="*/ 1 h 312"/>
                  <a:gd name="T12" fmla="*/ 0 w 591"/>
                  <a:gd name="T13" fmla="*/ 1 h 312"/>
                  <a:gd name="T14" fmla="*/ 0 w 591"/>
                  <a:gd name="T15" fmla="*/ 1 h 312"/>
                  <a:gd name="T16" fmla="*/ 0 w 591"/>
                  <a:gd name="T17" fmla="*/ 1 h 312"/>
                  <a:gd name="T18" fmla="*/ 0 w 591"/>
                  <a:gd name="T19" fmla="*/ 0 h 312"/>
                  <a:gd name="T20" fmla="*/ 0 w 591"/>
                  <a:gd name="T21" fmla="*/ 1 h 312"/>
                  <a:gd name="T22" fmla="*/ 0 w 591"/>
                  <a:gd name="T23" fmla="*/ 1 h 312"/>
                  <a:gd name="T24" fmla="*/ 0 w 591"/>
                  <a:gd name="T25" fmla="*/ 1 h 312"/>
                  <a:gd name="T26" fmla="*/ 0 w 591"/>
                  <a:gd name="T27" fmla="*/ 1 h 312"/>
                  <a:gd name="T28" fmla="*/ 0 w 591"/>
                  <a:gd name="T29" fmla="*/ 1 h 312"/>
                  <a:gd name="T30" fmla="*/ 0 w 591"/>
                  <a:gd name="T31" fmla="*/ 1 h 312"/>
                  <a:gd name="T32" fmla="*/ 0 w 591"/>
                  <a:gd name="T33" fmla="*/ 1 h 312"/>
                  <a:gd name="T34" fmla="*/ 0 w 591"/>
                  <a:gd name="T35" fmla="*/ 1 h 312"/>
                  <a:gd name="T36" fmla="*/ 0 w 591"/>
                  <a:gd name="T37" fmla="*/ 1 h 312"/>
                  <a:gd name="T38" fmla="*/ 0 w 591"/>
                  <a:gd name="T39" fmla="*/ 1 h 312"/>
                  <a:gd name="T40" fmla="*/ 0 w 591"/>
                  <a:gd name="T41" fmla="*/ 1 h 312"/>
                  <a:gd name="T42" fmla="*/ 0 w 591"/>
                  <a:gd name="T43" fmla="*/ 1 h 312"/>
                  <a:gd name="T44" fmla="*/ 0 w 591"/>
                  <a:gd name="T45" fmla="*/ 1 h 312"/>
                  <a:gd name="T46" fmla="*/ 0 w 591"/>
                  <a:gd name="T47" fmla="*/ 1 h 312"/>
                  <a:gd name="T48" fmla="*/ 0 w 591"/>
                  <a:gd name="T49" fmla="*/ 1 h 312"/>
                  <a:gd name="T50" fmla="*/ 0 w 591"/>
                  <a:gd name="T51" fmla="*/ 1 h 312"/>
                  <a:gd name="T52" fmla="*/ 0 w 591"/>
                  <a:gd name="T53" fmla="*/ 1 h 312"/>
                  <a:gd name="T54" fmla="*/ 0 w 591"/>
                  <a:gd name="T55" fmla="*/ 1 h 312"/>
                  <a:gd name="T56" fmla="*/ 0 w 591"/>
                  <a:gd name="T57" fmla="*/ 1 h 312"/>
                  <a:gd name="T58" fmla="*/ 0 w 591"/>
                  <a:gd name="T59" fmla="*/ 1 h 312"/>
                  <a:gd name="T60" fmla="*/ 0 w 591"/>
                  <a:gd name="T61" fmla="*/ 1 h 312"/>
                  <a:gd name="T62" fmla="*/ 0 w 591"/>
                  <a:gd name="T63" fmla="*/ 1 h 312"/>
                  <a:gd name="T64" fmla="*/ 0 w 591"/>
                  <a:gd name="T65" fmla="*/ 1 h 31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91"/>
                  <a:gd name="T100" fmla="*/ 0 h 312"/>
                  <a:gd name="T101" fmla="*/ 591 w 591"/>
                  <a:gd name="T102" fmla="*/ 312 h 31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91" h="312">
                    <a:moveTo>
                      <a:pt x="0" y="312"/>
                    </a:moveTo>
                    <a:lnTo>
                      <a:pt x="0" y="252"/>
                    </a:lnTo>
                    <a:lnTo>
                      <a:pt x="13" y="197"/>
                    </a:lnTo>
                    <a:lnTo>
                      <a:pt x="36" y="147"/>
                    </a:lnTo>
                    <a:lnTo>
                      <a:pt x="67" y="104"/>
                    </a:lnTo>
                    <a:lnTo>
                      <a:pt x="106" y="67"/>
                    </a:lnTo>
                    <a:lnTo>
                      <a:pt x="151" y="38"/>
                    </a:lnTo>
                    <a:lnTo>
                      <a:pt x="201" y="16"/>
                    </a:lnTo>
                    <a:lnTo>
                      <a:pt x="252" y="3"/>
                    </a:lnTo>
                    <a:lnTo>
                      <a:pt x="305" y="0"/>
                    </a:lnTo>
                    <a:lnTo>
                      <a:pt x="360" y="8"/>
                    </a:lnTo>
                    <a:lnTo>
                      <a:pt x="410" y="25"/>
                    </a:lnTo>
                    <a:lnTo>
                      <a:pt x="460" y="54"/>
                    </a:lnTo>
                    <a:lnTo>
                      <a:pt x="504" y="95"/>
                    </a:lnTo>
                    <a:lnTo>
                      <a:pt x="540" y="150"/>
                    </a:lnTo>
                    <a:lnTo>
                      <a:pt x="570" y="216"/>
                    </a:lnTo>
                    <a:lnTo>
                      <a:pt x="591" y="298"/>
                    </a:lnTo>
                    <a:lnTo>
                      <a:pt x="567" y="231"/>
                    </a:lnTo>
                    <a:lnTo>
                      <a:pt x="537" y="174"/>
                    </a:lnTo>
                    <a:lnTo>
                      <a:pt x="500" y="127"/>
                    </a:lnTo>
                    <a:lnTo>
                      <a:pt x="459" y="90"/>
                    </a:lnTo>
                    <a:lnTo>
                      <a:pt x="413" y="62"/>
                    </a:lnTo>
                    <a:lnTo>
                      <a:pt x="365" y="44"/>
                    </a:lnTo>
                    <a:lnTo>
                      <a:pt x="316" y="33"/>
                    </a:lnTo>
                    <a:lnTo>
                      <a:pt x="266" y="33"/>
                    </a:lnTo>
                    <a:lnTo>
                      <a:pt x="218" y="40"/>
                    </a:lnTo>
                    <a:lnTo>
                      <a:pt x="172" y="56"/>
                    </a:lnTo>
                    <a:lnTo>
                      <a:pt x="129" y="80"/>
                    </a:lnTo>
                    <a:lnTo>
                      <a:pt x="90" y="113"/>
                    </a:lnTo>
                    <a:lnTo>
                      <a:pt x="57" y="152"/>
                    </a:lnTo>
                    <a:lnTo>
                      <a:pt x="29" y="198"/>
                    </a:lnTo>
                    <a:lnTo>
                      <a:pt x="10" y="252"/>
                    </a:lnTo>
                    <a:lnTo>
                      <a:pt x="0" y="312"/>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700" name="Freeform 226"/>
              <p:cNvSpPr>
                <a:spLocks/>
              </p:cNvSpPr>
              <p:nvPr/>
            </p:nvSpPr>
            <p:spPr bwMode="auto">
              <a:xfrm>
                <a:off x="-802" y="2566"/>
                <a:ext cx="106" cy="99"/>
              </a:xfrm>
              <a:custGeom>
                <a:avLst/>
                <a:gdLst>
                  <a:gd name="T0" fmla="*/ 1 w 210"/>
                  <a:gd name="T1" fmla="*/ 1 h 198"/>
                  <a:gd name="T2" fmla="*/ 1 w 210"/>
                  <a:gd name="T3" fmla="*/ 1 h 198"/>
                  <a:gd name="T4" fmla="*/ 1 w 210"/>
                  <a:gd name="T5" fmla="*/ 1 h 198"/>
                  <a:gd name="T6" fmla="*/ 1 w 210"/>
                  <a:gd name="T7" fmla="*/ 1 h 198"/>
                  <a:gd name="T8" fmla="*/ 1 w 210"/>
                  <a:gd name="T9" fmla="*/ 1 h 198"/>
                  <a:gd name="T10" fmla="*/ 1 w 210"/>
                  <a:gd name="T11" fmla="*/ 1 h 198"/>
                  <a:gd name="T12" fmla="*/ 1 w 210"/>
                  <a:gd name="T13" fmla="*/ 1 h 198"/>
                  <a:gd name="T14" fmla="*/ 1 w 210"/>
                  <a:gd name="T15" fmla="*/ 1 h 198"/>
                  <a:gd name="T16" fmla="*/ 1 w 210"/>
                  <a:gd name="T17" fmla="*/ 1 h 198"/>
                  <a:gd name="T18" fmla="*/ 1 w 210"/>
                  <a:gd name="T19" fmla="*/ 1 h 198"/>
                  <a:gd name="T20" fmla="*/ 1 w 210"/>
                  <a:gd name="T21" fmla="*/ 1 h 198"/>
                  <a:gd name="T22" fmla="*/ 1 w 210"/>
                  <a:gd name="T23" fmla="*/ 1 h 198"/>
                  <a:gd name="T24" fmla="*/ 1 w 210"/>
                  <a:gd name="T25" fmla="*/ 1 h 198"/>
                  <a:gd name="T26" fmla="*/ 1 w 210"/>
                  <a:gd name="T27" fmla="*/ 1 h 198"/>
                  <a:gd name="T28" fmla="*/ 1 w 210"/>
                  <a:gd name="T29" fmla="*/ 1 h 198"/>
                  <a:gd name="T30" fmla="*/ 1 w 210"/>
                  <a:gd name="T31" fmla="*/ 1 h 198"/>
                  <a:gd name="T32" fmla="*/ 1 w 210"/>
                  <a:gd name="T33" fmla="*/ 0 h 198"/>
                  <a:gd name="T34" fmla="*/ 1 w 210"/>
                  <a:gd name="T35" fmla="*/ 1 h 198"/>
                  <a:gd name="T36" fmla="*/ 1 w 210"/>
                  <a:gd name="T37" fmla="*/ 1 h 198"/>
                  <a:gd name="T38" fmla="*/ 1 w 210"/>
                  <a:gd name="T39" fmla="*/ 1 h 198"/>
                  <a:gd name="T40" fmla="*/ 0 w 210"/>
                  <a:gd name="T41" fmla="*/ 1 h 198"/>
                  <a:gd name="T42" fmla="*/ 1 w 210"/>
                  <a:gd name="T43" fmla="*/ 1 h 19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10"/>
                  <a:gd name="T67" fmla="*/ 0 h 198"/>
                  <a:gd name="T68" fmla="*/ 210 w 210"/>
                  <a:gd name="T69" fmla="*/ 198 h 19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10" h="198">
                    <a:moveTo>
                      <a:pt x="65" y="197"/>
                    </a:moveTo>
                    <a:lnTo>
                      <a:pt x="71" y="180"/>
                    </a:lnTo>
                    <a:lnTo>
                      <a:pt x="78" y="165"/>
                    </a:lnTo>
                    <a:lnTo>
                      <a:pt x="88" y="153"/>
                    </a:lnTo>
                    <a:lnTo>
                      <a:pt x="101" y="147"/>
                    </a:lnTo>
                    <a:lnTo>
                      <a:pt x="116" y="146"/>
                    </a:lnTo>
                    <a:lnTo>
                      <a:pt x="134" y="154"/>
                    </a:lnTo>
                    <a:lnTo>
                      <a:pt x="155" y="171"/>
                    </a:lnTo>
                    <a:lnTo>
                      <a:pt x="179" y="198"/>
                    </a:lnTo>
                    <a:lnTo>
                      <a:pt x="193" y="180"/>
                    </a:lnTo>
                    <a:lnTo>
                      <a:pt x="202" y="160"/>
                    </a:lnTo>
                    <a:lnTo>
                      <a:pt x="208" y="145"/>
                    </a:lnTo>
                    <a:lnTo>
                      <a:pt x="210" y="138"/>
                    </a:lnTo>
                    <a:lnTo>
                      <a:pt x="168" y="157"/>
                    </a:lnTo>
                    <a:lnTo>
                      <a:pt x="191" y="61"/>
                    </a:lnTo>
                    <a:lnTo>
                      <a:pt x="136" y="135"/>
                    </a:lnTo>
                    <a:lnTo>
                      <a:pt x="117" y="0"/>
                    </a:lnTo>
                    <a:lnTo>
                      <a:pt x="96" y="130"/>
                    </a:lnTo>
                    <a:lnTo>
                      <a:pt x="25" y="46"/>
                    </a:lnTo>
                    <a:lnTo>
                      <a:pt x="71" y="145"/>
                    </a:lnTo>
                    <a:lnTo>
                      <a:pt x="0" y="113"/>
                    </a:lnTo>
                    <a:lnTo>
                      <a:pt x="65" y="197"/>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701" name="Freeform 227"/>
              <p:cNvSpPr>
                <a:spLocks/>
              </p:cNvSpPr>
              <p:nvPr/>
            </p:nvSpPr>
            <p:spPr bwMode="auto">
              <a:xfrm>
                <a:off x="-366" y="2677"/>
                <a:ext cx="39" cy="42"/>
              </a:xfrm>
              <a:custGeom>
                <a:avLst/>
                <a:gdLst>
                  <a:gd name="T0" fmla="*/ 0 w 77"/>
                  <a:gd name="T1" fmla="*/ 1 h 83"/>
                  <a:gd name="T2" fmla="*/ 1 w 77"/>
                  <a:gd name="T3" fmla="*/ 1 h 83"/>
                  <a:gd name="T4" fmla="*/ 1 w 77"/>
                  <a:gd name="T5" fmla="*/ 1 h 83"/>
                  <a:gd name="T6" fmla="*/ 1 w 77"/>
                  <a:gd name="T7" fmla="*/ 1 h 83"/>
                  <a:gd name="T8" fmla="*/ 1 w 77"/>
                  <a:gd name="T9" fmla="*/ 0 h 83"/>
                  <a:gd name="T10" fmla="*/ 1 w 77"/>
                  <a:gd name="T11" fmla="*/ 1 h 83"/>
                  <a:gd name="T12" fmla="*/ 1 w 77"/>
                  <a:gd name="T13" fmla="*/ 1 h 83"/>
                  <a:gd name="T14" fmla="*/ 1 w 77"/>
                  <a:gd name="T15" fmla="*/ 1 h 83"/>
                  <a:gd name="T16" fmla="*/ 1 w 77"/>
                  <a:gd name="T17" fmla="*/ 1 h 83"/>
                  <a:gd name="T18" fmla="*/ 1 w 77"/>
                  <a:gd name="T19" fmla="*/ 1 h 83"/>
                  <a:gd name="T20" fmla="*/ 1 w 77"/>
                  <a:gd name="T21" fmla="*/ 1 h 83"/>
                  <a:gd name="T22" fmla="*/ 1 w 77"/>
                  <a:gd name="T23" fmla="*/ 1 h 83"/>
                  <a:gd name="T24" fmla="*/ 0 w 77"/>
                  <a:gd name="T25" fmla="*/ 1 h 8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7"/>
                  <a:gd name="T40" fmla="*/ 0 h 83"/>
                  <a:gd name="T41" fmla="*/ 77 w 77"/>
                  <a:gd name="T42" fmla="*/ 83 h 8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7" h="83">
                    <a:moveTo>
                      <a:pt x="0" y="56"/>
                    </a:moveTo>
                    <a:lnTo>
                      <a:pt x="22" y="33"/>
                    </a:lnTo>
                    <a:lnTo>
                      <a:pt x="11" y="12"/>
                    </a:lnTo>
                    <a:lnTo>
                      <a:pt x="29" y="27"/>
                    </a:lnTo>
                    <a:lnTo>
                      <a:pt x="50" y="0"/>
                    </a:lnTo>
                    <a:lnTo>
                      <a:pt x="41" y="33"/>
                    </a:lnTo>
                    <a:lnTo>
                      <a:pt x="77" y="42"/>
                    </a:lnTo>
                    <a:lnTo>
                      <a:pt x="42" y="49"/>
                    </a:lnTo>
                    <a:lnTo>
                      <a:pt x="55" y="71"/>
                    </a:lnTo>
                    <a:lnTo>
                      <a:pt x="35" y="53"/>
                    </a:lnTo>
                    <a:lnTo>
                      <a:pt x="27" y="83"/>
                    </a:lnTo>
                    <a:lnTo>
                      <a:pt x="25" y="48"/>
                    </a:lnTo>
                    <a:lnTo>
                      <a:pt x="0" y="56"/>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702" name="Freeform 228"/>
              <p:cNvSpPr>
                <a:spLocks/>
              </p:cNvSpPr>
              <p:nvPr/>
            </p:nvSpPr>
            <p:spPr bwMode="auto">
              <a:xfrm>
                <a:off x="-480" y="3047"/>
                <a:ext cx="42" cy="47"/>
              </a:xfrm>
              <a:custGeom>
                <a:avLst/>
                <a:gdLst>
                  <a:gd name="T0" fmla="*/ 0 w 85"/>
                  <a:gd name="T1" fmla="*/ 0 h 93"/>
                  <a:gd name="T2" fmla="*/ 0 w 85"/>
                  <a:gd name="T3" fmla="*/ 1 h 93"/>
                  <a:gd name="T4" fmla="*/ 0 w 85"/>
                  <a:gd name="T5" fmla="*/ 1 h 93"/>
                  <a:gd name="T6" fmla="*/ 0 w 85"/>
                  <a:gd name="T7" fmla="*/ 1 h 93"/>
                  <a:gd name="T8" fmla="*/ 0 w 85"/>
                  <a:gd name="T9" fmla="*/ 1 h 93"/>
                  <a:gd name="T10" fmla="*/ 0 w 85"/>
                  <a:gd name="T11" fmla="*/ 1 h 93"/>
                  <a:gd name="T12" fmla="*/ 0 w 85"/>
                  <a:gd name="T13" fmla="*/ 1 h 93"/>
                  <a:gd name="T14" fmla="*/ 0 w 85"/>
                  <a:gd name="T15" fmla="*/ 1 h 93"/>
                  <a:gd name="T16" fmla="*/ 0 w 85"/>
                  <a:gd name="T17" fmla="*/ 1 h 93"/>
                  <a:gd name="T18" fmla="*/ 0 w 85"/>
                  <a:gd name="T19" fmla="*/ 1 h 93"/>
                  <a:gd name="T20" fmla="*/ 0 w 85"/>
                  <a:gd name="T21" fmla="*/ 1 h 93"/>
                  <a:gd name="T22" fmla="*/ 0 w 85"/>
                  <a:gd name="T23" fmla="*/ 1 h 93"/>
                  <a:gd name="T24" fmla="*/ 0 w 85"/>
                  <a:gd name="T25" fmla="*/ 1 h 93"/>
                  <a:gd name="T26" fmla="*/ 0 w 85"/>
                  <a:gd name="T27" fmla="*/ 1 h 93"/>
                  <a:gd name="T28" fmla="*/ 0 w 85"/>
                  <a:gd name="T29" fmla="*/ 1 h 93"/>
                  <a:gd name="T30" fmla="*/ 0 w 85"/>
                  <a:gd name="T31" fmla="*/ 1 h 93"/>
                  <a:gd name="T32" fmla="*/ 0 w 85"/>
                  <a:gd name="T33" fmla="*/ 0 h 9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5"/>
                  <a:gd name="T52" fmla="*/ 0 h 93"/>
                  <a:gd name="T53" fmla="*/ 85 w 85"/>
                  <a:gd name="T54" fmla="*/ 93 h 9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5" h="93">
                    <a:moveTo>
                      <a:pt x="0" y="0"/>
                    </a:moveTo>
                    <a:lnTo>
                      <a:pt x="6" y="11"/>
                    </a:lnTo>
                    <a:lnTo>
                      <a:pt x="15" y="26"/>
                    </a:lnTo>
                    <a:lnTo>
                      <a:pt x="28" y="43"/>
                    </a:lnTo>
                    <a:lnTo>
                      <a:pt x="41" y="59"/>
                    </a:lnTo>
                    <a:lnTo>
                      <a:pt x="55" y="74"/>
                    </a:lnTo>
                    <a:lnTo>
                      <a:pt x="67" y="85"/>
                    </a:lnTo>
                    <a:lnTo>
                      <a:pt x="78" y="92"/>
                    </a:lnTo>
                    <a:lnTo>
                      <a:pt x="85" y="93"/>
                    </a:lnTo>
                    <a:lnTo>
                      <a:pt x="85" y="88"/>
                    </a:lnTo>
                    <a:lnTo>
                      <a:pt x="80" y="78"/>
                    </a:lnTo>
                    <a:lnTo>
                      <a:pt x="71" y="66"/>
                    </a:lnTo>
                    <a:lnTo>
                      <a:pt x="59" y="52"/>
                    </a:lnTo>
                    <a:lnTo>
                      <a:pt x="44" y="37"/>
                    </a:lnTo>
                    <a:lnTo>
                      <a:pt x="29" y="23"/>
                    </a:lnTo>
                    <a:lnTo>
                      <a:pt x="14" y="10"/>
                    </a:lnTo>
                    <a:lnTo>
                      <a:pt x="0" y="0"/>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703" name="Freeform 229"/>
              <p:cNvSpPr>
                <a:spLocks/>
              </p:cNvSpPr>
              <p:nvPr/>
            </p:nvSpPr>
            <p:spPr bwMode="auto">
              <a:xfrm>
                <a:off x="-640" y="2702"/>
                <a:ext cx="43" cy="46"/>
              </a:xfrm>
              <a:custGeom>
                <a:avLst/>
                <a:gdLst>
                  <a:gd name="T0" fmla="*/ 0 w 86"/>
                  <a:gd name="T1" fmla="*/ 1 h 92"/>
                  <a:gd name="T2" fmla="*/ 1 w 86"/>
                  <a:gd name="T3" fmla="*/ 1 h 92"/>
                  <a:gd name="T4" fmla="*/ 1 w 86"/>
                  <a:gd name="T5" fmla="*/ 1 h 92"/>
                  <a:gd name="T6" fmla="*/ 1 w 86"/>
                  <a:gd name="T7" fmla="*/ 1 h 92"/>
                  <a:gd name="T8" fmla="*/ 1 w 86"/>
                  <a:gd name="T9" fmla="*/ 0 h 92"/>
                  <a:gd name="T10" fmla="*/ 1 w 86"/>
                  <a:gd name="T11" fmla="*/ 1 h 92"/>
                  <a:gd name="T12" fmla="*/ 1 w 86"/>
                  <a:gd name="T13" fmla="*/ 1 h 92"/>
                  <a:gd name="T14" fmla="*/ 1 w 86"/>
                  <a:gd name="T15" fmla="*/ 1 h 92"/>
                  <a:gd name="T16" fmla="*/ 1 w 86"/>
                  <a:gd name="T17" fmla="*/ 1 h 92"/>
                  <a:gd name="T18" fmla="*/ 1 w 86"/>
                  <a:gd name="T19" fmla="*/ 1 h 92"/>
                  <a:gd name="T20" fmla="*/ 1 w 86"/>
                  <a:gd name="T21" fmla="*/ 1 h 92"/>
                  <a:gd name="T22" fmla="*/ 1 w 86"/>
                  <a:gd name="T23" fmla="*/ 1 h 92"/>
                  <a:gd name="T24" fmla="*/ 0 w 86"/>
                  <a:gd name="T25" fmla="*/ 1 h 9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6"/>
                  <a:gd name="T40" fmla="*/ 0 h 92"/>
                  <a:gd name="T41" fmla="*/ 86 w 86"/>
                  <a:gd name="T42" fmla="*/ 92 h 9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6" h="92">
                    <a:moveTo>
                      <a:pt x="0" y="61"/>
                    </a:moveTo>
                    <a:lnTo>
                      <a:pt x="26" y="36"/>
                    </a:lnTo>
                    <a:lnTo>
                      <a:pt x="13" y="13"/>
                    </a:lnTo>
                    <a:lnTo>
                      <a:pt x="33" y="29"/>
                    </a:lnTo>
                    <a:lnTo>
                      <a:pt x="56" y="0"/>
                    </a:lnTo>
                    <a:lnTo>
                      <a:pt x="46" y="37"/>
                    </a:lnTo>
                    <a:lnTo>
                      <a:pt x="86" y="45"/>
                    </a:lnTo>
                    <a:lnTo>
                      <a:pt x="48" y="53"/>
                    </a:lnTo>
                    <a:lnTo>
                      <a:pt x="61" y="77"/>
                    </a:lnTo>
                    <a:lnTo>
                      <a:pt x="40" y="59"/>
                    </a:lnTo>
                    <a:lnTo>
                      <a:pt x="31" y="92"/>
                    </a:lnTo>
                    <a:lnTo>
                      <a:pt x="28" y="52"/>
                    </a:lnTo>
                    <a:lnTo>
                      <a:pt x="0" y="61"/>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704" name="Freeform 230"/>
              <p:cNvSpPr>
                <a:spLocks/>
              </p:cNvSpPr>
              <p:nvPr/>
            </p:nvSpPr>
            <p:spPr bwMode="auto">
              <a:xfrm>
                <a:off x="-942" y="2871"/>
                <a:ext cx="38" cy="42"/>
              </a:xfrm>
              <a:custGeom>
                <a:avLst/>
                <a:gdLst>
                  <a:gd name="T0" fmla="*/ 0 w 78"/>
                  <a:gd name="T1" fmla="*/ 1 h 84"/>
                  <a:gd name="T2" fmla="*/ 0 w 78"/>
                  <a:gd name="T3" fmla="*/ 1 h 84"/>
                  <a:gd name="T4" fmla="*/ 0 w 78"/>
                  <a:gd name="T5" fmla="*/ 1 h 84"/>
                  <a:gd name="T6" fmla="*/ 0 w 78"/>
                  <a:gd name="T7" fmla="*/ 1 h 84"/>
                  <a:gd name="T8" fmla="*/ 0 w 78"/>
                  <a:gd name="T9" fmla="*/ 0 h 84"/>
                  <a:gd name="T10" fmla="*/ 0 w 78"/>
                  <a:gd name="T11" fmla="*/ 1 h 84"/>
                  <a:gd name="T12" fmla="*/ 0 w 78"/>
                  <a:gd name="T13" fmla="*/ 1 h 84"/>
                  <a:gd name="T14" fmla="*/ 0 w 78"/>
                  <a:gd name="T15" fmla="*/ 1 h 84"/>
                  <a:gd name="T16" fmla="*/ 0 w 78"/>
                  <a:gd name="T17" fmla="*/ 1 h 84"/>
                  <a:gd name="T18" fmla="*/ 0 w 78"/>
                  <a:gd name="T19" fmla="*/ 1 h 84"/>
                  <a:gd name="T20" fmla="*/ 0 w 78"/>
                  <a:gd name="T21" fmla="*/ 1 h 84"/>
                  <a:gd name="T22" fmla="*/ 0 w 78"/>
                  <a:gd name="T23" fmla="*/ 1 h 84"/>
                  <a:gd name="T24" fmla="*/ 0 w 78"/>
                  <a:gd name="T25" fmla="*/ 1 h 8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8"/>
                  <a:gd name="T40" fmla="*/ 0 h 84"/>
                  <a:gd name="T41" fmla="*/ 78 w 78"/>
                  <a:gd name="T42" fmla="*/ 84 h 8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8" h="84">
                    <a:moveTo>
                      <a:pt x="0" y="55"/>
                    </a:moveTo>
                    <a:lnTo>
                      <a:pt x="24" y="32"/>
                    </a:lnTo>
                    <a:lnTo>
                      <a:pt x="12" y="11"/>
                    </a:lnTo>
                    <a:lnTo>
                      <a:pt x="30" y="26"/>
                    </a:lnTo>
                    <a:lnTo>
                      <a:pt x="51" y="0"/>
                    </a:lnTo>
                    <a:lnTo>
                      <a:pt x="42" y="33"/>
                    </a:lnTo>
                    <a:lnTo>
                      <a:pt x="78" y="41"/>
                    </a:lnTo>
                    <a:lnTo>
                      <a:pt x="44" y="48"/>
                    </a:lnTo>
                    <a:lnTo>
                      <a:pt x="56" y="70"/>
                    </a:lnTo>
                    <a:lnTo>
                      <a:pt x="36" y="54"/>
                    </a:lnTo>
                    <a:lnTo>
                      <a:pt x="28" y="84"/>
                    </a:lnTo>
                    <a:lnTo>
                      <a:pt x="26" y="47"/>
                    </a:lnTo>
                    <a:lnTo>
                      <a:pt x="0" y="55"/>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705" name="Freeform 231"/>
              <p:cNvSpPr>
                <a:spLocks/>
              </p:cNvSpPr>
              <p:nvPr/>
            </p:nvSpPr>
            <p:spPr bwMode="auto">
              <a:xfrm>
                <a:off x="-1018" y="2737"/>
                <a:ext cx="57" cy="61"/>
              </a:xfrm>
              <a:custGeom>
                <a:avLst/>
                <a:gdLst>
                  <a:gd name="T0" fmla="*/ 0 w 112"/>
                  <a:gd name="T1" fmla="*/ 1 h 122"/>
                  <a:gd name="T2" fmla="*/ 1 w 112"/>
                  <a:gd name="T3" fmla="*/ 1 h 122"/>
                  <a:gd name="T4" fmla="*/ 1 w 112"/>
                  <a:gd name="T5" fmla="*/ 1 h 122"/>
                  <a:gd name="T6" fmla="*/ 1 w 112"/>
                  <a:gd name="T7" fmla="*/ 1 h 122"/>
                  <a:gd name="T8" fmla="*/ 1 w 112"/>
                  <a:gd name="T9" fmla="*/ 0 h 122"/>
                  <a:gd name="T10" fmla="*/ 1 w 112"/>
                  <a:gd name="T11" fmla="*/ 1 h 122"/>
                  <a:gd name="T12" fmla="*/ 1 w 112"/>
                  <a:gd name="T13" fmla="*/ 1 h 122"/>
                  <a:gd name="T14" fmla="*/ 1 w 112"/>
                  <a:gd name="T15" fmla="*/ 1 h 122"/>
                  <a:gd name="T16" fmla="*/ 1 w 112"/>
                  <a:gd name="T17" fmla="*/ 1 h 122"/>
                  <a:gd name="T18" fmla="*/ 1 w 112"/>
                  <a:gd name="T19" fmla="*/ 1 h 122"/>
                  <a:gd name="T20" fmla="*/ 1 w 112"/>
                  <a:gd name="T21" fmla="*/ 1 h 122"/>
                  <a:gd name="T22" fmla="*/ 1 w 112"/>
                  <a:gd name="T23" fmla="*/ 1 h 122"/>
                  <a:gd name="T24" fmla="*/ 0 w 112"/>
                  <a:gd name="T25" fmla="*/ 1 h 12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12"/>
                  <a:gd name="T40" fmla="*/ 0 h 122"/>
                  <a:gd name="T41" fmla="*/ 112 w 112"/>
                  <a:gd name="T42" fmla="*/ 122 h 12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12" h="122">
                    <a:moveTo>
                      <a:pt x="0" y="81"/>
                    </a:moveTo>
                    <a:lnTo>
                      <a:pt x="32" y="47"/>
                    </a:lnTo>
                    <a:lnTo>
                      <a:pt x="16" y="17"/>
                    </a:lnTo>
                    <a:lnTo>
                      <a:pt x="42" y="39"/>
                    </a:lnTo>
                    <a:lnTo>
                      <a:pt x="73" y="0"/>
                    </a:lnTo>
                    <a:lnTo>
                      <a:pt x="61" y="48"/>
                    </a:lnTo>
                    <a:lnTo>
                      <a:pt x="112" y="60"/>
                    </a:lnTo>
                    <a:lnTo>
                      <a:pt x="62" y="71"/>
                    </a:lnTo>
                    <a:lnTo>
                      <a:pt x="80" y="103"/>
                    </a:lnTo>
                    <a:lnTo>
                      <a:pt x="51" y="78"/>
                    </a:lnTo>
                    <a:lnTo>
                      <a:pt x="40" y="122"/>
                    </a:lnTo>
                    <a:lnTo>
                      <a:pt x="36" y="69"/>
                    </a:lnTo>
                    <a:lnTo>
                      <a:pt x="0" y="81"/>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706" name="Freeform 232"/>
              <p:cNvSpPr>
                <a:spLocks/>
              </p:cNvSpPr>
              <p:nvPr/>
            </p:nvSpPr>
            <p:spPr bwMode="auto">
              <a:xfrm>
                <a:off x="-591" y="3043"/>
                <a:ext cx="38" cy="50"/>
              </a:xfrm>
              <a:custGeom>
                <a:avLst/>
                <a:gdLst>
                  <a:gd name="T0" fmla="*/ 1 w 76"/>
                  <a:gd name="T1" fmla="*/ 0 h 100"/>
                  <a:gd name="T2" fmla="*/ 1 w 76"/>
                  <a:gd name="T3" fmla="*/ 1 h 100"/>
                  <a:gd name="T4" fmla="*/ 1 w 76"/>
                  <a:gd name="T5" fmla="*/ 1 h 100"/>
                  <a:gd name="T6" fmla="*/ 1 w 76"/>
                  <a:gd name="T7" fmla="*/ 1 h 100"/>
                  <a:gd name="T8" fmla="*/ 1 w 76"/>
                  <a:gd name="T9" fmla="*/ 1 h 100"/>
                  <a:gd name="T10" fmla="*/ 1 w 76"/>
                  <a:gd name="T11" fmla="*/ 1 h 100"/>
                  <a:gd name="T12" fmla="*/ 1 w 76"/>
                  <a:gd name="T13" fmla="*/ 1 h 100"/>
                  <a:gd name="T14" fmla="*/ 0 w 76"/>
                  <a:gd name="T15" fmla="*/ 1 h 100"/>
                  <a:gd name="T16" fmla="*/ 1 w 76"/>
                  <a:gd name="T17" fmla="*/ 1 h 100"/>
                  <a:gd name="T18" fmla="*/ 1 w 76"/>
                  <a:gd name="T19" fmla="*/ 1 h 100"/>
                  <a:gd name="T20" fmla="*/ 1 w 76"/>
                  <a:gd name="T21" fmla="*/ 1 h 100"/>
                  <a:gd name="T22" fmla="*/ 1 w 76"/>
                  <a:gd name="T23" fmla="*/ 1 h 100"/>
                  <a:gd name="T24" fmla="*/ 1 w 76"/>
                  <a:gd name="T25" fmla="*/ 1 h 100"/>
                  <a:gd name="T26" fmla="*/ 1 w 76"/>
                  <a:gd name="T27" fmla="*/ 1 h 100"/>
                  <a:gd name="T28" fmla="*/ 1 w 76"/>
                  <a:gd name="T29" fmla="*/ 1 h 100"/>
                  <a:gd name="T30" fmla="*/ 1 w 76"/>
                  <a:gd name="T31" fmla="*/ 1 h 100"/>
                  <a:gd name="T32" fmla="*/ 1 w 76"/>
                  <a:gd name="T33" fmla="*/ 0 h 1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6"/>
                  <a:gd name="T52" fmla="*/ 0 h 100"/>
                  <a:gd name="T53" fmla="*/ 76 w 76"/>
                  <a:gd name="T54" fmla="*/ 100 h 10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6" h="100">
                    <a:moveTo>
                      <a:pt x="76" y="0"/>
                    </a:moveTo>
                    <a:lnTo>
                      <a:pt x="66" y="8"/>
                    </a:lnTo>
                    <a:lnTo>
                      <a:pt x="54" y="19"/>
                    </a:lnTo>
                    <a:lnTo>
                      <a:pt x="41" y="34"/>
                    </a:lnTo>
                    <a:lnTo>
                      <a:pt x="27" y="52"/>
                    </a:lnTo>
                    <a:lnTo>
                      <a:pt x="15" y="68"/>
                    </a:lnTo>
                    <a:lnTo>
                      <a:pt x="6" y="83"/>
                    </a:lnTo>
                    <a:lnTo>
                      <a:pt x="0" y="93"/>
                    </a:lnTo>
                    <a:lnTo>
                      <a:pt x="1" y="100"/>
                    </a:lnTo>
                    <a:lnTo>
                      <a:pt x="7" y="100"/>
                    </a:lnTo>
                    <a:lnTo>
                      <a:pt x="15" y="93"/>
                    </a:lnTo>
                    <a:lnTo>
                      <a:pt x="26" y="82"/>
                    </a:lnTo>
                    <a:lnTo>
                      <a:pt x="37" y="67"/>
                    </a:lnTo>
                    <a:lnTo>
                      <a:pt x="50" y="51"/>
                    </a:lnTo>
                    <a:lnTo>
                      <a:pt x="60" y="32"/>
                    </a:lnTo>
                    <a:lnTo>
                      <a:pt x="69" y="15"/>
                    </a:lnTo>
                    <a:lnTo>
                      <a:pt x="76" y="0"/>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707" name="Freeform 233"/>
              <p:cNvSpPr>
                <a:spLocks/>
              </p:cNvSpPr>
              <p:nvPr/>
            </p:nvSpPr>
            <p:spPr bwMode="auto">
              <a:xfrm>
                <a:off x="-632" y="2972"/>
                <a:ext cx="60" cy="19"/>
              </a:xfrm>
              <a:custGeom>
                <a:avLst/>
                <a:gdLst>
                  <a:gd name="T0" fmla="*/ 0 w 121"/>
                  <a:gd name="T1" fmla="*/ 0 h 39"/>
                  <a:gd name="T2" fmla="*/ 0 w 121"/>
                  <a:gd name="T3" fmla="*/ 0 h 39"/>
                  <a:gd name="T4" fmla="*/ 0 w 121"/>
                  <a:gd name="T5" fmla="*/ 0 h 39"/>
                  <a:gd name="T6" fmla="*/ 0 w 121"/>
                  <a:gd name="T7" fmla="*/ 0 h 39"/>
                  <a:gd name="T8" fmla="*/ 0 w 121"/>
                  <a:gd name="T9" fmla="*/ 0 h 39"/>
                  <a:gd name="T10" fmla="*/ 0 w 121"/>
                  <a:gd name="T11" fmla="*/ 0 h 39"/>
                  <a:gd name="T12" fmla="*/ 0 w 121"/>
                  <a:gd name="T13" fmla="*/ 0 h 39"/>
                  <a:gd name="T14" fmla="*/ 0 w 121"/>
                  <a:gd name="T15" fmla="*/ 0 h 39"/>
                  <a:gd name="T16" fmla="*/ 0 w 121"/>
                  <a:gd name="T17" fmla="*/ 0 h 39"/>
                  <a:gd name="T18" fmla="*/ 0 w 121"/>
                  <a:gd name="T19" fmla="*/ 0 h 39"/>
                  <a:gd name="T20" fmla="*/ 0 w 121"/>
                  <a:gd name="T21" fmla="*/ 0 h 39"/>
                  <a:gd name="T22" fmla="*/ 0 w 121"/>
                  <a:gd name="T23" fmla="*/ 0 h 39"/>
                  <a:gd name="T24" fmla="*/ 0 w 121"/>
                  <a:gd name="T25" fmla="*/ 0 h 39"/>
                  <a:gd name="T26" fmla="*/ 0 w 121"/>
                  <a:gd name="T27" fmla="*/ 0 h 39"/>
                  <a:gd name="T28" fmla="*/ 0 w 121"/>
                  <a:gd name="T29" fmla="*/ 0 h 39"/>
                  <a:gd name="T30" fmla="*/ 0 w 121"/>
                  <a:gd name="T31" fmla="*/ 0 h 39"/>
                  <a:gd name="T32" fmla="*/ 0 w 121"/>
                  <a:gd name="T33" fmla="*/ 0 h 3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21"/>
                  <a:gd name="T52" fmla="*/ 0 h 39"/>
                  <a:gd name="T53" fmla="*/ 121 w 121"/>
                  <a:gd name="T54" fmla="*/ 39 h 3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21" h="39">
                    <a:moveTo>
                      <a:pt x="121" y="39"/>
                    </a:moveTo>
                    <a:lnTo>
                      <a:pt x="110" y="32"/>
                    </a:lnTo>
                    <a:lnTo>
                      <a:pt x="92" y="25"/>
                    </a:lnTo>
                    <a:lnTo>
                      <a:pt x="74" y="17"/>
                    </a:lnTo>
                    <a:lnTo>
                      <a:pt x="54" y="10"/>
                    </a:lnTo>
                    <a:lnTo>
                      <a:pt x="35" y="5"/>
                    </a:lnTo>
                    <a:lnTo>
                      <a:pt x="19" y="0"/>
                    </a:lnTo>
                    <a:lnTo>
                      <a:pt x="6" y="0"/>
                    </a:lnTo>
                    <a:lnTo>
                      <a:pt x="0" y="2"/>
                    </a:lnTo>
                    <a:lnTo>
                      <a:pt x="3" y="7"/>
                    </a:lnTo>
                    <a:lnTo>
                      <a:pt x="13" y="14"/>
                    </a:lnTo>
                    <a:lnTo>
                      <a:pt x="27" y="20"/>
                    </a:lnTo>
                    <a:lnTo>
                      <a:pt x="45" y="27"/>
                    </a:lnTo>
                    <a:lnTo>
                      <a:pt x="66" y="32"/>
                    </a:lnTo>
                    <a:lnTo>
                      <a:pt x="87" y="37"/>
                    </a:lnTo>
                    <a:lnTo>
                      <a:pt x="105" y="39"/>
                    </a:lnTo>
                    <a:lnTo>
                      <a:pt x="121" y="39"/>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708" name="Freeform 234"/>
              <p:cNvSpPr>
                <a:spLocks/>
              </p:cNvSpPr>
              <p:nvPr/>
            </p:nvSpPr>
            <p:spPr bwMode="auto">
              <a:xfrm>
                <a:off x="-690" y="2563"/>
                <a:ext cx="41" cy="47"/>
              </a:xfrm>
              <a:custGeom>
                <a:avLst/>
                <a:gdLst>
                  <a:gd name="T0" fmla="*/ 0 w 82"/>
                  <a:gd name="T1" fmla="*/ 0 h 96"/>
                  <a:gd name="T2" fmla="*/ 1 w 82"/>
                  <a:gd name="T3" fmla="*/ 0 h 96"/>
                  <a:gd name="T4" fmla="*/ 1 w 82"/>
                  <a:gd name="T5" fmla="*/ 0 h 96"/>
                  <a:gd name="T6" fmla="*/ 1 w 82"/>
                  <a:gd name="T7" fmla="*/ 0 h 96"/>
                  <a:gd name="T8" fmla="*/ 1 w 82"/>
                  <a:gd name="T9" fmla="*/ 0 h 96"/>
                  <a:gd name="T10" fmla="*/ 1 w 82"/>
                  <a:gd name="T11" fmla="*/ 0 h 96"/>
                  <a:gd name="T12" fmla="*/ 1 w 82"/>
                  <a:gd name="T13" fmla="*/ 0 h 96"/>
                  <a:gd name="T14" fmla="*/ 1 w 82"/>
                  <a:gd name="T15" fmla="*/ 0 h 96"/>
                  <a:gd name="T16" fmla="*/ 1 w 82"/>
                  <a:gd name="T17" fmla="*/ 0 h 96"/>
                  <a:gd name="T18" fmla="*/ 1 w 82"/>
                  <a:gd name="T19" fmla="*/ 0 h 96"/>
                  <a:gd name="T20" fmla="*/ 1 w 82"/>
                  <a:gd name="T21" fmla="*/ 0 h 96"/>
                  <a:gd name="T22" fmla="*/ 1 w 82"/>
                  <a:gd name="T23" fmla="*/ 0 h 96"/>
                  <a:gd name="T24" fmla="*/ 1 w 82"/>
                  <a:gd name="T25" fmla="*/ 0 h 96"/>
                  <a:gd name="T26" fmla="*/ 1 w 82"/>
                  <a:gd name="T27" fmla="*/ 0 h 96"/>
                  <a:gd name="T28" fmla="*/ 1 w 82"/>
                  <a:gd name="T29" fmla="*/ 0 h 96"/>
                  <a:gd name="T30" fmla="*/ 1 w 82"/>
                  <a:gd name="T31" fmla="*/ 0 h 96"/>
                  <a:gd name="T32" fmla="*/ 0 w 82"/>
                  <a:gd name="T33" fmla="*/ 0 h 9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2"/>
                  <a:gd name="T52" fmla="*/ 0 h 96"/>
                  <a:gd name="T53" fmla="*/ 82 w 82"/>
                  <a:gd name="T54" fmla="*/ 96 h 9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2" h="96">
                    <a:moveTo>
                      <a:pt x="0" y="96"/>
                    </a:moveTo>
                    <a:lnTo>
                      <a:pt x="10" y="88"/>
                    </a:lnTo>
                    <a:lnTo>
                      <a:pt x="23" y="75"/>
                    </a:lnTo>
                    <a:lnTo>
                      <a:pt x="38" y="61"/>
                    </a:lnTo>
                    <a:lnTo>
                      <a:pt x="53" y="46"/>
                    </a:lnTo>
                    <a:lnTo>
                      <a:pt x="67" y="31"/>
                    </a:lnTo>
                    <a:lnTo>
                      <a:pt x="76" y="17"/>
                    </a:lnTo>
                    <a:lnTo>
                      <a:pt x="82" y="7"/>
                    </a:lnTo>
                    <a:lnTo>
                      <a:pt x="82" y="0"/>
                    </a:lnTo>
                    <a:lnTo>
                      <a:pt x="76" y="0"/>
                    </a:lnTo>
                    <a:lnTo>
                      <a:pt x="68" y="7"/>
                    </a:lnTo>
                    <a:lnTo>
                      <a:pt x="57" y="19"/>
                    </a:lnTo>
                    <a:lnTo>
                      <a:pt x="45" y="32"/>
                    </a:lnTo>
                    <a:lnTo>
                      <a:pt x="31" y="48"/>
                    </a:lnTo>
                    <a:lnTo>
                      <a:pt x="20" y="66"/>
                    </a:lnTo>
                    <a:lnTo>
                      <a:pt x="8" y="82"/>
                    </a:lnTo>
                    <a:lnTo>
                      <a:pt x="0" y="96"/>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709" name="Freeform 235"/>
              <p:cNvSpPr>
                <a:spLocks/>
              </p:cNvSpPr>
              <p:nvPr/>
            </p:nvSpPr>
            <p:spPr bwMode="auto">
              <a:xfrm>
                <a:off x="-718" y="2520"/>
                <a:ext cx="19" cy="60"/>
              </a:xfrm>
              <a:custGeom>
                <a:avLst/>
                <a:gdLst>
                  <a:gd name="T0" fmla="*/ 0 w 37"/>
                  <a:gd name="T1" fmla="*/ 0 h 121"/>
                  <a:gd name="T2" fmla="*/ 1 w 37"/>
                  <a:gd name="T3" fmla="*/ 0 h 121"/>
                  <a:gd name="T4" fmla="*/ 1 w 37"/>
                  <a:gd name="T5" fmla="*/ 0 h 121"/>
                  <a:gd name="T6" fmla="*/ 1 w 37"/>
                  <a:gd name="T7" fmla="*/ 0 h 121"/>
                  <a:gd name="T8" fmla="*/ 1 w 37"/>
                  <a:gd name="T9" fmla="*/ 0 h 121"/>
                  <a:gd name="T10" fmla="*/ 1 w 37"/>
                  <a:gd name="T11" fmla="*/ 0 h 121"/>
                  <a:gd name="T12" fmla="*/ 1 w 37"/>
                  <a:gd name="T13" fmla="*/ 0 h 121"/>
                  <a:gd name="T14" fmla="*/ 1 w 37"/>
                  <a:gd name="T15" fmla="*/ 0 h 121"/>
                  <a:gd name="T16" fmla="*/ 1 w 37"/>
                  <a:gd name="T17" fmla="*/ 0 h 121"/>
                  <a:gd name="T18" fmla="*/ 1 w 37"/>
                  <a:gd name="T19" fmla="*/ 0 h 121"/>
                  <a:gd name="T20" fmla="*/ 1 w 37"/>
                  <a:gd name="T21" fmla="*/ 0 h 121"/>
                  <a:gd name="T22" fmla="*/ 1 w 37"/>
                  <a:gd name="T23" fmla="*/ 0 h 121"/>
                  <a:gd name="T24" fmla="*/ 0 w 37"/>
                  <a:gd name="T25" fmla="*/ 0 h 1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7"/>
                  <a:gd name="T40" fmla="*/ 0 h 121"/>
                  <a:gd name="T41" fmla="*/ 37 w 37"/>
                  <a:gd name="T42" fmla="*/ 121 h 12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7" h="121">
                    <a:moveTo>
                      <a:pt x="0" y="121"/>
                    </a:moveTo>
                    <a:lnTo>
                      <a:pt x="6" y="110"/>
                    </a:lnTo>
                    <a:lnTo>
                      <a:pt x="11" y="95"/>
                    </a:lnTo>
                    <a:lnTo>
                      <a:pt x="19" y="76"/>
                    </a:lnTo>
                    <a:lnTo>
                      <a:pt x="26" y="55"/>
                    </a:lnTo>
                    <a:lnTo>
                      <a:pt x="32" y="36"/>
                    </a:lnTo>
                    <a:lnTo>
                      <a:pt x="36" y="18"/>
                    </a:lnTo>
                    <a:lnTo>
                      <a:pt x="37" y="6"/>
                    </a:lnTo>
                    <a:lnTo>
                      <a:pt x="33" y="0"/>
                    </a:lnTo>
                    <a:lnTo>
                      <a:pt x="23" y="11"/>
                    </a:lnTo>
                    <a:lnTo>
                      <a:pt x="12" y="45"/>
                    </a:lnTo>
                    <a:lnTo>
                      <a:pt x="4" y="85"/>
                    </a:lnTo>
                    <a:lnTo>
                      <a:pt x="0" y="121"/>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710" name="Freeform 236"/>
              <p:cNvSpPr>
                <a:spLocks/>
              </p:cNvSpPr>
              <p:nvPr/>
            </p:nvSpPr>
            <p:spPr bwMode="auto">
              <a:xfrm>
                <a:off x="-1188" y="2905"/>
                <a:ext cx="62" cy="11"/>
              </a:xfrm>
              <a:custGeom>
                <a:avLst/>
                <a:gdLst>
                  <a:gd name="T0" fmla="*/ 1 w 124"/>
                  <a:gd name="T1" fmla="*/ 0 h 23"/>
                  <a:gd name="T2" fmla="*/ 1 w 124"/>
                  <a:gd name="T3" fmla="*/ 0 h 23"/>
                  <a:gd name="T4" fmla="*/ 1 w 124"/>
                  <a:gd name="T5" fmla="*/ 0 h 23"/>
                  <a:gd name="T6" fmla="*/ 1 w 124"/>
                  <a:gd name="T7" fmla="*/ 0 h 23"/>
                  <a:gd name="T8" fmla="*/ 1 w 124"/>
                  <a:gd name="T9" fmla="*/ 0 h 23"/>
                  <a:gd name="T10" fmla="*/ 1 w 124"/>
                  <a:gd name="T11" fmla="*/ 0 h 23"/>
                  <a:gd name="T12" fmla="*/ 1 w 124"/>
                  <a:gd name="T13" fmla="*/ 0 h 23"/>
                  <a:gd name="T14" fmla="*/ 1 w 124"/>
                  <a:gd name="T15" fmla="*/ 0 h 23"/>
                  <a:gd name="T16" fmla="*/ 0 w 124"/>
                  <a:gd name="T17" fmla="*/ 0 h 23"/>
                  <a:gd name="T18" fmla="*/ 1 w 124"/>
                  <a:gd name="T19" fmla="*/ 0 h 23"/>
                  <a:gd name="T20" fmla="*/ 1 w 124"/>
                  <a:gd name="T21" fmla="*/ 0 h 23"/>
                  <a:gd name="T22" fmla="*/ 1 w 124"/>
                  <a:gd name="T23" fmla="*/ 0 h 23"/>
                  <a:gd name="T24" fmla="*/ 1 w 124"/>
                  <a:gd name="T25" fmla="*/ 0 h 23"/>
                  <a:gd name="T26" fmla="*/ 1 w 124"/>
                  <a:gd name="T27" fmla="*/ 0 h 23"/>
                  <a:gd name="T28" fmla="*/ 1 w 124"/>
                  <a:gd name="T29" fmla="*/ 0 h 23"/>
                  <a:gd name="T30" fmla="*/ 1 w 124"/>
                  <a:gd name="T31" fmla="*/ 0 h 23"/>
                  <a:gd name="T32" fmla="*/ 1 w 124"/>
                  <a:gd name="T33" fmla="*/ 0 h 2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24"/>
                  <a:gd name="T52" fmla="*/ 0 h 23"/>
                  <a:gd name="T53" fmla="*/ 124 w 124"/>
                  <a:gd name="T54" fmla="*/ 23 h 2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24" h="23">
                    <a:moveTo>
                      <a:pt x="124" y="13"/>
                    </a:moveTo>
                    <a:lnTo>
                      <a:pt x="110" y="10"/>
                    </a:lnTo>
                    <a:lnTo>
                      <a:pt x="92" y="6"/>
                    </a:lnTo>
                    <a:lnTo>
                      <a:pt x="72" y="4"/>
                    </a:lnTo>
                    <a:lnTo>
                      <a:pt x="51" y="2"/>
                    </a:lnTo>
                    <a:lnTo>
                      <a:pt x="32" y="0"/>
                    </a:lnTo>
                    <a:lnTo>
                      <a:pt x="16" y="2"/>
                    </a:lnTo>
                    <a:lnTo>
                      <a:pt x="4" y="6"/>
                    </a:lnTo>
                    <a:lnTo>
                      <a:pt x="0" y="14"/>
                    </a:lnTo>
                    <a:lnTo>
                      <a:pt x="3" y="18"/>
                    </a:lnTo>
                    <a:lnTo>
                      <a:pt x="13" y="21"/>
                    </a:lnTo>
                    <a:lnTo>
                      <a:pt x="28" y="23"/>
                    </a:lnTo>
                    <a:lnTo>
                      <a:pt x="47" y="23"/>
                    </a:lnTo>
                    <a:lnTo>
                      <a:pt x="67" y="23"/>
                    </a:lnTo>
                    <a:lnTo>
                      <a:pt x="88" y="21"/>
                    </a:lnTo>
                    <a:lnTo>
                      <a:pt x="108" y="18"/>
                    </a:lnTo>
                    <a:lnTo>
                      <a:pt x="124" y="13"/>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711" name="Freeform 237"/>
              <p:cNvSpPr>
                <a:spLocks/>
              </p:cNvSpPr>
              <p:nvPr/>
            </p:nvSpPr>
            <p:spPr bwMode="auto">
              <a:xfrm>
                <a:off x="-777" y="2553"/>
                <a:ext cx="15" cy="45"/>
              </a:xfrm>
              <a:custGeom>
                <a:avLst/>
                <a:gdLst>
                  <a:gd name="T0" fmla="*/ 1 w 30"/>
                  <a:gd name="T1" fmla="*/ 0 h 91"/>
                  <a:gd name="T2" fmla="*/ 1 w 30"/>
                  <a:gd name="T3" fmla="*/ 0 h 91"/>
                  <a:gd name="T4" fmla="*/ 1 w 30"/>
                  <a:gd name="T5" fmla="*/ 0 h 91"/>
                  <a:gd name="T6" fmla="*/ 1 w 30"/>
                  <a:gd name="T7" fmla="*/ 0 h 91"/>
                  <a:gd name="T8" fmla="*/ 1 w 30"/>
                  <a:gd name="T9" fmla="*/ 0 h 91"/>
                  <a:gd name="T10" fmla="*/ 0 w 30"/>
                  <a:gd name="T11" fmla="*/ 0 h 91"/>
                  <a:gd name="T12" fmla="*/ 0 w 30"/>
                  <a:gd name="T13" fmla="*/ 0 h 91"/>
                  <a:gd name="T14" fmla="*/ 1 w 30"/>
                  <a:gd name="T15" fmla="*/ 0 h 91"/>
                  <a:gd name="T16" fmla="*/ 1 w 30"/>
                  <a:gd name="T17" fmla="*/ 0 h 91"/>
                  <a:gd name="T18" fmla="*/ 1 w 30"/>
                  <a:gd name="T19" fmla="*/ 0 h 91"/>
                  <a:gd name="T20" fmla="*/ 1 w 30"/>
                  <a:gd name="T21" fmla="*/ 0 h 91"/>
                  <a:gd name="T22" fmla="*/ 1 w 30"/>
                  <a:gd name="T23" fmla="*/ 0 h 91"/>
                  <a:gd name="T24" fmla="*/ 1 w 30"/>
                  <a:gd name="T25" fmla="*/ 0 h 9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0"/>
                  <a:gd name="T40" fmla="*/ 0 h 91"/>
                  <a:gd name="T41" fmla="*/ 30 w 30"/>
                  <a:gd name="T42" fmla="*/ 91 h 9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0" h="91">
                    <a:moveTo>
                      <a:pt x="30" y="91"/>
                    </a:moveTo>
                    <a:lnTo>
                      <a:pt x="29" y="66"/>
                    </a:lnTo>
                    <a:lnTo>
                      <a:pt x="22" y="35"/>
                    </a:lnTo>
                    <a:lnTo>
                      <a:pt x="14" y="10"/>
                    </a:lnTo>
                    <a:lnTo>
                      <a:pt x="4" y="0"/>
                    </a:lnTo>
                    <a:lnTo>
                      <a:pt x="0" y="3"/>
                    </a:lnTo>
                    <a:lnTo>
                      <a:pt x="0" y="11"/>
                    </a:lnTo>
                    <a:lnTo>
                      <a:pt x="1" y="21"/>
                    </a:lnTo>
                    <a:lnTo>
                      <a:pt x="6" y="34"/>
                    </a:lnTo>
                    <a:lnTo>
                      <a:pt x="11" y="49"/>
                    </a:lnTo>
                    <a:lnTo>
                      <a:pt x="17" y="64"/>
                    </a:lnTo>
                    <a:lnTo>
                      <a:pt x="23" y="78"/>
                    </a:lnTo>
                    <a:lnTo>
                      <a:pt x="30" y="91"/>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712" name="Freeform 238"/>
              <p:cNvSpPr>
                <a:spLocks/>
              </p:cNvSpPr>
              <p:nvPr/>
            </p:nvSpPr>
            <p:spPr bwMode="auto">
              <a:xfrm>
                <a:off x="-834" y="2597"/>
                <a:ext cx="43" cy="20"/>
              </a:xfrm>
              <a:custGeom>
                <a:avLst/>
                <a:gdLst>
                  <a:gd name="T0" fmla="*/ 1 w 86"/>
                  <a:gd name="T1" fmla="*/ 1 h 40"/>
                  <a:gd name="T2" fmla="*/ 1 w 86"/>
                  <a:gd name="T3" fmla="*/ 1 h 40"/>
                  <a:gd name="T4" fmla="*/ 1 w 86"/>
                  <a:gd name="T5" fmla="*/ 1 h 40"/>
                  <a:gd name="T6" fmla="*/ 1 w 86"/>
                  <a:gd name="T7" fmla="*/ 1 h 40"/>
                  <a:gd name="T8" fmla="*/ 1 w 86"/>
                  <a:gd name="T9" fmla="*/ 1 h 40"/>
                  <a:gd name="T10" fmla="*/ 1 w 86"/>
                  <a:gd name="T11" fmla="*/ 1 h 40"/>
                  <a:gd name="T12" fmla="*/ 1 w 86"/>
                  <a:gd name="T13" fmla="*/ 0 h 40"/>
                  <a:gd name="T14" fmla="*/ 1 w 86"/>
                  <a:gd name="T15" fmla="*/ 0 h 40"/>
                  <a:gd name="T16" fmla="*/ 0 w 86"/>
                  <a:gd name="T17" fmla="*/ 1 h 40"/>
                  <a:gd name="T18" fmla="*/ 0 w 86"/>
                  <a:gd name="T19" fmla="*/ 1 h 40"/>
                  <a:gd name="T20" fmla="*/ 1 w 86"/>
                  <a:gd name="T21" fmla="*/ 1 h 40"/>
                  <a:gd name="T22" fmla="*/ 1 w 86"/>
                  <a:gd name="T23" fmla="*/ 1 h 40"/>
                  <a:gd name="T24" fmla="*/ 1 w 86"/>
                  <a:gd name="T25" fmla="*/ 1 h 40"/>
                  <a:gd name="T26" fmla="*/ 1 w 86"/>
                  <a:gd name="T27" fmla="*/ 1 h 40"/>
                  <a:gd name="T28" fmla="*/ 1 w 86"/>
                  <a:gd name="T29" fmla="*/ 1 h 40"/>
                  <a:gd name="T30" fmla="*/ 1 w 86"/>
                  <a:gd name="T31" fmla="*/ 1 h 40"/>
                  <a:gd name="T32" fmla="*/ 1 w 86"/>
                  <a:gd name="T33" fmla="*/ 1 h 4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6"/>
                  <a:gd name="T52" fmla="*/ 0 h 40"/>
                  <a:gd name="T53" fmla="*/ 86 w 86"/>
                  <a:gd name="T54" fmla="*/ 40 h 4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6" h="40">
                    <a:moveTo>
                      <a:pt x="86" y="40"/>
                    </a:moveTo>
                    <a:lnTo>
                      <a:pt x="77" y="33"/>
                    </a:lnTo>
                    <a:lnTo>
                      <a:pt x="65" y="25"/>
                    </a:lnTo>
                    <a:lnTo>
                      <a:pt x="52" y="17"/>
                    </a:lnTo>
                    <a:lnTo>
                      <a:pt x="38" y="10"/>
                    </a:lnTo>
                    <a:lnTo>
                      <a:pt x="24" y="5"/>
                    </a:lnTo>
                    <a:lnTo>
                      <a:pt x="14" y="0"/>
                    </a:lnTo>
                    <a:lnTo>
                      <a:pt x="5" y="0"/>
                    </a:lnTo>
                    <a:lnTo>
                      <a:pt x="0" y="2"/>
                    </a:lnTo>
                    <a:lnTo>
                      <a:pt x="0" y="7"/>
                    </a:lnTo>
                    <a:lnTo>
                      <a:pt x="6" y="13"/>
                    </a:lnTo>
                    <a:lnTo>
                      <a:pt x="15" y="17"/>
                    </a:lnTo>
                    <a:lnTo>
                      <a:pt x="27" y="23"/>
                    </a:lnTo>
                    <a:lnTo>
                      <a:pt x="40" y="29"/>
                    </a:lnTo>
                    <a:lnTo>
                      <a:pt x="57" y="33"/>
                    </a:lnTo>
                    <a:lnTo>
                      <a:pt x="72" y="37"/>
                    </a:lnTo>
                    <a:lnTo>
                      <a:pt x="86" y="40"/>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713" name="Freeform 239"/>
              <p:cNvSpPr>
                <a:spLocks/>
              </p:cNvSpPr>
              <p:nvPr/>
            </p:nvSpPr>
            <p:spPr bwMode="auto">
              <a:xfrm>
                <a:off x="-669" y="2615"/>
                <a:ext cx="60" cy="22"/>
              </a:xfrm>
              <a:custGeom>
                <a:avLst/>
                <a:gdLst>
                  <a:gd name="T0" fmla="*/ 0 w 118"/>
                  <a:gd name="T1" fmla="*/ 0 h 45"/>
                  <a:gd name="T2" fmla="*/ 1 w 118"/>
                  <a:gd name="T3" fmla="*/ 0 h 45"/>
                  <a:gd name="T4" fmla="*/ 1 w 118"/>
                  <a:gd name="T5" fmla="*/ 0 h 45"/>
                  <a:gd name="T6" fmla="*/ 1 w 118"/>
                  <a:gd name="T7" fmla="*/ 0 h 45"/>
                  <a:gd name="T8" fmla="*/ 1 w 118"/>
                  <a:gd name="T9" fmla="*/ 0 h 45"/>
                  <a:gd name="T10" fmla="*/ 1 w 118"/>
                  <a:gd name="T11" fmla="*/ 0 h 45"/>
                  <a:gd name="T12" fmla="*/ 1 w 118"/>
                  <a:gd name="T13" fmla="*/ 0 h 45"/>
                  <a:gd name="T14" fmla="*/ 1 w 118"/>
                  <a:gd name="T15" fmla="*/ 0 h 45"/>
                  <a:gd name="T16" fmla="*/ 1 w 118"/>
                  <a:gd name="T17" fmla="*/ 0 h 45"/>
                  <a:gd name="T18" fmla="*/ 1 w 118"/>
                  <a:gd name="T19" fmla="*/ 0 h 45"/>
                  <a:gd name="T20" fmla="*/ 1 w 118"/>
                  <a:gd name="T21" fmla="*/ 0 h 45"/>
                  <a:gd name="T22" fmla="*/ 1 w 118"/>
                  <a:gd name="T23" fmla="*/ 0 h 45"/>
                  <a:gd name="T24" fmla="*/ 1 w 118"/>
                  <a:gd name="T25" fmla="*/ 0 h 45"/>
                  <a:gd name="T26" fmla="*/ 1 w 118"/>
                  <a:gd name="T27" fmla="*/ 0 h 45"/>
                  <a:gd name="T28" fmla="*/ 1 w 118"/>
                  <a:gd name="T29" fmla="*/ 0 h 45"/>
                  <a:gd name="T30" fmla="*/ 1 w 118"/>
                  <a:gd name="T31" fmla="*/ 0 h 45"/>
                  <a:gd name="T32" fmla="*/ 0 w 118"/>
                  <a:gd name="T33" fmla="*/ 0 h 4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8"/>
                  <a:gd name="T52" fmla="*/ 0 h 45"/>
                  <a:gd name="T53" fmla="*/ 118 w 118"/>
                  <a:gd name="T54" fmla="*/ 45 h 4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8" h="45">
                    <a:moveTo>
                      <a:pt x="0" y="45"/>
                    </a:moveTo>
                    <a:lnTo>
                      <a:pt x="12" y="43"/>
                    </a:lnTo>
                    <a:lnTo>
                      <a:pt x="30" y="38"/>
                    </a:lnTo>
                    <a:lnTo>
                      <a:pt x="49" y="33"/>
                    </a:lnTo>
                    <a:lnTo>
                      <a:pt x="70" y="26"/>
                    </a:lnTo>
                    <a:lnTo>
                      <a:pt x="90" y="21"/>
                    </a:lnTo>
                    <a:lnTo>
                      <a:pt x="105" y="14"/>
                    </a:lnTo>
                    <a:lnTo>
                      <a:pt x="115" y="8"/>
                    </a:lnTo>
                    <a:lnTo>
                      <a:pt x="118" y="2"/>
                    </a:lnTo>
                    <a:lnTo>
                      <a:pt x="114" y="0"/>
                    </a:lnTo>
                    <a:lnTo>
                      <a:pt x="102" y="1"/>
                    </a:lnTo>
                    <a:lnTo>
                      <a:pt x="87" y="6"/>
                    </a:lnTo>
                    <a:lnTo>
                      <a:pt x="70" y="11"/>
                    </a:lnTo>
                    <a:lnTo>
                      <a:pt x="50" y="20"/>
                    </a:lnTo>
                    <a:lnTo>
                      <a:pt x="31" y="29"/>
                    </a:lnTo>
                    <a:lnTo>
                      <a:pt x="14" y="37"/>
                    </a:lnTo>
                    <a:lnTo>
                      <a:pt x="0" y="45"/>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714" name="Freeform 240"/>
              <p:cNvSpPr>
                <a:spLocks/>
              </p:cNvSpPr>
              <p:nvPr/>
            </p:nvSpPr>
            <p:spPr bwMode="auto">
              <a:xfrm>
                <a:off x="-722" y="2772"/>
                <a:ext cx="63" cy="223"/>
              </a:xfrm>
              <a:custGeom>
                <a:avLst/>
                <a:gdLst>
                  <a:gd name="T0" fmla="*/ 0 w 124"/>
                  <a:gd name="T1" fmla="*/ 0 h 447"/>
                  <a:gd name="T2" fmla="*/ 1 w 124"/>
                  <a:gd name="T3" fmla="*/ 0 h 447"/>
                  <a:gd name="T4" fmla="*/ 1 w 124"/>
                  <a:gd name="T5" fmla="*/ 0 h 447"/>
                  <a:gd name="T6" fmla="*/ 1 w 124"/>
                  <a:gd name="T7" fmla="*/ 0 h 447"/>
                  <a:gd name="T8" fmla="*/ 1 w 124"/>
                  <a:gd name="T9" fmla="*/ 0 h 447"/>
                  <a:gd name="T10" fmla="*/ 1 w 124"/>
                  <a:gd name="T11" fmla="*/ 0 h 447"/>
                  <a:gd name="T12" fmla="*/ 1 w 124"/>
                  <a:gd name="T13" fmla="*/ 0 h 447"/>
                  <a:gd name="T14" fmla="*/ 1 w 124"/>
                  <a:gd name="T15" fmla="*/ 0 h 447"/>
                  <a:gd name="T16" fmla="*/ 1 w 124"/>
                  <a:gd name="T17" fmla="*/ 0 h 447"/>
                  <a:gd name="T18" fmla="*/ 1 w 124"/>
                  <a:gd name="T19" fmla="*/ 0 h 447"/>
                  <a:gd name="T20" fmla="*/ 1 w 124"/>
                  <a:gd name="T21" fmla="*/ 0 h 447"/>
                  <a:gd name="T22" fmla="*/ 1 w 124"/>
                  <a:gd name="T23" fmla="*/ 0 h 447"/>
                  <a:gd name="T24" fmla="*/ 1 w 124"/>
                  <a:gd name="T25" fmla="*/ 0 h 447"/>
                  <a:gd name="T26" fmla="*/ 1 w 124"/>
                  <a:gd name="T27" fmla="*/ 0 h 447"/>
                  <a:gd name="T28" fmla="*/ 1 w 124"/>
                  <a:gd name="T29" fmla="*/ 0 h 447"/>
                  <a:gd name="T30" fmla="*/ 1 w 124"/>
                  <a:gd name="T31" fmla="*/ 0 h 447"/>
                  <a:gd name="T32" fmla="*/ 0 w 124"/>
                  <a:gd name="T33" fmla="*/ 0 h 44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24"/>
                  <a:gd name="T52" fmla="*/ 0 h 447"/>
                  <a:gd name="T53" fmla="*/ 124 w 124"/>
                  <a:gd name="T54" fmla="*/ 447 h 44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24" h="447">
                    <a:moveTo>
                      <a:pt x="0" y="447"/>
                    </a:moveTo>
                    <a:lnTo>
                      <a:pt x="8" y="423"/>
                    </a:lnTo>
                    <a:lnTo>
                      <a:pt x="26" y="371"/>
                    </a:lnTo>
                    <a:lnTo>
                      <a:pt x="50" y="300"/>
                    </a:lnTo>
                    <a:lnTo>
                      <a:pt x="77" y="219"/>
                    </a:lnTo>
                    <a:lnTo>
                      <a:pt x="101" y="140"/>
                    </a:lnTo>
                    <a:lnTo>
                      <a:pt x="118" y="71"/>
                    </a:lnTo>
                    <a:lnTo>
                      <a:pt x="124" y="20"/>
                    </a:lnTo>
                    <a:lnTo>
                      <a:pt x="115" y="0"/>
                    </a:lnTo>
                    <a:lnTo>
                      <a:pt x="100" y="16"/>
                    </a:lnTo>
                    <a:lnTo>
                      <a:pt x="83" y="64"/>
                    </a:lnTo>
                    <a:lnTo>
                      <a:pt x="64" y="132"/>
                    </a:lnTo>
                    <a:lnTo>
                      <a:pt x="47" y="210"/>
                    </a:lnTo>
                    <a:lnTo>
                      <a:pt x="30" y="291"/>
                    </a:lnTo>
                    <a:lnTo>
                      <a:pt x="16" y="363"/>
                    </a:lnTo>
                    <a:lnTo>
                      <a:pt x="5" y="418"/>
                    </a:lnTo>
                    <a:lnTo>
                      <a:pt x="0" y="447"/>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715" name="Freeform 241"/>
              <p:cNvSpPr>
                <a:spLocks/>
              </p:cNvSpPr>
              <p:nvPr/>
            </p:nvSpPr>
            <p:spPr bwMode="auto">
              <a:xfrm>
                <a:off x="-700" y="3024"/>
                <a:ext cx="62" cy="224"/>
              </a:xfrm>
              <a:custGeom>
                <a:avLst/>
                <a:gdLst>
                  <a:gd name="T0" fmla="*/ 0 w 125"/>
                  <a:gd name="T1" fmla="*/ 1 h 448"/>
                  <a:gd name="T2" fmla="*/ 0 w 125"/>
                  <a:gd name="T3" fmla="*/ 1 h 448"/>
                  <a:gd name="T4" fmla="*/ 0 w 125"/>
                  <a:gd name="T5" fmla="*/ 1 h 448"/>
                  <a:gd name="T6" fmla="*/ 0 w 125"/>
                  <a:gd name="T7" fmla="*/ 1 h 448"/>
                  <a:gd name="T8" fmla="*/ 0 w 125"/>
                  <a:gd name="T9" fmla="*/ 1 h 448"/>
                  <a:gd name="T10" fmla="*/ 0 w 125"/>
                  <a:gd name="T11" fmla="*/ 1 h 448"/>
                  <a:gd name="T12" fmla="*/ 0 w 125"/>
                  <a:gd name="T13" fmla="*/ 1 h 448"/>
                  <a:gd name="T14" fmla="*/ 0 w 125"/>
                  <a:gd name="T15" fmla="*/ 1 h 448"/>
                  <a:gd name="T16" fmla="*/ 0 w 125"/>
                  <a:gd name="T17" fmla="*/ 0 h 448"/>
                  <a:gd name="T18" fmla="*/ 0 w 125"/>
                  <a:gd name="T19" fmla="*/ 1 h 448"/>
                  <a:gd name="T20" fmla="*/ 0 w 125"/>
                  <a:gd name="T21" fmla="*/ 1 h 448"/>
                  <a:gd name="T22" fmla="*/ 0 w 125"/>
                  <a:gd name="T23" fmla="*/ 1 h 448"/>
                  <a:gd name="T24" fmla="*/ 0 w 125"/>
                  <a:gd name="T25" fmla="*/ 1 h 448"/>
                  <a:gd name="T26" fmla="*/ 0 w 125"/>
                  <a:gd name="T27" fmla="*/ 1 h 448"/>
                  <a:gd name="T28" fmla="*/ 0 w 125"/>
                  <a:gd name="T29" fmla="*/ 1 h 448"/>
                  <a:gd name="T30" fmla="*/ 0 w 125"/>
                  <a:gd name="T31" fmla="*/ 1 h 448"/>
                  <a:gd name="T32" fmla="*/ 0 w 125"/>
                  <a:gd name="T33" fmla="*/ 1 h 44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25"/>
                  <a:gd name="T52" fmla="*/ 0 h 448"/>
                  <a:gd name="T53" fmla="*/ 125 w 125"/>
                  <a:gd name="T54" fmla="*/ 448 h 44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25" h="448">
                    <a:moveTo>
                      <a:pt x="0" y="448"/>
                    </a:moveTo>
                    <a:lnTo>
                      <a:pt x="8" y="424"/>
                    </a:lnTo>
                    <a:lnTo>
                      <a:pt x="27" y="372"/>
                    </a:lnTo>
                    <a:lnTo>
                      <a:pt x="51" y="301"/>
                    </a:lnTo>
                    <a:lnTo>
                      <a:pt x="78" y="220"/>
                    </a:lnTo>
                    <a:lnTo>
                      <a:pt x="102" y="139"/>
                    </a:lnTo>
                    <a:lnTo>
                      <a:pt x="119" y="70"/>
                    </a:lnTo>
                    <a:lnTo>
                      <a:pt x="125" y="21"/>
                    </a:lnTo>
                    <a:lnTo>
                      <a:pt x="116" y="0"/>
                    </a:lnTo>
                    <a:lnTo>
                      <a:pt x="101" y="16"/>
                    </a:lnTo>
                    <a:lnTo>
                      <a:pt x="83" y="63"/>
                    </a:lnTo>
                    <a:lnTo>
                      <a:pt x="65" y="131"/>
                    </a:lnTo>
                    <a:lnTo>
                      <a:pt x="46" y="210"/>
                    </a:lnTo>
                    <a:lnTo>
                      <a:pt x="30" y="291"/>
                    </a:lnTo>
                    <a:lnTo>
                      <a:pt x="16" y="364"/>
                    </a:lnTo>
                    <a:lnTo>
                      <a:pt x="6" y="419"/>
                    </a:lnTo>
                    <a:lnTo>
                      <a:pt x="0" y="448"/>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716" name="Freeform 242"/>
              <p:cNvSpPr>
                <a:spLocks/>
              </p:cNvSpPr>
              <p:nvPr/>
            </p:nvSpPr>
            <p:spPr bwMode="auto">
              <a:xfrm>
                <a:off x="-934" y="3019"/>
                <a:ext cx="85" cy="216"/>
              </a:xfrm>
              <a:custGeom>
                <a:avLst/>
                <a:gdLst>
                  <a:gd name="T0" fmla="*/ 1 w 170"/>
                  <a:gd name="T1" fmla="*/ 1 h 432"/>
                  <a:gd name="T2" fmla="*/ 1 w 170"/>
                  <a:gd name="T3" fmla="*/ 1 h 432"/>
                  <a:gd name="T4" fmla="*/ 1 w 170"/>
                  <a:gd name="T5" fmla="*/ 1 h 432"/>
                  <a:gd name="T6" fmla="*/ 1 w 170"/>
                  <a:gd name="T7" fmla="*/ 1 h 432"/>
                  <a:gd name="T8" fmla="*/ 1 w 170"/>
                  <a:gd name="T9" fmla="*/ 1 h 432"/>
                  <a:gd name="T10" fmla="*/ 1 w 170"/>
                  <a:gd name="T11" fmla="*/ 1 h 432"/>
                  <a:gd name="T12" fmla="*/ 1 w 170"/>
                  <a:gd name="T13" fmla="*/ 1 h 432"/>
                  <a:gd name="T14" fmla="*/ 1 w 170"/>
                  <a:gd name="T15" fmla="*/ 1 h 432"/>
                  <a:gd name="T16" fmla="*/ 1 w 170"/>
                  <a:gd name="T17" fmla="*/ 0 h 432"/>
                  <a:gd name="T18" fmla="*/ 0 w 170"/>
                  <a:gd name="T19" fmla="*/ 1 h 432"/>
                  <a:gd name="T20" fmla="*/ 1 w 170"/>
                  <a:gd name="T21" fmla="*/ 1 h 432"/>
                  <a:gd name="T22" fmla="*/ 1 w 170"/>
                  <a:gd name="T23" fmla="*/ 1 h 432"/>
                  <a:gd name="T24" fmla="*/ 1 w 170"/>
                  <a:gd name="T25" fmla="*/ 1 h 432"/>
                  <a:gd name="T26" fmla="*/ 1 w 170"/>
                  <a:gd name="T27" fmla="*/ 1 h 432"/>
                  <a:gd name="T28" fmla="*/ 1 w 170"/>
                  <a:gd name="T29" fmla="*/ 1 h 432"/>
                  <a:gd name="T30" fmla="*/ 1 w 170"/>
                  <a:gd name="T31" fmla="*/ 1 h 432"/>
                  <a:gd name="T32" fmla="*/ 1 w 170"/>
                  <a:gd name="T33" fmla="*/ 1 h 432"/>
                  <a:gd name="T34" fmla="*/ 1 w 170"/>
                  <a:gd name="T35" fmla="*/ 1 h 432"/>
                  <a:gd name="T36" fmla="*/ 1 w 170"/>
                  <a:gd name="T37" fmla="*/ 1 h 432"/>
                  <a:gd name="T38" fmla="*/ 1 w 170"/>
                  <a:gd name="T39" fmla="*/ 1 h 432"/>
                  <a:gd name="T40" fmla="*/ 1 w 170"/>
                  <a:gd name="T41" fmla="*/ 1 h 432"/>
                  <a:gd name="T42" fmla="*/ 1 w 170"/>
                  <a:gd name="T43" fmla="*/ 1 h 432"/>
                  <a:gd name="T44" fmla="*/ 1 w 170"/>
                  <a:gd name="T45" fmla="*/ 1 h 432"/>
                  <a:gd name="T46" fmla="*/ 1 w 170"/>
                  <a:gd name="T47" fmla="*/ 1 h 432"/>
                  <a:gd name="T48" fmla="*/ 1 w 170"/>
                  <a:gd name="T49" fmla="*/ 1 h 43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70"/>
                  <a:gd name="T76" fmla="*/ 0 h 432"/>
                  <a:gd name="T77" fmla="*/ 170 w 170"/>
                  <a:gd name="T78" fmla="*/ 432 h 43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70" h="432">
                    <a:moveTo>
                      <a:pt x="170" y="432"/>
                    </a:moveTo>
                    <a:lnTo>
                      <a:pt x="162" y="407"/>
                    </a:lnTo>
                    <a:lnTo>
                      <a:pt x="147" y="354"/>
                    </a:lnTo>
                    <a:lnTo>
                      <a:pt x="125" y="282"/>
                    </a:lnTo>
                    <a:lnTo>
                      <a:pt x="100" y="200"/>
                    </a:lnTo>
                    <a:lnTo>
                      <a:pt x="73" y="122"/>
                    </a:lnTo>
                    <a:lnTo>
                      <a:pt x="47" y="55"/>
                    </a:lnTo>
                    <a:lnTo>
                      <a:pt x="23" y="11"/>
                    </a:lnTo>
                    <a:lnTo>
                      <a:pt x="3" y="0"/>
                    </a:lnTo>
                    <a:lnTo>
                      <a:pt x="0" y="8"/>
                    </a:lnTo>
                    <a:lnTo>
                      <a:pt x="1" y="23"/>
                    </a:lnTo>
                    <a:lnTo>
                      <a:pt x="5" y="43"/>
                    </a:lnTo>
                    <a:lnTo>
                      <a:pt x="13" y="71"/>
                    </a:lnTo>
                    <a:lnTo>
                      <a:pt x="25" y="102"/>
                    </a:lnTo>
                    <a:lnTo>
                      <a:pt x="39" y="137"/>
                    </a:lnTo>
                    <a:lnTo>
                      <a:pt x="54" y="172"/>
                    </a:lnTo>
                    <a:lnTo>
                      <a:pt x="70" y="210"/>
                    </a:lnTo>
                    <a:lnTo>
                      <a:pt x="86" y="248"/>
                    </a:lnTo>
                    <a:lnTo>
                      <a:pt x="103" y="287"/>
                    </a:lnTo>
                    <a:lnTo>
                      <a:pt x="119" y="321"/>
                    </a:lnTo>
                    <a:lnTo>
                      <a:pt x="134" y="353"/>
                    </a:lnTo>
                    <a:lnTo>
                      <a:pt x="147" y="382"/>
                    </a:lnTo>
                    <a:lnTo>
                      <a:pt x="157" y="405"/>
                    </a:lnTo>
                    <a:lnTo>
                      <a:pt x="166" y="422"/>
                    </a:lnTo>
                    <a:lnTo>
                      <a:pt x="170" y="432"/>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717" name="Freeform 243"/>
              <p:cNvSpPr>
                <a:spLocks/>
              </p:cNvSpPr>
              <p:nvPr/>
            </p:nvSpPr>
            <p:spPr bwMode="auto">
              <a:xfrm>
                <a:off x="-689" y="3317"/>
                <a:ext cx="72" cy="190"/>
              </a:xfrm>
              <a:custGeom>
                <a:avLst/>
                <a:gdLst>
                  <a:gd name="T0" fmla="*/ 0 w 143"/>
                  <a:gd name="T1" fmla="*/ 1 h 380"/>
                  <a:gd name="T2" fmla="*/ 1 w 143"/>
                  <a:gd name="T3" fmla="*/ 1 h 380"/>
                  <a:gd name="T4" fmla="*/ 1 w 143"/>
                  <a:gd name="T5" fmla="*/ 1 h 380"/>
                  <a:gd name="T6" fmla="*/ 1 w 143"/>
                  <a:gd name="T7" fmla="*/ 1 h 380"/>
                  <a:gd name="T8" fmla="*/ 1 w 143"/>
                  <a:gd name="T9" fmla="*/ 1 h 380"/>
                  <a:gd name="T10" fmla="*/ 1 w 143"/>
                  <a:gd name="T11" fmla="*/ 1 h 380"/>
                  <a:gd name="T12" fmla="*/ 1 w 143"/>
                  <a:gd name="T13" fmla="*/ 1 h 380"/>
                  <a:gd name="T14" fmla="*/ 1 w 143"/>
                  <a:gd name="T15" fmla="*/ 1 h 380"/>
                  <a:gd name="T16" fmla="*/ 1 w 143"/>
                  <a:gd name="T17" fmla="*/ 1 h 380"/>
                  <a:gd name="T18" fmla="*/ 1 w 143"/>
                  <a:gd name="T19" fmla="*/ 0 h 380"/>
                  <a:gd name="T20" fmla="*/ 1 w 143"/>
                  <a:gd name="T21" fmla="*/ 1 h 380"/>
                  <a:gd name="T22" fmla="*/ 1 w 143"/>
                  <a:gd name="T23" fmla="*/ 1 h 380"/>
                  <a:gd name="T24" fmla="*/ 1 w 143"/>
                  <a:gd name="T25" fmla="*/ 1 h 380"/>
                  <a:gd name="T26" fmla="*/ 1 w 143"/>
                  <a:gd name="T27" fmla="*/ 1 h 380"/>
                  <a:gd name="T28" fmla="*/ 1 w 143"/>
                  <a:gd name="T29" fmla="*/ 1 h 380"/>
                  <a:gd name="T30" fmla="*/ 1 w 143"/>
                  <a:gd name="T31" fmla="*/ 1 h 380"/>
                  <a:gd name="T32" fmla="*/ 1 w 143"/>
                  <a:gd name="T33" fmla="*/ 1 h 380"/>
                  <a:gd name="T34" fmla="*/ 0 w 143"/>
                  <a:gd name="T35" fmla="*/ 1 h 38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3"/>
                  <a:gd name="T55" fmla="*/ 0 h 380"/>
                  <a:gd name="T56" fmla="*/ 143 w 143"/>
                  <a:gd name="T57" fmla="*/ 380 h 38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3" h="380">
                    <a:moveTo>
                      <a:pt x="0" y="380"/>
                    </a:moveTo>
                    <a:lnTo>
                      <a:pt x="8" y="380"/>
                    </a:lnTo>
                    <a:lnTo>
                      <a:pt x="30" y="331"/>
                    </a:lnTo>
                    <a:lnTo>
                      <a:pt x="56" y="272"/>
                    </a:lnTo>
                    <a:lnTo>
                      <a:pt x="82" y="210"/>
                    </a:lnTo>
                    <a:lnTo>
                      <a:pt x="106" y="149"/>
                    </a:lnTo>
                    <a:lnTo>
                      <a:pt x="126" y="92"/>
                    </a:lnTo>
                    <a:lnTo>
                      <a:pt x="139" y="46"/>
                    </a:lnTo>
                    <a:lnTo>
                      <a:pt x="143" y="14"/>
                    </a:lnTo>
                    <a:lnTo>
                      <a:pt x="135" y="0"/>
                    </a:lnTo>
                    <a:lnTo>
                      <a:pt x="123" y="9"/>
                    </a:lnTo>
                    <a:lnTo>
                      <a:pt x="106" y="40"/>
                    </a:lnTo>
                    <a:lnTo>
                      <a:pt x="88" y="86"/>
                    </a:lnTo>
                    <a:lnTo>
                      <a:pt x="70" y="143"/>
                    </a:lnTo>
                    <a:lnTo>
                      <a:pt x="50" y="205"/>
                    </a:lnTo>
                    <a:lnTo>
                      <a:pt x="32" y="269"/>
                    </a:lnTo>
                    <a:lnTo>
                      <a:pt x="14" y="328"/>
                    </a:lnTo>
                    <a:lnTo>
                      <a:pt x="0" y="380"/>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718" name="Freeform 244"/>
              <p:cNvSpPr>
                <a:spLocks/>
              </p:cNvSpPr>
              <p:nvPr/>
            </p:nvSpPr>
            <p:spPr bwMode="auto">
              <a:xfrm>
                <a:off x="-511" y="3232"/>
                <a:ext cx="12" cy="13"/>
              </a:xfrm>
              <a:custGeom>
                <a:avLst/>
                <a:gdLst>
                  <a:gd name="T0" fmla="*/ 0 w 26"/>
                  <a:gd name="T1" fmla="*/ 1 h 25"/>
                  <a:gd name="T2" fmla="*/ 0 w 26"/>
                  <a:gd name="T3" fmla="*/ 0 h 25"/>
                  <a:gd name="T4" fmla="*/ 0 w 26"/>
                  <a:gd name="T5" fmla="*/ 0 h 25"/>
                  <a:gd name="T6" fmla="*/ 0 w 26"/>
                  <a:gd name="T7" fmla="*/ 1 h 25"/>
                  <a:gd name="T8" fmla="*/ 0 w 26"/>
                  <a:gd name="T9" fmla="*/ 1 h 25"/>
                  <a:gd name="T10" fmla="*/ 0 w 26"/>
                  <a:gd name="T11" fmla="*/ 1 h 25"/>
                  <a:gd name="T12" fmla="*/ 0 w 26"/>
                  <a:gd name="T13" fmla="*/ 1 h 25"/>
                  <a:gd name="T14" fmla="*/ 0 w 26"/>
                  <a:gd name="T15" fmla="*/ 1 h 25"/>
                  <a:gd name="T16" fmla="*/ 0 w 26"/>
                  <a:gd name="T17" fmla="*/ 1 h 25"/>
                  <a:gd name="T18" fmla="*/ 0 w 26"/>
                  <a:gd name="T19" fmla="*/ 1 h 25"/>
                  <a:gd name="T20" fmla="*/ 0 w 26"/>
                  <a:gd name="T21" fmla="*/ 1 h 25"/>
                  <a:gd name="T22" fmla="*/ 0 w 26"/>
                  <a:gd name="T23" fmla="*/ 1 h 25"/>
                  <a:gd name="T24" fmla="*/ 0 w 26"/>
                  <a:gd name="T25" fmla="*/ 1 h 25"/>
                  <a:gd name="T26" fmla="*/ 0 w 26"/>
                  <a:gd name="T27" fmla="*/ 1 h 25"/>
                  <a:gd name="T28" fmla="*/ 0 w 26"/>
                  <a:gd name="T29" fmla="*/ 1 h 25"/>
                  <a:gd name="T30" fmla="*/ 0 w 26"/>
                  <a:gd name="T31" fmla="*/ 1 h 25"/>
                  <a:gd name="T32" fmla="*/ 0 w 26"/>
                  <a:gd name="T33" fmla="*/ 1 h 2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6"/>
                  <a:gd name="T52" fmla="*/ 0 h 25"/>
                  <a:gd name="T53" fmla="*/ 26 w 26"/>
                  <a:gd name="T54" fmla="*/ 25 h 2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6" h="25">
                    <a:moveTo>
                      <a:pt x="20" y="1"/>
                    </a:moveTo>
                    <a:lnTo>
                      <a:pt x="14" y="0"/>
                    </a:lnTo>
                    <a:lnTo>
                      <a:pt x="9" y="0"/>
                    </a:lnTo>
                    <a:lnTo>
                      <a:pt x="5" y="2"/>
                    </a:lnTo>
                    <a:lnTo>
                      <a:pt x="1" y="6"/>
                    </a:lnTo>
                    <a:lnTo>
                      <a:pt x="0" y="11"/>
                    </a:lnTo>
                    <a:lnTo>
                      <a:pt x="0" y="16"/>
                    </a:lnTo>
                    <a:lnTo>
                      <a:pt x="3" y="21"/>
                    </a:lnTo>
                    <a:lnTo>
                      <a:pt x="6" y="24"/>
                    </a:lnTo>
                    <a:lnTo>
                      <a:pt x="12" y="25"/>
                    </a:lnTo>
                    <a:lnTo>
                      <a:pt x="16" y="25"/>
                    </a:lnTo>
                    <a:lnTo>
                      <a:pt x="21" y="23"/>
                    </a:lnTo>
                    <a:lnTo>
                      <a:pt x="24" y="19"/>
                    </a:lnTo>
                    <a:lnTo>
                      <a:pt x="26" y="14"/>
                    </a:lnTo>
                    <a:lnTo>
                      <a:pt x="26" y="9"/>
                    </a:lnTo>
                    <a:lnTo>
                      <a:pt x="23" y="5"/>
                    </a:lnTo>
                    <a:lnTo>
                      <a:pt x="20" y="1"/>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719" name="Freeform 245"/>
              <p:cNvSpPr>
                <a:spLocks/>
              </p:cNvSpPr>
              <p:nvPr/>
            </p:nvSpPr>
            <p:spPr bwMode="auto">
              <a:xfrm>
                <a:off x="-472" y="3254"/>
                <a:ext cx="12" cy="12"/>
              </a:xfrm>
              <a:custGeom>
                <a:avLst/>
                <a:gdLst>
                  <a:gd name="T0" fmla="*/ 0 w 25"/>
                  <a:gd name="T1" fmla="*/ 0 h 25"/>
                  <a:gd name="T2" fmla="*/ 0 w 25"/>
                  <a:gd name="T3" fmla="*/ 0 h 25"/>
                  <a:gd name="T4" fmla="*/ 0 w 25"/>
                  <a:gd name="T5" fmla="*/ 0 h 25"/>
                  <a:gd name="T6" fmla="*/ 0 w 25"/>
                  <a:gd name="T7" fmla="*/ 0 h 25"/>
                  <a:gd name="T8" fmla="*/ 0 w 25"/>
                  <a:gd name="T9" fmla="*/ 0 h 25"/>
                  <a:gd name="T10" fmla="*/ 0 w 25"/>
                  <a:gd name="T11" fmla="*/ 0 h 25"/>
                  <a:gd name="T12" fmla="*/ 0 w 25"/>
                  <a:gd name="T13" fmla="*/ 0 h 25"/>
                  <a:gd name="T14" fmla="*/ 0 w 25"/>
                  <a:gd name="T15" fmla="*/ 0 h 25"/>
                  <a:gd name="T16" fmla="*/ 0 w 25"/>
                  <a:gd name="T17" fmla="*/ 0 h 25"/>
                  <a:gd name="T18" fmla="*/ 0 w 25"/>
                  <a:gd name="T19" fmla="*/ 0 h 25"/>
                  <a:gd name="T20" fmla="*/ 0 w 25"/>
                  <a:gd name="T21" fmla="*/ 0 h 25"/>
                  <a:gd name="T22" fmla="*/ 0 w 25"/>
                  <a:gd name="T23" fmla="*/ 0 h 25"/>
                  <a:gd name="T24" fmla="*/ 0 w 25"/>
                  <a:gd name="T25" fmla="*/ 0 h 25"/>
                  <a:gd name="T26" fmla="*/ 0 w 25"/>
                  <a:gd name="T27" fmla="*/ 0 h 25"/>
                  <a:gd name="T28" fmla="*/ 0 w 25"/>
                  <a:gd name="T29" fmla="*/ 0 h 25"/>
                  <a:gd name="T30" fmla="*/ 0 w 25"/>
                  <a:gd name="T31" fmla="*/ 0 h 25"/>
                  <a:gd name="T32" fmla="*/ 0 w 25"/>
                  <a:gd name="T33" fmla="*/ 0 h 2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5"/>
                  <a:gd name="T52" fmla="*/ 0 h 25"/>
                  <a:gd name="T53" fmla="*/ 25 w 25"/>
                  <a:gd name="T54" fmla="*/ 25 h 2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5" h="25">
                    <a:moveTo>
                      <a:pt x="19" y="1"/>
                    </a:moveTo>
                    <a:lnTo>
                      <a:pt x="13" y="0"/>
                    </a:lnTo>
                    <a:lnTo>
                      <a:pt x="9" y="0"/>
                    </a:lnTo>
                    <a:lnTo>
                      <a:pt x="4" y="2"/>
                    </a:lnTo>
                    <a:lnTo>
                      <a:pt x="1" y="5"/>
                    </a:lnTo>
                    <a:lnTo>
                      <a:pt x="0" y="11"/>
                    </a:lnTo>
                    <a:lnTo>
                      <a:pt x="0" y="16"/>
                    </a:lnTo>
                    <a:lnTo>
                      <a:pt x="2" y="20"/>
                    </a:lnTo>
                    <a:lnTo>
                      <a:pt x="5" y="24"/>
                    </a:lnTo>
                    <a:lnTo>
                      <a:pt x="11" y="25"/>
                    </a:lnTo>
                    <a:lnTo>
                      <a:pt x="16" y="25"/>
                    </a:lnTo>
                    <a:lnTo>
                      <a:pt x="20" y="23"/>
                    </a:lnTo>
                    <a:lnTo>
                      <a:pt x="24" y="18"/>
                    </a:lnTo>
                    <a:lnTo>
                      <a:pt x="25" y="13"/>
                    </a:lnTo>
                    <a:lnTo>
                      <a:pt x="25" y="9"/>
                    </a:lnTo>
                    <a:lnTo>
                      <a:pt x="23" y="4"/>
                    </a:lnTo>
                    <a:lnTo>
                      <a:pt x="19" y="1"/>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720" name="Freeform 246"/>
              <p:cNvSpPr>
                <a:spLocks/>
              </p:cNvSpPr>
              <p:nvPr/>
            </p:nvSpPr>
            <p:spPr bwMode="auto">
              <a:xfrm>
                <a:off x="-441" y="3224"/>
                <a:ext cx="13" cy="12"/>
              </a:xfrm>
              <a:custGeom>
                <a:avLst/>
                <a:gdLst>
                  <a:gd name="T0" fmla="*/ 1 w 25"/>
                  <a:gd name="T1" fmla="*/ 0 h 25"/>
                  <a:gd name="T2" fmla="*/ 1 w 25"/>
                  <a:gd name="T3" fmla="*/ 0 h 25"/>
                  <a:gd name="T4" fmla="*/ 1 w 25"/>
                  <a:gd name="T5" fmla="*/ 0 h 25"/>
                  <a:gd name="T6" fmla="*/ 1 w 25"/>
                  <a:gd name="T7" fmla="*/ 0 h 25"/>
                  <a:gd name="T8" fmla="*/ 1 w 25"/>
                  <a:gd name="T9" fmla="*/ 0 h 25"/>
                  <a:gd name="T10" fmla="*/ 0 w 25"/>
                  <a:gd name="T11" fmla="*/ 0 h 25"/>
                  <a:gd name="T12" fmla="*/ 0 w 25"/>
                  <a:gd name="T13" fmla="*/ 0 h 25"/>
                  <a:gd name="T14" fmla="*/ 1 w 25"/>
                  <a:gd name="T15" fmla="*/ 0 h 25"/>
                  <a:gd name="T16" fmla="*/ 1 w 25"/>
                  <a:gd name="T17" fmla="*/ 0 h 25"/>
                  <a:gd name="T18" fmla="*/ 1 w 25"/>
                  <a:gd name="T19" fmla="*/ 0 h 25"/>
                  <a:gd name="T20" fmla="*/ 1 w 25"/>
                  <a:gd name="T21" fmla="*/ 0 h 25"/>
                  <a:gd name="T22" fmla="*/ 1 w 25"/>
                  <a:gd name="T23" fmla="*/ 0 h 25"/>
                  <a:gd name="T24" fmla="*/ 1 w 25"/>
                  <a:gd name="T25" fmla="*/ 0 h 25"/>
                  <a:gd name="T26" fmla="*/ 1 w 25"/>
                  <a:gd name="T27" fmla="*/ 0 h 25"/>
                  <a:gd name="T28" fmla="*/ 1 w 25"/>
                  <a:gd name="T29" fmla="*/ 0 h 25"/>
                  <a:gd name="T30" fmla="*/ 1 w 25"/>
                  <a:gd name="T31" fmla="*/ 0 h 25"/>
                  <a:gd name="T32" fmla="*/ 1 w 25"/>
                  <a:gd name="T33" fmla="*/ 0 h 2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5"/>
                  <a:gd name="T52" fmla="*/ 0 h 25"/>
                  <a:gd name="T53" fmla="*/ 25 w 25"/>
                  <a:gd name="T54" fmla="*/ 25 h 2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5" h="25">
                    <a:moveTo>
                      <a:pt x="18" y="1"/>
                    </a:moveTo>
                    <a:lnTo>
                      <a:pt x="14" y="0"/>
                    </a:lnTo>
                    <a:lnTo>
                      <a:pt x="9" y="0"/>
                    </a:lnTo>
                    <a:lnTo>
                      <a:pt x="5" y="2"/>
                    </a:lnTo>
                    <a:lnTo>
                      <a:pt x="1" y="5"/>
                    </a:lnTo>
                    <a:lnTo>
                      <a:pt x="0" y="11"/>
                    </a:lnTo>
                    <a:lnTo>
                      <a:pt x="0" y="16"/>
                    </a:lnTo>
                    <a:lnTo>
                      <a:pt x="1" y="20"/>
                    </a:lnTo>
                    <a:lnTo>
                      <a:pt x="6" y="24"/>
                    </a:lnTo>
                    <a:lnTo>
                      <a:pt x="10" y="25"/>
                    </a:lnTo>
                    <a:lnTo>
                      <a:pt x="15" y="25"/>
                    </a:lnTo>
                    <a:lnTo>
                      <a:pt x="21" y="23"/>
                    </a:lnTo>
                    <a:lnTo>
                      <a:pt x="24" y="19"/>
                    </a:lnTo>
                    <a:lnTo>
                      <a:pt x="25" y="13"/>
                    </a:lnTo>
                    <a:lnTo>
                      <a:pt x="25" y="9"/>
                    </a:lnTo>
                    <a:lnTo>
                      <a:pt x="23" y="4"/>
                    </a:lnTo>
                    <a:lnTo>
                      <a:pt x="18" y="1"/>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721" name="Freeform 247"/>
              <p:cNvSpPr>
                <a:spLocks/>
              </p:cNvSpPr>
              <p:nvPr/>
            </p:nvSpPr>
            <p:spPr bwMode="auto">
              <a:xfrm>
                <a:off x="-422" y="3246"/>
                <a:ext cx="10" cy="9"/>
              </a:xfrm>
              <a:custGeom>
                <a:avLst/>
                <a:gdLst>
                  <a:gd name="T0" fmla="*/ 1 w 20"/>
                  <a:gd name="T1" fmla="*/ 0 h 20"/>
                  <a:gd name="T2" fmla="*/ 1 w 20"/>
                  <a:gd name="T3" fmla="*/ 0 h 20"/>
                  <a:gd name="T4" fmla="*/ 0 w 20"/>
                  <a:gd name="T5" fmla="*/ 0 h 20"/>
                  <a:gd name="T6" fmla="*/ 0 w 20"/>
                  <a:gd name="T7" fmla="*/ 0 h 20"/>
                  <a:gd name="T8" fmla="*/ 1 w 20"/>
                  <a:gd name="T9" fmla="*/ 0 h 20"/>
                  <a:gd name="T10" fmla="*/ 1 w 20"/>
                  <a:gd name="T11" fmla="*/ 0 h 20"/>
                  <a:gd name="T12" fmla="*/ 1 w 20"/>
                  <a:gd name="T13" fmla="*/ 0 h 20"/>
                  <a:gd name="T14" fmla="*/ 1 w 20"/>
                  <a:gd name="T15" fmla="*/ 0 h 20"/>
                  <a:gd name="T16" fmla="*/ 1 w 20"/>
                  <a:gd name="T17" fmla="*/ 0 h 20"/>
                  <a:gd name="T18" fmla="*/ 1 w 20"/>
                  <a:gd name="T19" fmla="*/ 0 h 20"/>
                  <a:gd name="T20" fmla="*/ 1 w 20"/>
                  <a:gd name="T21" fmla="*/ 0 h 20"/>
                  <a:gd name="T22" fmla="*/ 1 w 20"/>
                  <a:gd name="T23" fmla="*/ 0 h 20"/>
                  <a:gd name="T24" fmla="*/ 1 w 20"/>
                  <a:gd name="T25" fmla="*/ 0 h 20"/>
                  <a:gd name="T26" fmla="*/ 1 w 20"/>
                  <a:gd name="T27" fmla="*/ 0 h 20"/>
                  <a:gd name="T28" fmla="*/ 1 w 20"/>
                  <a:gd name="T29" fmla="*/ 0 h 20"/>
                  <a:gd name="T30" fmla="*/ 1 w 20"/>
                  <a:gd name="T31" fmla="*/ 0 h 20"/>
                  <a:gd name="T32" fmla="*/ 1 w 20"/>
                  <a:gd name="T33" fmla="*/ 0 h 2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
                  <a:gd name="T52" fmla="*/ 0 h 20"/>
                  <a:gd name="T53" fmla="*/ 20 w 20"/>
                  <a:gd name="T54" fmla="*/ 20 h 2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 h="20">
                    <a:moveTo>
                      <a:pt x="6" y="2"/>
                    </a:moveTo>
                    <a:lnTo>
                      <a:pt x="2" y="4"/>
                    </a:lnTo>
                    <a:lnTo>
                      <a:pt x="0" y="7"/>
                    </a:lnTo>
                    <a:lnTo>
                      <a:pt x="0" y="11"/>
                    </a:lnTo>
                    <a:lnTo>
                      <a:pt x="1" y="15"/>
                    </a:lnTo>
                    <a:lnTo>
                      <a:pt x="3" y="19"/>
                    </a:lnTo>
                    <a:lnTo>
                      <a:pt x="7" y="20"/>
                    </a:lnTo>
                    <a:lnTo>
                      <a:pt x="10" y="20"/>
                    </a:lnTo>
                    <a:lnTo>
                      <a:pt x="14" y="19"/>
                    </a:lnTo>
                    <a:lnTo>
                      <a:pt x="17" y="17"/>
                    </a:lnTo>
                    <a:lnTo>
                      <a:pt x="20" y="13"/>
                    </a:lnTo>
                    <a:lnTo>
                      <a:pt x="20" y="10"/>
                    </a:lnTo>
                    <a:lnTo>
                      <a:pt x="18" y="6"/>
                    </a:lnTo>
                    <a:lnTo>
                      <a:pt x="16" y="3"/>
                    </a:lnTo>
                    <a:lnTo>
                      <a:pt x="13" y="2"/>
                    </a:lnTo>
                    <a:lnTo>
                      <a:pt x="9" y="0"/>
                    </a:lnTo>
                    <a:lnTo>
                      <a:pt x="6" y="2"/>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722" name="Freeform 248"/>
              <p:cNvSpPr>
                <a:spLocks/>
              </p:cNvSpPr>
              <p:nvPr/>
            </p:nvSpPr>
            <p:spPr bwMode="auto">
              <a:xfrm>
                <a:off x="-421" y="3216"/>
                <a:ext cx="10" cy="10"/>
              </a:xfrm>
              <a:custGeom>
                <a:avLst/>
                <a:gdLst>
                  <a:gd name="T0" fmla="*/ 1 w 20"/>
                  <a:gd name="T1" fmla="*/ 0 h 21"/>
                  <a:gd name="T2" fmla="*/ 1 w 20"/>
                  <a:gd name="T3" fmla="*/ 0 h 21"/>
                  <a:gd name="T4" fmla="*/ 1 w 20"/>
                  <a:gd name="T5" fmla="*/ 0 h 21"/>
                  <a:gd name="T6" fmla="*/ 0 w 20"/>
                  <a:gd name="T7" fmla="*/ 0 h 21"/>
                  <a:gd name="T8" fmla="*/ 1 w 20"/>
                  <a:gd name="T9" fmla="*/ 0 h 21"/>
                  <a:gd name="T10" fmla="*/ 1 w 20"/>
                  <a:gd name="T11" fmla="*/ 0 h 21"/>
                  <a:gd name="T12" fmla="*/ 1 w 20"/>
                  <a:gd name="T13" fmla="*/ 0 h 21"/>
                  <a:gd name="T14" fmla="*/ 1 w 20"/>
                  <a:gd name="T15" fmla="*/ 0 h 21"/>
                  <a:gd name="T16" fmla="*/ 1 w 20"/>
                  <a:gd name="T17" fmla="*/ 0 h 21"/>
                  <a:gd name="T18" fmla="*/ 1 w 20"/>
                  <a:gd name="T19" fmla="*/ 0 h 21"/>
                  <a:gd name="T20" fmla="*/ 1 w 20"/>
                  <a:gd name="T21" fmla="*/ 0 h 21"/>
                  <a:gd name="T22" fmla="*/ 1 w 20"/>
                  <a:gd name="T23" fmla="*/ 0 h 21"/>
                  <a:gd name="T24" fmla="*/ 1 w 20"/>
                  <a:gd name="T25" fmla="*/ 0 h 21"/>
                  <a:gd name="T26" fmla="*/ 1 w 20"/>
                  <a:gd name="T27" fmla="*/ 0 h 21"/>
                  <a:gd name="T28" fmla="*/ 1 w 20"/>
                  <a:gd name="T29" fmla="*/ 0 h 21"/>
                  <a:gd name="T30" fmla="*/ 1 w 20"/>
                  <a:gd name="T31" fmla="*/ 0 h 21"/>
                  <a:gd name="T32" fmla="*/ 1 w 20"/>
                  <a:gd name="T33" fmla="*/ 0 h 2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
                  <a:gd name="T52" fmla="*/ 0 h 21"/>
                  <a:gd name="T53" fmla="*/ 20 w 20"/>
                  <a:gd name="T54" fmla="*/ 21 h 2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 h="21">
                    <a:moveTo>
                      <a:pt x="6" y="2"/>
                    </a:moveTo>
                    <a:lnTo>
                      <a:pt x="2" y="4"/>
                    </a:lnTo>
                    <a:lnTo>
                      <a:pt x="1" y="7"/>
                    </a:lnTo>
                    <a:lnTo>
                      <a:pt x="0" y="12"/>
                    </a:lnTo>
                    <a:lnTo>
                      <a:pt x="1" y="15"/>
                    </a:lnTo>
                    <a:lnTo>
                      <a:pt x="4" y="19"/>
                    </a:lnTo>
                    <a:lnTo>
                      <a:pt x="7" y="20"/>
                    </a:lnTo>
                    <a:lnTo>
                      <a:pt x="11" y="21"/>
                    </a:lnTo>
                    <a:lnTo>
                      <a:pt x="15" y="20"/>
                    </a:lnTo>
                    <a:lnTo>
                      <a:pt x="19" y="18"/>
                    </a:lnTo>
                    <a:lnTo>
                      <a:pt x="20" y="14"/>
                    </a:lnTo>
                    <a:lnTo>
                      <a:pt x="20" y="10"/>
                    </a:lnTo>
                    <a:lnTo>
                      <a:pt x="19" y="6"/>
                    </a:lnTo>
                    <a:lnTo>
                      <a:pt x="16" y="3"/>
                    </a:lnTo>
                    <a:lnTo>
                      <a:pt x="13" y="2"/>
                    </a:lnTo>
                    <a:lnTo>
                      <a:pt x="9" y="0"/>
                    </a:lnTo>
                    <a:lnTo>
                      <a:pt x="6" y="2"/>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723" name="Freeform 249"/>
              <p:cNvSpPr>
                <a:spLocks/>
              </p:cNvSpPr>
              <p:nvPr/>
            </p:nvSpPr>
            <p:spPr bwMode="auto">
              <a:xfrm>
                <a:off x="-483" y="3273"/>
                <a:ext cx="10" cy="10"/>
              </a:xfrm>
              <a:custGeom>
                <a:avLst/>
                <a:gdLst>
                  <a:gd name="T0" fmla="*/ 1 w 19"/>
                  <a:gd name="T1" fmla="*/ 1 h 20"/>
                  <a:gd name="T2" fmla="*/ 1 w 19"/>
                  <a:gd name="T3" fmla="*/ 1 h 20"/>
                  <a:gd name="T4" fmla="*/ 1 w 19"/>
                  <a:gd name="T5" fmla="*/ 1 h 20"/>
                  <a:gd name="T6" fmla="*/ 1 w 19"/>
                  <a:gd name="T7" fmla="*/ 0 h 20"/>
                  <a:gd name="T8" fmla="*/ 1 w 19"/>
                  <a:gd name="T9" fmla="*/ 1 h 20"/>
                  <a:gd name="T10" fmla="*/ 1 w 19"/>
                  <a:gd name="T11" fmla="*/ 1 h 20"/>
                  <a:gd name="T12" fmla="*/ 1 w 19"/>
                  <a:gd name="T13" fmla="*/ 1 h 20"/>
                  <a:gd name="T14" fmla="*/ 0 w 19"/>
                  <a:gd name="T15" fmla="*/ 1 h 20"/>
                  <a:gd name="T16" fmla="*/ 1 w 19"/>
                  <a:gd name="T17" fmla="*/ 1 h 20"/>
                  <a:gd name="T18" fmla="*/ 1 w 19"/>
                  <a:gd name="T19" fmla="*/ 1 h 20"/>
                  <a:gd name="T20" fmla="*/ 1 w 19"/>
                  <a:gd name="T21" fmla="*/ 1 h 20"/>
                  <a:gd name="T22" fmla="*/ 1 w 19"/>
                  <a:gd name="T23" fmla="*/ 1 h 20"/>
                  <a:gd name="T24" fmla="*/ 1 w 19"/>
                  <a:gd name="T25" fmla="*/ 1 h 20"/>
                  <a:gd name="T26" fmla="*/ 1 w 19"/>
                  <a:gd name="T27" fmla="*/ 1 h 20"/>
                  <a:gd name="T28" fmla="*/ 1 w 19"/>
                  <a:gd name="T29" fmla="*/ 1 h 20"/>
                  <a:gd name="T30" fmla="*/ 1 w 19"/>
                  <a:gd name="T31" fmla="*/ 1 h 20"/>
                  <a:gd name="T32" fmla="*/ 1 w 19"/>
                  <a:gd name="T33" fmla="*/ 1 h 2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
                  <a:gd name="T52" fmla="*/ 0 h 20"/>
                  <a:gd name="T53" fmla="*/ 19 w 19"/>
                  <a:gd name="T54" fmla="*/ 20 h 2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 h="20">
                    <a:moveTo>
                      <a:pt x="18" y="5"/>
                    </a:moveTo>
                    <a:lnTo>
                      <a:pt x="16" y="2"/>
                    </a:lnTo>
                    <a:lnTo>
                      <a:pt x="12" y="1"/>
                    </a:lnTo>
                    <a:lnTo>
                      <a:pt x="9" y="0"/>
                    </a:lnTo>
                    <a:lnTo>
                      <a:pt x="5" y="1"/>
                    </a:lnTo>
                    <a:lnTo>
                      <a:pt x="2" y="3"/>
                    </a:lnTo>
                    <a:lnTo>
                      <a:pt x="1" y="6"/>
                    </a:lnTo>
                    <a:lnTo>
                      <a:pt x="0" y="10"/>
                    </a:lnTo>
                    <a:lnTo>
                      <a:pt x="1" y="13"/>
                    </a:lnTo>
                    <a:lnTo>
                      <a:pt x="3" y="17"/>
                    </a:lnTo>
                    <a:lnTo>
                      <a:pt x="7" y="19"/>
                    </a:lnTo>
                    <a:lnTo>
                      <a:pt x="10" y="20"/>
                    </a:lnTo>
                    <a:lnTo>
                      <a:pt x="14" y="19"/>
                    </a:lnTo>
                    <a:lnTo>
                      <a:pt x="17" y="17"/>
                    </a:lnTo>
                    <a:lnTo>
                      <a:pt x="19" y="13"/>
                    </a:lnTo>
                    <a:lnTo>
                      <a:pt x="19" y="9"/>
                    </a:lnTo>
                    <a:lnTo>
                      <a:pt x="18" y="5"/>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724" name="Freeform 250"/>
              <p:cNvSpPr>
                <a:spLocks/>
              </p:cNvSpPr>
              <p:nvPr/>
            </p:nvSpPr>
            <p:spPr bwMode="auto">
              <a:xfrm>
                <a:off x="-452" y="3270"/>
                <a:ext cx="10" cy="10"/>
              </a:xfrm>
              <a:custGeom>
                <a:avLst/>
                <a:gdLst>
                  <a:gd name="T0" fmla="*/ 0 w 21"/>
                  <a:gd name="T1" fmla="*/ 1 h 20"/>
                  <a:gd name="T2" fmla="*/ 0 w 21"/>
                  <a:gd name="T3" fmla="*/ 1 h 20"/>
                  <a:gd name="T4" fmla="*/ 0 w 21"/>
                  <a:gd name="T5" fmla="*/ 1 h 20"/>
                  <a:gd name="T6" fmla="*/ 0 w 21"/>
                  <a:gd name="T7" fmla="*/ 0 h 20"/>
                  <a:gd name="T8" fmla="*/ 0 w 21"/>
                  <a:gd name="T9" fmla="*/ 1 h 20"/>
                  <a:gd name="T10" fmla="*/ 0 w 21"/>
                  <a:gd name="T11" fmla="*/ 1 h 20"/>
                  <a:gd name="T12" fmla="*/ 0 w 21"/>
                  <a:gd name="T13" fmla="*/ 1 h 20"/>
                  <a:gd name="T14" fmla="*/ 0 w 21"/>
                  <a:gd name="T15" fmla="*/ 1 h 20"/>
                  <a:gd name="T16" fmla="*/ 0 w 21"/>
                  <a:gd name="T17" fmla="*/ 1 h 20"/>
                  <a:gd name="T18" fmla="*/ 0 w 21"/>
                  <a:gd name="T19" fmla="*/ 1 h 20"/>
                  <a:gd name="T20" fmla="*/ 0 w 21"/>
                  <a:gd name="T21" fmla="*/ 1 h 20"/>
                  <a:gd name="T22" fmla="*/ 0 w 21"/>
                  <a:gd name="T23" fmla="*/ 1 h 20"/>
                  <a:gd name="T24" fmla="*/ 0 w 21"/>
                  <a:gd name="T25" fmla="*/ 1 h 20"/>
                  <a:gd name="T26" fmla="*/ 0 w 21"/>
                  <a:gd name="T27" fmla="*/ 1 h 20"/>
                  <a:gd name="T28" fmla="*/ 0 w 21"/>
                  <a:gd name="T29" fmla="*/ 1 h 20"/>
                  <a:gd name="T30" fmla="*/ 0 w 21"/>
                  <a:gd name="T31" fmla="*/ 1 h 20"/>
                  <a:gd name="T32" fmla="*/ 0 w 21"/>
                  <a:gd name="T33" fmla="*/ 1 h 2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
                  <a:gd name="T52" fmla="*/ 0 h 20"/>
                  <a:gd name="T53" fmla="*/ 21 w 21"/>
                  <a:gd name="T54" fmla="*/ 20 h 2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 h="20">
                    <a:moveTo>
                      <a:pt x="20" y="6"/>
                    </a:moveTo>
                    <a:lnTo>
                      <a:pt x="17" y="2"/>
                    </a:lnTo>
                    <a:lnTo>
                      <a:pt x="14" y="1"/>
                    </a:lnTo>
                    <a:lnTo>
                      <a:pt x="10" y="0"/>
                    </a:lnTo>
                    <a:lnTo>
                      <a:pt x="6" y="1"/>
                    </a:lnTo>
                    <a:lnTo>
                      <a:pt x="2" y="3"/>
                    </a:lnTo>
                    <a:lnTo>
                      <a:pt x="1" y="7"/>
                    </a:lnTo>
                    <a:lnTo>
                      <a:pt x="0" y="10"/>
                    </a:lnTo>
                    <a:lnTo>
                      <a:pt x="1" y="14"/>
                    </a:lnTo>
                    <a:lnTo>
                      <a:pt x="3" y="17"/>
                    </a:lnTo>
                    <a:lnTo>
                      <a:pt x="7" y="18"/>
                    </a:lnTo>
                    <a:lnTo>
                      <a:pt x="10" y="20"/>
                    </a:lnTo>
                    <a:lnTo>
                      <a:pt x="15" y="18"/>
                    </a:lnTo>
                    <a:lnTo>
                      <a:pt x="18" y="16"/>
                    </a:lnTo>
                    <a:lnTo>
                      <a:pt x="20" y="13"/>
                    </a:lnTo>
                    <a:lnTo>
                      <a:pt x="21" y="9"/>
                    </a:lnTo>
                    <a:lnTo>
                      <a:pt x="20" y="6"/>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725" name="Freeform 251"/>
              <p:cNvSpPr>
                <a:spLocks/>
              </p:cNvSpPr>
              <p:nvPr/>
            </p:nvSpPr>
            <p:spPr bwMode="auto">
              <a:xfrm>
                <a:off x="-546" y="3251"/>
                <a:ext cx="10" cy="10"/>
              </a:xfrm>
              <a:custGeom>
                <a:avLst/>
                <a:gdLst>
                  <a:gd name="T0" fmla="*/ 1 w 20"/>
                  <a:gd name="T1" fmla="*/ 0 h 20"/>
                  <a:gd name="T2" fmla="*/ 1 w 20"/>
                  <a:gd name="T3" fmla="*/ 1 h 20"/>
                  <a:gd name="T4" fmla="*/ 1 w 20"/>
                  <a:gd name="T5" fmla="*/ 1 h 20"/>
                  <a:gd name="T6" fmla="*/ 1 w 20"/>
                  <a:gd name="T7" fmla="*/ 1 h 20"/>
                  <a:gd name="T8" fmla="*/ 1 w 20"/>
                  <a:gd name="T9" fmla="*/ 1 h 20"/>
                  <a:gd name="T10" fmla="*/ 1 w 20"/>
                  <a:gd name="T11" fmla="*/ 1 h 20"/>
                  <a:gd name="T12" fmla="*/ 1 w 20"/>
                  <a:gd name="T13" fmla="*/ 1 h 20"/>
                  <a:gd name="T14" fmla="*/ 1 w 20"/>
                  <a:gd name="T15" fmla="*/ 1 h 20"/>
                  <a:gd name="T16" fmla="*/ 1 w 20"/>
                  <a:gd name="T17" fmla="*/ 1 h 20"/>
                  <a:gd name="T18" fmla="*/ 1 w 20"/>
                  <a:gd name="T19" fmla="*/ 1 h 20"/>
                  <a:gd name="T20" fmla="*/ 1 w 20"/>
                  <a:gd name="T21" fmla="*/ 1 h 20"/>
                  <a:gd name="T22" fmla="*/ 1 w 20"/>
                  <a:gd name="T23" fmla="*/ 1 h 20"/>
                  <a:gd name="T24" fmla="*/ 0 w 20"/>
                  <a:gd name="T25" fmla="*/ 1 h 20"/>
                  <a:gd name="T26" fmla="*/ 0 w 20"/>
                  <a:gd name="T27" fmla="*/ 1 h 20"/>
                  <a:gd name="T28" fmla="*/ 1 w 20"/>
                  <a:gd name="T29" fmla="*/ 1 h 20"/>
                  <a:gd name="T30" fmla="*/ 1 w 20"/>
                  <a:gd name="T31" fmla="*/ 1 h 20"/>
                  <a:gd name="T32" fmla="*/ 1 w 20"/>
                  <a:gd name="T33" fmla="*/ 0 h 2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
                  <a:gd name="T52" fmla="*/ 0 h 20"/>
                  <a:gd name="T53" fmla="*/ 20 w 20"/>
                  <a:gd name="T54" fmla="*/ 20 h 2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 h="20">
                    <a:moveTo>
                      <a:pt x="9" y="0"/>
                    </a:moveTo>
                    <a:lnTo>
                      <a:pt x="13" y="1"/>
                    </a:lnTo>
                    <a:lnTo>
                      <a:pt x="16" y="2"/>
                    </a:lnTo>
                    <a:lnTo>
                      <a:pt x="19" y="6"/>
                    </a:lnTo>
                    <a:lnTo>
                      <a:pt x="20" y="9"/>
                    </a:lnTo>
                    <a:lnTo>
                      <a:pt x="19" y="14"/>
                    </a:lnTo>
                    <a:lnTo>
                      <a:pt x="17" y="16"/>
                    </a:lnTo>
                    <a:lnTo>
                      <a:pt x="14" y="19"/>
                    </a:lnTo>
                    <a:lnTo>
                      <a:pt x="11" y="20"/>
                    </a:lnTo>
                    <a:lnTo>
                      <a:pt x="7" y="19"/>
                    </a:lnTo>
                    <a:lnTo>
                      <a:pt x="4" y="18"/>
                    </a:lnTo>
                    <a:lnTo>
                      <a:pt x="1" y="15"/>
                    </a:lnTo>
                    <a:lnTo>
                      <a:pt x="0" y="11"/>
                    </a:lnTo>
                    <a:lnTo>
                      <a:pt x="0" y="7"/>
                    </a:lnTo>
                    <a:lnTo>
                      <a:pt x="2" y="3"/>
                    </a:lnTo>
                    <a:lnTo>
                      <a:pt x="6" y="1"/>
                    </a:lnTo>
                    <a:lnTo>
                      <a:pt x="9" y="0"/>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726" name="Freeform 252"/>
              <p:cNvSpPr>
                <a:spLocks/>
              </p:cNvSpPr>
              <p:nvPr/>
            </p:nvSpPr>
            <p:spPr bwMode="auto">
              <a:xfrm>
                <a:off x="-519" y="3251"/>
                <a:ext cx="9" cy="10"/>
              </a:xfrm>
              <a:custGeom>
                <a:avLst/>
                <a:gdLst>
                  <a:gd name="T0" fmla="*/ 0 w 20"/>
                  <a:gd name="T1" fmla="*/ 0 h 19"/>
                  <a:gd name="T2" fmla="*/ 0 w 20"/>
                  <a:gd name="T3" fmla="*/ 1 h 19"/>
                  <a:gd name="T4" fmla="*/ 0 w 20"/>
                  <a:gd name="T5" fmla="*/ 1 h 19"/>
                  <a:gd name="T6" fmla="*/ 0 w 20"/>
                  <a:gd name="T7" fmla="*/ 1 h 19"/>
                  <a:gd name="T8" fmla="*/ 0 w 20"/>
                  <a:gd name="T9" fmla="*/ 1 h 19"/>
                  <a:gd name="T10" fmla="*/ 0 w 20"/>
                  <a:gd name="T11" fmla="*/ 1 h 19"/>
                  <a:gd name="T12" fmla="*/ 0 w 20"/>
                  <a:gd name="T13" fmla="*/ 1 h 19"/>
                  <a:gd name="T14" fmla="*/ 0 w 20"/>
                  <a:gd name="T15" fmla="*/ 1 h 19"/>
                  <a:gd name="T16" fmla="*/ 0 w 20"/>
                  <a:gd name="T17" fmla="*/ 1 h 19"/>
                  <a:gd name="T18" fmla="*/ 0 w 20"/>
                  <a:gd name="T19" fmla="*/ 1 h 19"/>
                  <a:gd name="T20" fmla="*/ 0 w 20"/>
                  <a:gd name="T21" fmla="*/ 1 h 19"/>
                  <a:gd name="T22" fmla="*/ 0 w 20"/>
                  <a:gd name="T23" fmla="*/ 1 h 19"/>
                  <a:gd name="T24" fmla="*/ 0 w 20"/>
                  <a:gd name="T25" fmla="*/ 1 h 19"/>
                  <a:gd name="T26" fmla="*/ 0 w 20"/>
                  <a:gd name="T27" fmla="*/ 1 h 19"/>
                  <a:gd name="T28" fmla="*/ 0 w 20"/>
                  <a:gd name="T29" fmla="*/ 1 h 19"/>
                  <a:gd name="T30" fmla="*/ 0 w 20"/>
                  <a:gd name="T31" fmla="*/ 1 h 19"/>
                  <a:gd name="T32" fmla="*/ 0 w 20"/>
                  <a:gd name="T33" fmla="*/ 0 h 1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
                  <a:gd name="T52" fmla="*/ 0 h 19"/>
                  <a:gd name="T53" fmla="*/ 20 w 20"/>
                  <a:gd name="T54" fmla="*/ 19 h 1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 h="19">
                    <a:moveTo>
                      <a:pt x="9" y="0"/>
                    </a:moveTo>
                    <a:lnTo>
                      <a:pt x="14" y="1"/>
                    </a:lnTo>
                    <a:lnTo>
                      <a:pt x="16" y="2"/>
                    </a:lnTo>
                    <a:lnTo>
                      <a:pt x="19" y="6"/>
                    </a:lnTo>
                    <a:lnTo>
                      <a:pt x="20" y="9"/>
                    </a:lnTo>
                    <a:lnTo>
                      <a:pt x="20" y="14"/>
                    </a:lnTo>
                    <a:lnTo>
                      <a:pt x="17" y="16"/>
                    </a:lnTo>
                    <a:lnTo>
                      <a:pt x="15" y="18"/>
                    </a:lnTo>
                    <a:lnTo>
                      <a:pt x="12" y="19"/>
                    </a:lnTo>
                    <a:lnTo>
                      <a:pt x="7" y="19"/>
                    </a:lnTo>
                    <a:lnTo>
                      <a:pt x="5" y="17"/>
                    </a:lnTo>
                    <a:lnTo>
                      <a:pt x="1" y="15"/>
                    </a:lnTo>
                    <a:lnTo>
                      <a:pt x="0" y="11"/>
                    </a:lnTo>
                    <a:lnTo>
                      <a:pt x="1" y="7"/>
                    </a:lnTo>
                    <a:lnTo>
                      <a:pt x="2" y="3"/>
                    </a:lnTo>
                    <a:lnTo>
                      <a:pt x="6" y="1"/>
                    </a:lnTo>
                    <a:lnTo>
                      <a:pt x="9" y="0"/>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727" name="Freeform 253"/>
              <p:cNvSpPr>
                <a:spLocks/>
              </p:cNvSpPr>
              <p:nvPr/>
            </p:nvSpPr>
            <p:spPr bwMode="auto">
              <a:xfrm>
                <a:off x="-537" y="3224"/>
                <a:ext cx="9" cy="10"/>
              </a:xfrm>
              <a:custGeom>
                <a:avLst/>
                <a:gdLst>
                  <a:gd name="T0" fmla="*/ 0 w 20"/>
                  <a:gd name="T1" fmla="*/ 0 h 19"/>
                  <a:gd name="T2" fmla="*/ 0 w 20"/>
                  <a:gd name="T3" fmla="*/ 0 h 19"/>
                  <a:gd name="T4" fmla="*/ 0 w 20"/>
                  <a:gd name="T5" fmla="*/ 1 h 19"/>
                  <a:gd name="T6" fmla="*/ 0 w 20"/>
                  <a:gd name="T7" fmla="*/ 1 h 19"/>
                  <a:gd name="T8" fmla="*/ 0 w 20"/>
                  <a:gd name="T9" fmla="*/ 1 h 19"/>
                  <a:gd name="T10" fmla="*/ 0 w 20"/>
                  <a:gd name="T11" fmla="*/ 1 h 19"/>
                  <a:gd name="T12" fmla="*/ 0 w 20"/>
                  <a:gd name="T13" fmla="*/ 1 h 19"/>
                  <a:gd name="T14" fmla="*/ 0 w 20"/>
                  <a:gd name="T15" fmla="*/ 1 h 19"/>
                  <a:gd name="T16" fmla="*/ 0 w 20"/>
                  <a:gd name="T17" fmla="*/ 1 h 19"/>
                  <a:gd name="T18" fmla="*/ 0 w 20"/>
                  <a:gd name="T19" fmla="*/ 1 h 19"/>
                  <a:gd name="T20" fmla="*/ 0 w 20"/>
                  <a:gd name="T21" fmla="*/ 1 h 19"/>
                  <a:gd name="T22" fmla="*/ 0 w 20"/>
                  <a:gd name="T23" fmla="*/ 1 h 19"/>
                  <a:gd name="T24" fmla="*/ 0 w 20"/>
                  <a:gd name="T25" fmla="*/ 1 h 19"/>
                  <a:gd name="T26" fmla="*/ 0 w 20"/>
                  <a:gd name="T27" fmla="*/ 1 h 19"/>
                  <a:gd name="T28" fmla="*/ 0 w 20"/>
                  <a:gd name="T29" fmla="*/ 1 h 19"/>
                  <a:gd name="T30" fmla="*/ 0 w 20"/>
                  <a:gd name="T31" fmla="*/ 1 h 19"/>
                  <a:gd name="T32" fmla="*/ 0 w 20"/>
                  <a:gd name="T33" fmla="*/ 0 h 1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
                  <a:gd name="T52" fmla="*/ 0 h 19"/>
                  <a:gd name="T53" fmla="*/ 20 w 20"/>
                  <a:gd name="T54" fmla="*/ 19 h 1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 h="19">
                    <a:moveTo>
                      <a:pt x="10" y="0"/>
                    </a:moveTo>
                    <a:lnTo>
                      <a:pt x="14" y="0"/>
                    </a:lnTo>
                    <a:lnTo>
                      <a:pt x="17" y="2"/>
                    </a:lnTo>
                    <a:lnTo>
                      <a:pt x="19" y="4"/>
                    </a:lnTo>
                    <a:lnTo>
                      <a:pt x="20" y="9"/>
                    </a:lnTo>
                    <a:lnTo>
                      <a:pt x="20" y="12"/>
                    </a:lnTo>
                    <a:lnTo>
                      <a:pt x="18" y="16"/>
                    </a:lnTo>
                    <a:lnTo>
                      <a:pt x="15" y="18"/>
                    </a:lnTo>
                    <a:lnTo>
                      <a:pt x="12" y="19"/>
                    </a:lnTo>
                    <a:lnTo>
                      <a:pt x="7" y="18"/>
                    </a:lnTo>
                    <a:lnTo>
                      <a:pt x="5" y="17"/>
                    </a:lnTo>
                    <a:lnTo>
                      <a:pt x="2" y="14"/>
                    </a:lnTo>
                    <a:lnTo>
                      <a:pt x="0" y="10"/>
                    </a:lnTo>
                    <a:lnTo>
                      <a:pt x="2" y="7"/>
                    </a:lnTo>
                    <a:lnTo>
                      <a:pt x="3" y="3"/>
                    </a:lnTo>
                    <a:lnTo>
                      <a:pt x="6" y="1"/>
                    </a:lnTo>
                    <a:lnTo>
                      <a:pt x="10" y="0"/>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728" name="Freeform 254"/>
              <p:cNvSpPr>
                <a:spLocks/>
              </p:cNvSpPr>
              <p:nvPr/>
            </p:nvSpPr>
            <p:spPr bwMode="auto">
              <a:xfrm>
                <a:off x="-411" y="3231"/>
                <a:ext cx="63" cy="10"/>
              </a:xfrm>
              <a:custGeom>
                <a:avLst/>
                <a:gdLst>
                  <a:gd name="T0" fmla="*/ 0 w 125"/>
                  <a:gd name="T1" fmla="*/ 0 h 21"/>
                  <a:gd name="T2" fmla="*/ 1 w 125"/>
                  <a:gd name="T3" fmla="*/ 0 h 21"/>
                  <a:gd name="T4" fmla="*/ 1 w 125"/>
                  <a:gd name="T5" fmla="*/ 0 h 21"/>
                  <a:gd name="T6" fmla="*/ 1 w 125"/>
                  <a:gd name="T7" fmla="*/ 0 h 21"/>
                  <a:gd name="T8" fmla="*/ 1 w 125"/>
                  <a:gd name="T9" fmla="*/ 0 h 21"/>
                  <a:gd name="T10" fmla="*/ 1 w 125"/>
                  <a:gd name="T11" fmla="*/ 0 h 21"/>
                  <a:gd name="T12" fmla="*/ 1 w 125"/>
                  <a:gd name="T13" fmla="*/ 0 h 21"/>
                  <a:gd name="T14" fmla="*/ 1 w 125"/>
                  <a:gd name="T15" fmla="*/ 0 h 21"/>
                  <a:gd name="T16" fmla="*/ 1 w 125"/>
                  <a:gd name="T17" fmla="*/ 0 h 21"/>
                  <a:gd name="T18" fmla="*/ 1 w 125"/>
                  <a:gd name="T19" fmla="*/ 0 h 21"/>
                  <a:gd name="T20" fmla="*/ 1 w 125"/>
                  <a:gd name="T21" fmla="*/ 0 h 21"/>
                  <a:gd name="T22" fmla="*/ 1 w 125"/>
                  <a:gd name="T23" fmla="*/ 0 h 21"/>
                  <a:gd name="T24" fmla="*/ 1 w 125"/>
                  <a:gd name="T25" fmla="*/ 0 h 21"/>
                  <a:gd name="T26" fmla="*/ 1 w 125"/>
                  <a:gd name="T27" fmla="*/ 0 h 21"/>
                  <a:gd name="T28" fmla="*/ 1 w 125"/>
                  <a:gd name="T29" fmla="*/ 0 h 21"/>
                  <a:gd name="T30" fmla="*/ 1 w 125"/>
                  <a:gd name="T31" fmla="*/ 0 h 21"/>
                  <a:gd name="T32" fmla="*/ 0 w 125"/>
                  <a:gd name="T33" fmla="*/ 0 h 2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25"/>
                  <a:gd name="T52" fmla="*/ 0 h 21"/>
                  <a:gd name="T53" fmla="*/ 125 w 125"/>
                  <a:gd name="T54" fmla="*/ 21 h 2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25" h="21">
                    <a:moveTo>
                      <a:pt x="0" y="7"/>
                    </a:moveTo>
                    <a:lnTo>
                      <a:pt x="10" y="12"/>
                    </a:lnTo>
                    <a:lnTo>
                      <a:pt x="27" y="15"/>
                    </a:lnTo>
                    <a:lnTo>
                      <a:pt x="47" y="19"/>
                    </a:lnTo>
                    <a:lnTo>
                      <a:pt x="69" y="21"/>
                    </a:lnTo>
                    <a:lnTo>
                      <a:pt x="90" y="21"/>
                    </a:lnTo>
                    <a:lnTo>
                      <a:pt x="107" y="21"/>
                    </a:lnTo>
                    <a:lnTo>
                      <a:pt x="120" y="19"/>
                    </a:lnTo>
                    <a:lnTo>
                      <a:pt x="125" y="14"/>
                    </a:lnTo>
                    <a:lnTo>
                      <a:pt x="122" y="10"/>
                    </a:lnTo>
                    <a:lnTo>
                      <a:pt x="110" y="6"/>
                    </a:lnTo>
                    <a:lnTo>
                      <a:pt x="95" y="4"/>
                    </a:lnTo>
                    <a:lnTo>
                      <a:pt x="76" y="2"/>
                    </a:lnTo>
                    <a:lnTo>
                      <a:pt x="54" y="0"/>
                    </a:lnTo>
                    <a:lnTo>
                      <a:pt x="33" y="0"/>
                    </a:lnTo>
                    <a:lnTo>
                      <a:pt x="15" y="3"/>
                    </a:lnTo>
                    <a:lnTo>
                      <a:pt x="0" y="7"/>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729" name="Freeform 255"/>
              <p:cNvSpPr>
                <a:spLocks/>
              </p:cNvSpPr>
              <p:nvPr/>
            </p:nvSpPr>
            <p:spPr bwMode="auto">
              <a:xfrm>
                <a:off x="-507" y="3279"/>
                <a:ext cx="21" cy="60"/>
              </a:xfrm>
              <a:custGeom>
                <a:avLst/>
                <a:gdLst>
                  <a:gd name="T0" fmla="*/ 0 w 43"/>
                  <a:gd name="T1" fmla="*/ 0 h 120"/>
                  <a:gd name="T2" fmla="*/ 0 w 43"/>
                  <a:gd name="T3" fmla="*/ 1 h 120"/>
                  <a:gd name="T4" fmla="*/ 0 w 43"/>
                  <a:gd name="T5" fmla="*/ 1 h 120"/>
                  <a:gd name="T6" fmla="*/ 0 w 43"/>
                  <a:gd name="T7" fmla="*/ 1 h 120"/>
                  <a:gd name="T8" fmla="*/ 0 w 43"/>
                  <a:gd name="T9" fmla="*/ 1 h 120"/>
                  <a:gd name="T10" fmla="*/ 0 w 43"/>
                  <a:gd name="T11" fmla="*/ 1 h 120"/>
                  <a:gd name="T12" fmla="*/ 0 w 43"/>
                  <a:gd name="T13" fmla="*/ 1 h 120"/>
                  <a:gd name="T14" fmla="*/ 0 w 43"/>
                  <a:gd name="T15" fmla="*/ 1 h 120"/>
                  <a:gd name="T16" fmla="*/ 0 w 43"/>
                  <a:gd name="T17" fmla="*/ 1 h 120"/>
                  <a:gd name="T18" fmla="*/ 0 w 43"/>
                  <a:gd name="T19" fmla="*/ 1 h 120"/>
                  <a:gd name="T20" fmla="*/ 0 w 43"/>
                  <a:gd name="T21" fmla="*/ 1 h 120"/>
                  <a:gd name="T22" fmla="*/ 0 w 43"/>
                  <a:gd name="T23" fmla="*/ 1 h 120"/>
                  <a:gd name="T24" fmla="*/ 0 w 43"/>
                  <a:gd name="T25" fmla="*/ 1 h 120"/>
                  <a:gd name="T26" fmla="*/ 0 w 43"/>
                  <a:gd name="T27" fmla="*/ 1 h 120"/>
                  <a:gd name="T28" fmla="*/ 0 w 43"/>
                  <a:gd name="T29" fmla="*/ 1 h 120"/>
                  <a:gd name="T30" fmla="*/ 0 w 43"/>
                  <a:gd name="T31" fmla="*/ 1 h 120"/>
                  <a:gd name="T32" fmla="*/ 0 w 43"/>
                  <a:gd name="T33" fmla="*/ 0 h 12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3"/>
                  <a:gd name="T52" fmla="*/ 0 h 120"/>
                  <a:gd name="T53" fmla="*/ 43 w 43"/>
                  <a:gd name="T54" fmla="*/ 120 h 12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3" h="120">
                    <a:moveTo>
                      <a:pt x="43" y="0"/>
                    </a:moveTo>
                    <a:lnTo>
                      <a:pt x="42" y="16"/>
                    </a:lnTo>
                    <a:lnTo>
                      <a:pt x="39" y="36"/>
                    </a:lnTo>
                    <a:lnTo>
                      <a:pt x="35" y="56"/>
                    </a:lnTo>
                    <a:lnTo>
                      <a:pt x="29" y="75"/>
                    </a:lnTo>
                    <a:lnTo>
                      <a:pt x="22" y="94"/>
                    </a:lnTo>
                    <a:lnTo>
                      <a:pt x="16" y="109"/>
                    </a:lnTo>
                    <a:lnTo>
                      <a:pt x="10" y="118"/>
                    </a:lnTo>
                    <a:lnTo>
                      <a:pt x="4" y="120"/>
                    </a:lnTo>
                    <a:lnTo>
                      <a:pt x="1" y="115"/>
                    </a:lnTo>
                    <a:lnTo>
                      <a:pt x="0" y="105"/>
                    </a:lnTo>
                    <a:lnTo>
                      <a:pt x="4" y="90"/>
                    </a:lnTo>
                    <a:lnTo>
                      <a:pt x="8" y="73"/>
                    </a:lnTo>
                    <a:lnTo>
                      <a:pt x="14" y="53"/>
                    </a:lnTo>
                    <a:lnTo>
                      <a:pt x="22" y="34"/>
                    </a:lnTo>
                    <a:lnTo>
                      <a:pt x="33" y="16"/>
                    </a:lnTo>
                    <a:lnTo>
                      <a:pt x="43" y="0"/>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730" name="Freeform 256"/>
              <p:cNvSpPr>
                <a:spLocks/>
              </p:cNvSpPr>
              <p:nvPr/>
            </p:nvSpPr>
            <p:spPr bwMode="auto">
              <a:xfrm>
                <a:off x="-543" y="3176"/>
                <a:ext cx="49" cy="40"/>
              </a:xfrm>
              <a:custGeom>
                <a:avLst/>
                <a:gdLst>
                  <a:gd name="T0" fmla="*/ 1 w 98"/>
                  <a:gd name="T1" fmla="*/ 0 h 81"/>
                  <a:gd name="T2" fmla="*/ 1 w 98"/>
                  <a:gd name="T3" fmla="*/ 0 h 81"/>
                  <a:gd name="T4" fmla="*/ 1 w 98"/>
                  <a:gd name="T5" fmla="*/ 0 h 81"/>
                  <a:gd name="T6" fmla="*/ 1 w 98"/>
                  <a:gd name="T7" fmla="*/ 0 h 81"/>
                  <a:gd name="T8" fmla="*/ 1 w 98"/>
                  <a:gd name="T9" fmla="*/ 0 h 81"/>
                  <a:gd name="T10" fmla="*/ 1 w 98"/>
                  <a:gd name="T11" fmla="*/ 0 h 81"/>
                  <a:gd name="T12" fmla="*/ 1 w 98"/>
                  <a:gd name="T13" fmla="*/ 0 h 81"/>
                  <a:gd name="T14" fmla="*/ 0 w 98"/>
                  <a:gd name="T15" fmla="*/ 0 h 81"/>
                  <a:gd name="T16" fmla="*/ 0 w 98"/>
                  <a:gd name="T17" fmla="*/ 0 h 81"/>
                  <a:gd name="T18" fmla="*/ 1 w 98"/>
                  <a:gd name="T19" fmla="*/ 0 h 81"/>
                  <a:gd name="T20" fmla="*/ 1 w 98"/>
                  <a:gd name="T21" fmla="*/ 0 h 81"/>
                  <a:gd name="T22" fmla="*/ 1 w 98"/>
                  <a:gd name="T23" fmla="*/ 0 h 81"/>
                  <a:gd name="T24" fmla="*/ 1 w 98"/>
                  <a:gd name="T25" fmla="*/ 0 h 81"/>
                  <a:gd name="T26" fmla="*/ 1 w 98"/>
                  <a:gd name="T27" fmla="*/ 0 h 81"/>
                  <a:gd name="T28" fmla="*/ 1 w 98"/>
                  <a:gd name="T29" fmla="*/ 0 h 81"/>
                  <a:gd name="T30" fmla="*/ 1 w 98"/>
                  <a:gd name="T31" fmla="*/ 0 h 81"/>
                  <a:gd name="T32" fmla="*/ 1 w 98"/>
                  <a:gd name="T33" fmla="*/ 0 h 8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98"/>
                  <a:gd name="T52" fmla="*/ 0 h 81"/>
                  <a:gd name="T53" fmla="*/ 98 w 98"/>
                  <a:gd name="T54" fmla="*/ 81 h 8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98" h="81">
                    <a:moveTo>
                      <a:pt x="98" y="81"/>
                    </a:moveTo>
                    <a:lnTo>
                      <a:pt x="84" y="76"/>
                    </a:lnTo>
                    <a:lnTo>
                      <a:pt x="68" y="68"/>
                    </a:lnTo>
                    <a:lnTo>
                      <a:pt x="51" y="56"/>
                    </a:lnTo>
                    <a:lnTo>
                      <a:pt x="33" y="44"/>
                    </a:lnTo>
                    <a:lnTo>
                      <a:pt x="18" y="31"/>
                    </a:lnTo>
                    <a:lnTo>
                      <a:pt x="7" y="18"/>
                    </a:lnTo>
                    <a:lnTo>
                      <a:pt x="0" y="8"/>
                    </a:lnTo>
                    <a:lnTo>
                      <a:pt x="0" y="1"/>
                    </a:lnTo>
                    <a:lnTo>
                      <a:pt x="6" y="0"/>
                    </a:lnTo>
                    <a:lnTo>
                      <a:pt x="16" y="3"/>
                    </a:lnTo>
                    <a:lnTo>
                      <a:pt x="29" y="12"/>
                    </a:lnTo>
                    <a:lnTo>
                      <a:pt x="44" y="22"/>
                    </a:lnTo>
                    <a:lnTo>
                      <a:pt x="60" y="36"/>
                    </a:lnTo>
                    <a:lnTo>
                      <a:pt x="75" y="50"/>
                    </a:lnTo>
                    <a:lnTo>
                      <a:pt x="87" y="66"/>
                    </a:lnTo>
                    <a:lnTo>
                      <a:pt x="98" y="81"/>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731" name="Freeform 257"/>
              <p:cNvSpPr>
                <a:spLocks/>
              </p:cNvSpPr>
              <p:nvPr/>
            </p:nvSpPr>
            <p:spPr bwMode="auto">
              <a:xfrm>
                <a:off x="-1190" y="3064"/>
                <a:ext cx="33" cy="47"/>
              </a:xfrm>
              <a:custGeom>
                <a:avLst/>
                <a:gdLst>
                  <a:gd name="T0" fmla="*/ 1 w 66"/>
                  <a:gd name="T1" fmla="*/ 0 h 96"/>
                  <a:gd name="T2" fmla="*/ 1 w 66"/>
                  <a:gd name="T3" fmla="*/ 0 h 96"/>
                  <a:gd name="T4" fmla="*/ 1 w 66"/>
                  <a:gd name="T5" fmla="*/ 0 h 96"/>
                  <a:gd name="T6" fmla="*/ 1 w 66"/>
                  <a:gd name="T7" fmla="*/ 0 h 96"/>
                  <a:gd name="T8" fmla="*/ 1 w 66"/>
                  <a:gd name="T9" fmla="*/ 0 h 96"/>
                  <a:gd name="T10" fmla="*/ 1 w 66"/>
                  <a:gd name="T11" fmla="*/ 0 h 96"/>
                  <a:gd name="T12" fmla="*/ 1 w 66"/>
                  <a:gd name="T13" fmla="*/ 0 h 96"/>
                  <a:gd name="T14" fmla="*/ 1 w 66"/>
                  <a:gd name="T15" fmla="*/ 0 h 96"/>
                  <a:gd name="T16" fmla="*/ 1 w 66"/>
                  <a:gd name="T17" fmla="*/ 0 h 96"/>
                  <a:gd name="T18" fmla="*/ 1 w 66"/>
                  <a:gd name="T19" fmla="*/ 0 h 96"/>
                  <a:gd name="T20" fmla="*/ 1 w 66"/>
                  <a:gd name="T21" fmla="*/ 0 h 96"/>
                  <a:gd name="T22" fmla="*/ 1 w 66"/>
                  <a:gd name="T23" fmla="*/ 0 h 96"/>
                  <a:gd name="T24" fmla="*/ 0 w 66"/>
                  <a:gd name="T25" fmla="*/ 0 h 96"/>
                  <a:gd name="T26" fmla="*/ 1 w 66"/>
                  <a:gd name="T27" fmla="*/ 0 h 96"/>
                  <a:gd name="T28" fmla="*/ 1 w 66"/>
                  <a:gd name="T29" fmla="*/ 0 h 96"/>
                  <a:gd name="T30" fmla="*/ 1 w 66"/>
                  <a:gd name="T31" fmla="*/ 0 h 9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66"/>
                  <a:gd name="T49" fmla="*/ 0 h 96"/>
                  <a:gd name="T50" fmla="*/ 66 w 66"/>
                  <a:gd name="T51" fmla="*/ 96 h 9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66" h="96">
                    <a:moveTo>
                      <a:pt x="50" y="0"/>
                    </a:moveTo>
                    <a:lnTo>
                      <a:pt x="46" y="14"/>
                    </a:lnTo>
                    <a:lnTo>
                      <a:pt x="46" y="31"/>
                    </a:lnTo>
                    <a:lnTo>
                      <a:pt x="52" y="50"/>
                    </a:lnTo>
                    <a:lnTo>
                      <a:pt x="66" y="63"/>
                    </a:lnTo>
                    <a:lnTo>
                      <a:pt x="57" y="66"/>
                    </a:lnTo>
                    <a:lnTo>
                      <a:pt x="45" y="71"/>
                    </a:lnTo>
                    <a:lnTo>
                      <a:pt x="35" y="75"/>
                    </a:lnTo>
                    <a:lnTo>
                      <a:pt x="24" y="81"/>
                    </a:lnTo>
                    <a:lnTo>
                      <a:pt x="14" y="87"/>
                    </a:lnTo>
                    <a:lnTo>
                      <a:pt x="7" y="91"/>
                    </a:lnTo>
                    <a:lnTo>
                      <a:pt x="2" y="95"/>
                    </a:lnTo>
                    <a:lnTo>
                      <a:pt x="0" y="96"/>
                    </a:lnTo>
                    <a:lnTo>
                      <a:pt x="43" y="36"/>
                    </a:lnTo>
                    <a:lnTo>
                      <a:pt x="16" y="33"/>
                    </a:lnTo>
                    <a:lnTo>
                      <a:pt x="50" y="0"/>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732" name="Freeform 258"/>
              <p:cNvSpPr>
                <a:spLocks/>
              </p:cNvSpPr>
              <p:nvPr/>
            </p:nvSpPr>
            <p:spPr bwMode="auto">
              <a:xfrm>
                <a:off x="-1168" y="3095"/>
                <a:ext cx="25" cy="52"/>
              </a:xfrm>
              <a:custGeom>
                <a:avLst/>
                <a:gdLst>
                  <a:gd name="T0" fmla="*/ 1 w 48"/>
                  <a:gd name="T1" fmla="*/ 1 h 103"/>
                  <a:gd name="T2" fmla="*/ 0 w 48"/>
                  <a:gd name="T3" fmla="*/ 1 h 103"/>
                  <a:gd name="T4" fmla="*/ 1 w 48"/>
                  <a:gd name="T5" fmla="*/ 0 h 103"/>
                  <a:gd name="T6" fmla="*/ 1 w 48"/>
                  <a:gd name="T7" fmla="*/ 1 h 103"/>
                  <a:gd name="T8" fmla="*/ 1 w 48"/>
                  <a:gd name="T9" fmla="*/ 1 h 103"/>
                  <a:gd name="T10" fmla="*/ 1 w 48"/>
                  <a:gd name="T11" fmla="*/ 1 h 103"/>
                  <a:gd name="T12" fmla="*/ 1 w 48"/>
                  <a:gd name="T13" fmla="*/ 1 h 103"/>
                  <a:gd name="T14" fmla="*/ 0 60000 65536"/>
                  <a:gd name="T15" fmla="*/ 0 60000 65536"/>
                  <a:gd name="T16" fmla="*/ 0 60000 65536"/>
                  <a:gd name="T17" fmla="*/ 0 60000 65536"/>
                  <a:gd name="T18" fmla="*/ 0 60000 65536"/>
                  <a:gd name="T19" fmla="*/ 0 60000 65536"/>
                  <a:gd name="T20" fmla="*/ 0 60000 65536"/>
                  <a:gd name="T21" fmla="*/ 0 w 48"/>
                  <a:gd name="T22" fmla="*/ 0 h 103"/>
                  <a:gd name="T23" fmla="*/ 48 w 48"/>
                  <a:gd name="T24" fmla="*/ 103 h 10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8" h="103">
                    <a:moveTo>
                      <a:pt x="48" y="12"/>
                    </a:moveTo>
                    <a:lnTo>
                      <a:pt x="0" y="103"/>
                    </a:lnTo>
                    <a:lnTo>
                      <a:pt x="21" y="0"/>
                    </a:lnTo>
                    <a:lnTo>
                      <a:pt x="28" y="3"/>
                    </a:lnTo>
                    <a:lnTo>
                      <a:pt x="36" y="8"/>
                    </a:lnTo>
                    <a:lnTo>
                      <a:pt x="44" y="11"/>
                    </a:lnTo>
                    <a:lnTo>
                      <a:pt x="48" y="12"/>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733" name="Freeform 259"/>
              <p:cNvSpPr>
                <a:spLocks/>
              </p:cNvSpPr>
              <p:nvPr/>
            </p:nvSpPr>
            <p:spPr bwMode="auto">
              <a:xfrm>
                <a:off x="-643" y="3253"/>
                <a:ext cx="28" cy="50"/>
              </a:xfrm>
              <a:custGeom>
                <a:avLst/>
                <a:gdLst>
                  <a:gd name="T0" fmla="*/ 0 w 55"/>
                  <a:gd name="T1" fmla="*/ 0 h 102"/>
                  <a:gd name="T2" fmla="*/ 1 w 55"/>
                  <a:gd name="T3" fmla="*/ 0 h 102"/>
                  <a:gd name="T4" fmla="*/ 1 w 55"/>
                  <a:gd name="T5" fmla="*/ 0 h 102"/>
                  <a:gd name="T6" fmla="*/ 1 w 55"/>
                  <a:gd name="T7" fmla="*/ 0 h 102"/>
                  <a:gd name="T8" fmla="*/ 1 w 55"/>
                  <a:gd name="T9" fmla="*/ 0 h 102"/>
                  <a:gd name="T10" fmla="*/ 1 w 55"/>
                  <a:gd name="T11" fmla="*/ 0 h 102"/>
                  <a:gd name="T12" fmla="*/ 1 w 55"/>
                  <a:gd name="T13" fmla="*/ 0 h 102"/>
                  <a:gd name="T14" fmla="*/ 1 w 55"/>
                  <a:gd name="T15" fmla="*/ 0 h 102"/>
                  <a:gd name="T16" fmla="*/ 1 w 55"/>
                  <a:gd name="T17" fmla="*/ 0 h 102"/>
                  <a:gd name="T18" fmla="*/ 1 w 55"/>
                  <a:gd name="T19" fmla="*/ 0 h 102"/>
                  <a:gd name="T20" fmla="*/ 1 w 55"/>
                  <a:gd name="T21" fmla="*/ 0 h 102"/>
                  <a:gd name="T22" fmla="*/ 1 w 55"/>
                  <a:gd name="T23" fmla="*/ 0 h 102"/>
                  <a:gd name="T24" fmla="*/ 1 w 55"/>
                  <a:gd name="T25" fmla="*/ 0 h 102"/>
                  <a:gd name="T26" fmla="*/ 1 w 55"/>
                  <a:gd name="T27" fmla="*/ 0 h 102"/>
                  <a:gd name="T28" fmla="*/ 0 w 55"/>
                  <a:gd name="T29" fmla="*/ 0 h 102"/>
                  <a:gd name="T30" fmla="*/ 0 w 55"/>
                  <a:gd name="T31" fmla="*/ 0 h 10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5"/>
                  <a:gd name="T49" fmla="*/ 0 h 102"/>
                  <a:gd name="T50" fmla="*/ 55 w 55"/>
                  <a:gd name="T51" fmla="*/ 102 h 10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5" h="102">
                    <a:moveTo>
                      <a:pt x="0" y="102"/>
                    </a:moveTo>
                    <a:lnTo>
                      <a:pt x="2" y="97"/>
                    </a:lnTo>
                    <a:lnTo>
                      <a:pt x="6" y="90"/>
                    </a:lnTo>
                    <a:lnTo>
                      <a:pt x="12" y="84"/>
                    </a:lnTo>
                    <a:lnTo>
                      <a:pt x="19" y="77"/>
                    </a:lnTo>
                    <a:lnTo>
                      <a:pt x="27" y="73"/>
                    </a:lnTo>
                    <a:lnTo>
                      <a:pt x="35" y="69"/>
                    </a:lnTo>
                    <a:lnTo>
                      <a:pt x="45" y="68"/>
                    </a:lnTo>
                    <a:lnTo>
                      <a:pt x="55" y="70"/>
                    </a:lnTo>
                    <a:lnTo>
                      <a:pt x="47" y="50"/>
                    </a:lnTo>
                    <a:lnTo>
                      <a:pt x="39" y="27"/>
                    </a:lnTo>
                    <a:lnTo>
                      <a:pt x="33" y="8"/>
                    </a:lnTo>
                    <a:lnTo>
                      <a:pt x="31" y="0"/>
                    </a:lnTo>
                    <a:lnTo>
                      <a:pt x="20" y="73"/>
                    </a:lnTo>
                    <a:lnTo>
                      <a:pt x="0" y="56"/>
                    </a:lnTo>
                    <a:lnTo>
                      <a:pt x="0" y="102"/>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734" name="Freeform 260"/>
              <p:cNvSpPr>
                <a:spLocks/>
              </p:cNvSpPr>
              <p:nvPr/>
            </p:nvSpPr>
            <p:spPr bwMode="auto">
              <a:xfrm>
                <a:off x="-601" y="3274"/>
                <a:ext cx="31" cy="49"/>
              </a:xfrm>
              <a:custGeom>
                <a:avLst/>
                <a:gdLst>
                  <a:gd name="T0" fmla="*/ 1 w 62"/>
                  <a:gd name="T1" fmla="*/ 0 h 99"/>
                  <a:gd name="T2" fmla="*/ 1 w 62"/>
                  <a:gd name="T3" fmla="*/ 0 h 99"/>
                  <a:gd name="T4" fmla="*/ 1 w 62"/>
                  <a:gd name="T5" fmla="*/ 0 h 99"/>
                  <a:gd name="T6" fmla="*/ 1 w 62"/>
                  <a:gd name="T7" fmla="*/ 0 h 99"/>
                  <a:gd name="T8" fmla="*/ 0 w 62"/>
                  <a:gd name="T9" fmla="*/ 0 h 99"/>
                  <a:gd name="T10" fmla="*/ 1 w 62"/>
                  <a:gd name="T11" fmla="*/ 0 h 99"/>
                  <a:gd name="T12" fmla="*/ 1 w 62"/>
                  <a:gd name="T13" fmla="*/ 0 h 99"/>
                  <a:gd name="T14" fmla="*/ 1 w 62"/>
                  <a:gd name="T15" fmla="*/ 0 h 99"/>
                  <a:gd name="T16" fmla="*/ 1 w 62"/>
                  <a:gd name="T17" fmla="*/ 0 h 99"/>
                  <a:gd name="T18" fmla="*/ 1 w 62"/>
                  <a:gd name="T19" fmla="*/ 0 h 99"/>
                  <a:gd name="T20" fmla="*/ 1 w 62"/>
                  <a:gd name="T21" fmla="*/ 0 h 99"/>
                  <a:gd name="T22" fmla="*/ 1 w 62"/>
                  <a:gd name="T23" fmla="*/ 0 h 99"/>
                  <a:gd name="T24" fmla="*/ 1 w 62"/>
                  <a:gd name="T25" fmla="*/ 0 h 99"/>
                  <a:gd name="T26" fmla="*/ 1 w 62"/>
                  <a:gd name="T27" fmla="*/ 0 h 99"/>
                  <a:gd name="T28" fmla="*/ 1 w 62"/>
                  <a:gd name="T29" fmla="*/ 0 h 99"/>
                  <a:gd name="T30" fmla="*/ 1 w 62"/>
                  <a:gd name="T31" fmla="*/ 0 h 9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62"/>
                  <a:gd name="T49" fmla="*/ 0 h 99"/>
                  <a:gd name="T50" fmla="*/ 62 w 62"/>
                  <a:gd name="T51" fmla="*/ 99 h 9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62" h="99">
                    <a:moveTo>
                      <a:pt x="20" y="99"/>
                    </a:moveTo>
                    <a:lnTo>
                      <a:pt x="23" y="85"/>
                    </a:lnTo>
                    <a:lnTo>
                      <a:pt x="22" y="68"/>
                    </a:lnTo>
                    <a:lnTo>
                      <a:pt x="15" y="51"/>
                    </a:lnTo>
                    <a:lnTo>
                      <a:pt x="0" y="38"/>
                    </a:lnTo>
                    <a:lnTo>
                      <a:pt x="9" y="34"/>
                    </a:lnTo>
                    <a:lnTo>
                      <a:pt x="19" y="29"/>
                    </a:lnTo>
                    <a:lnTo>
                      <a:pt x="30" y="22"/>
                    </a:lnTo>
                    <a:lnTo>
                      <a:pt x="40" y="16"/>
                    </a:lnTo>
                    <a:lnTo>
                      <a:pt x="48" y="10"/>
                    </a:lnTo>
                    <a:lnTo>
                      <a:pt x="55" y="4"/>
                    </a:lnTo>
                    <a:lnTo>
                      <a:pt x="61" y="1"/>
                    </a:lnTo>
                    <a:lnTo>
                      <a:pt x="62" y="0"/>
                    </a:lnTo>
                    <a:lnTo>
                      <a:pt x="24" y="63"/>
                    </a:lnTo>
                    <a:lnTo>
                      <a:pt x="52" y="64"/>
                    </a:lnTo>
                    <a:lnTo>
                      <a:pt x="20" y="99"/>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735" name="Freeform 261"/>
              <p:cNvSpPr>
                <a:spLocks/>
              </p:cNvSpPr>
              <p:nvPr/>
            </p:nvSpPr>
            <p:spPr bwMode="auto">
              <a:xfrm>
                <a:off x="-615" y="3241"/>
                <a:ext cx="21" cy="52"/>
              </a:xfrm>
              <a:custGeom>
                <a:avLst/>
                <a:gdLst>
                  <a:gd name="T0" fmla="*/ 0 w 41"/>
                  <a:gd name="T1" fmla="*/ 0 h 105"/>
                  <a:gd name="T2" fmla="*/ 1 w 41"/>
                  <a:gd name="T3" fmla="*/ 0 h 105"/>
                  <a:gd name="T4" fmla="*/ 1 w 41"/>
                  <a:gd name="T5" fmla="*/ 0 h 105"/>
                  <a:gd name="T6" fmla="*/ 1 w 41"/>
                  <a:gd name="T7" fmla="*/ 0 h 105"/>
                  <a:gd name="T8" fmla="*/ 1 w 41"/>
                  <a:gd name="T9" fmla="*/ 0 h 105"/>
                  <a:gd name="T10" fmla="*/ 1 w 41"/>
                  <a:gd name="T11" fmla="*/ 0 h 105"/>
                  <a:gd name="T12" fmla="*/ 0 w 41"/>
                  <a:gd name="T13" fmla="*/ 0 h 105"/>
                  <a:gd name="T14" fmla="*/ 0 60000 65536"/>
                  <a:gd name="T15" fmla="*/ 0 60000 65536"/>
                  <a:gd name="T16" fmla="*/ 0 60000 65536"/>
                  <a:gd name="T17" fmla="*/ 0 60000 65536"/>
                  <a:gd name="T18" fmla="*/ 0 60000 65536"/>
                  <a:gd name="T19" fmla="*/ 0 60000 65536"/>
                  <a:gd name="T20" fmla="*/ 0 60000 65536"/>
                  <a:gd name="T21" fmla="*/ 0 w 41"/>
                  <a:gd name="T22" fmla="*/ 0 h 105"/>
                  <a:gd name="T23" fmla="*/ 41 w 41"/>
                  <a:gd name="T24" fmla="*/ 105 h 10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1" h="105">
                    <a:moveTo>
                      <a:pt x="0" y="94"/>
                    </a:moveTo>
                    <a:lnTo>
                      <a:pt x="41" y="0"/>
                    </a:lnTo>
                    <a:lnTo>
                      <a:pt x="29" y="105"/>
                    </a:lnTo>
                    <a:lnTo>
                      <a:pt x="22" y="101"/>
                    </a:lnTo>
                    <a:lnTo>
                      <a:pt x="13" y="98"/>
                    </a:lnTo>
                    <a:lnTo>
                      <a:pt x="6" y="96"/>
                    </a:lnTo>
                    <a:lnTo>
                      <a:pt x="0" y="94"/>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736" name="Freeform 262"/>
              <p:cNvSpPr>
                <a:spLocks/>
              </p:cNvSpPr>
              <p:nvPr/>
            </p:nvSpPr>
            <p:spPr bwMode="auto">
              <a:xfrm>
                <a:off x="-434" y="2673"/>
                <a:ext cx="24" cy="58"/>
              </a:xfrm>
              <a:custGeom>
                <a:avLst/>
                <a:gdLst>
                  <a:gd name="T0" fmla="*/ 0 w 48"/>
                  <a:gd name="T1" fmla="*/ 1 h 116"/>
                  <a:gd name="T2" fmla="*/ 1 w 48"/>
                  <a:gd name="T3" fmla="*/ 1 h 116"/>
                  <a:gd name="T4" fmla="*/ 1 w 48"/>
                  <a:gd name="T5" fmla="*/ 1 h 116"/>
                  <a:gd name="T6" fmla="*/ 1 w 48"/>
                  <a:gd name="T7" fmla="*/ 1 h 116"/>
                  <a:gd name="T8" fmla="*/ 1 w 48"/>
                  <a:gd name="T9" fmla="*/ 1 h 116"/>
                  <a:gd name="T10" fmla="*/ 1 w 48"/>
                  <a:gd name="T11" fmla="*/ 1 h 116"/>
                  <a:gd name="T12" fmla="*/ 1 w 48"/>
                  <a:gd name="T13" fmla="*/ 1 h 116"/>
                  <a:gd name="T14" fmla="*/ 1 w 48"/>
                  <a:gd name="T15" fmla="*/ 1 h 116"/>
                  <a:gd name="T16" fmla="*/ 1 w 48"/>
                  <a:gd name="T17" fmla="*/ 0 h 116"/>
                  <a:gd name="T18" fmla="*/ 1 w 48"/>
                  <a:gd name="T19" fmla="*/ 1 h 116"/>
                  <a:gd name="T20" fmla="*/ 1 w 48"/>
                  <a:gd name="T21" fmla="*/ 1 h 116"/>
                  <a:gd name="T22" fmla="*/ 1 w 48"/>
                  <a:gd name="T23" fmla="*/ 1 h 116"/>
                  <a:gd name="T24" fmla="*/ 1 w 48"/>
                  <a:gd name="T25" fmla="*/ 1 h 116"/>
                  <a:gd name="T26" fmla="*/ 1 w 48"/>
                  <a:gd name="T27" fmla="*/ 1 h 116"/>
                  <a:gd name="T28" fmla="*/ 1 w 48"/>
                  <a:gd name="T29" fmla="*/ 1 h 116"/>
                  <a:gd name="T30" fmla="*/ 1 w 48"/>
                  <a:gd name="T31" fmla="*/ 1 h 116"/>
                  <a:gd name="T32" fmla="*/ 0 w 48"/>
                  <a:gd name="T33" fmla="*/ 1 h 11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8"/>
                  <a:gd name="T52" fmla="*/ 0 h 116"/>
                  <a:gd name="T53" fmla="*/ 48 w 48"/>
                  <a:gd name="T54" fmla="*/ 116 h 11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8" h="116">
                    <a:moveTo>
                      <a:pt x="0" y="116"/>
                    </a:moveTo>
                    <a:lnTo>
                      <a:pt x="9" y="106"/>
                    </a:lnTo>
                    <a:lnTo>
                      <a:pt x="18" y="91"/>
                    </a:lnTo>
                    <a:lnTo>
                      <a:pt x="27" y="73"/>
                    </a:lnTo>
                    <a:lnTo>
                      <a:pt x="35" y="53"/>
                    </a:lnTo>
                    <a:lnTo>
                      <a:pt x="42" y="35"/>
                    </a:lnTo>
                    <a:lnTo>
                      <a:pt x="47" y="19"/>
                    </a:lnTo>
                    <a:lnTo>
                      <a:pt x="48" y="6"/>
                    </a:lnTo>
                    <a:lnTo>
                      <a:pt x="46" y="0"/>
                    </a:lnTo>
                    <a:lnTo>
                      <a:pt x="40" y="2"/>
                    </a:lnTo>
                    <a:lnTo>
                      <a:pt x="33" y="11"/>
                    </a:lnTo>
                    <a:lnTo>
                      <a:pt x="25" y="24"/>
                    </a:lnTo>
                    <a:lnTo>
                      <a:pt x="18" y="42"/>
                    </a:lnTo>
                    <a:lnTo>
                      <a:pt x="10" y="61"/>
                    </a:lnTo>
                    <a:lnTo>
                      <a:pt x="4" y="82"/>
                    </a:lnTo>
                    <a:lnTo>
                      <a:pt x="1" y="100"/>
                    </a:lnTo>
                    <a:lnTo>
                      <a:pt x="0" y="116"/>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737" name="Freeform 263"/>
              <p:cNvSpPr>
                <a:spLocks/>
              </p:cNvSpPr>
              <p:nvPr/>
            </p:nvSpPr>
            <p:spPr bwMode="auto">
              <a:xfrm>
                <a:off x="-538" y="2716"/>
                <a:ext cx="44" cy="44"/>
              </a:xfrm>
              <a:custGeom>
                <a:avLst/>
                <a:gdLst>
                  <a:gd name="T0" fmla="*/ 0 w 90"/>
                  <a:gd name="T1" fmla="*/ 1 h 87"/>
                  <a:gd name="T2" fmla="*/ 0 w 90"/>
                  <a:gd name="T3" fmla="*/ 1 h 87"/>
                  <a:gd name="T4" fmla="*/ 0 w 90"/>
                  <a:gd name="T5" fmla="*/ 1 h 87"/>
                  <a:gd name="T6" fmla="*/ 0 w 90"/>
                  <a:gd name="T7" fmla="*/ 1 h 87"/>
                  <a:gd name="T8" fmla="*/ 0 w 90"/>
                  <a:gd name="T9" fmla="*/ 1 h 87"/>
                  <a:gd name="T10" fmla="*/ 0 w 90"/>
                  <a:gd name="T11" fmla="*/ 1 h 87"/>
                  <a:gd name="T12" fmla="*/ 0 w 90"/>
                  <a:gd name="T13" fmla="*/ 1 h 87"/>
                  <a:gd name="T14" fmla="*/ 0 w 90"/>
                  <a:gd name="T15" fmla="*/ 0 h 87"/>
                  <a:gd name="T16" fmla="*/ 0 w 90"/>
                  <a:gd name="T17" fmla="*/ 0 h 87"/>
                  <a:gd name="T18" fmla="*/ 0 w 90"/>
                  <a:gd name="T19" fmla="*/ 1 h 87"/>
                  <a:gd name="T20" fmla="*/ 0 w 90"/>
                  <a:gd name="T21" fmla="*/ 1 h 87"/>
                  <a:gd name="T22" fmla="*/ 0 w 90"/>
                  <a:gd name="T23" fmla="*/ 1 h 87"/>
                  <a:gd name="T24" fmla="*/ 0 w 90"/>
                  <a:gd name="T25" fmla="*/ 1 h 87"/>
                  <a:gd name="T26" fmla="*/ 0 w 90"/>
                  <a:gd name="T27" fmla="*/ 1 h 87"/>
                  <a:gd name="T28" fmla="*/ 0 w 90"/>
                  <a:gd name="T29" fmla="*/ 1 h 87"/>
                  <a:gd name="T30" fmla="*/ 0 w 90"/>
                  <a:gd name="T31" fmla="*/ 1 h 87"/>
                  <a:gd name="T32" fmla="*/ 0 w 90"/>
                  <a:gd name="T33" fmla="*/ 1 h 8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90"/>
                  <a:gd name="T52" fmla="*/ 0 h 87"/>
                  <a:gd name="T53" fmla="*/ 90 w 90"/>
                  <a:gd name="T54" fmla="*/ 87 h 8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90" h="87">
                    <a:moveTo>
                      <a:pt x="90" y="87"/>
                    </a:moveTo>
                    <a:lnTo>
                      <a:pt x="85" y="75"/>
                    </a:lnTo>
                    <a:lnTo>
                      <a:pt x="75" y="60"/>
                    </a:lnTo>
                    <a:lnTo>
                      <a:pt x="61" y="43"/>
                    </a:lnTo>
                    <a:lnTo>
                      <a:pt x="47" y="28"/>
                    </a:lnTo>
                    <a:lnTo>
                      <a:pt x="31" y="15"/>
                    </a:lnTo>
                    <a:lnTo>
                      <a:pt x="17" y="5"/>
                    </a:lnTo>
                    <a:lnTo>
                      <a:pt x="7" y="0"/>
                    </a:lnTo>
                    <a:lnTo>
                      <a:pt x="0" y="0"/>
                    </a:lnTo>
                    <a:lnTo>
                      <a:pt x="0" y="5"/>
                    </a:lnTo>
                    <a:lnTo>
                      <a:pt x="5" y="15"/>
                    </a:lnTo>
                    <a:lnTo>
                      <a:pt x="14" y="26"/>
                    </a:lnTo>
                    <a:lnTo>
                      <a:pt x="27" y="40"/>
                    </a:lnTo>
                    <a:lnTo>
                      <a:pt x="42" y="54"/>
                    </a:lnTo>
                    <a:lnTo>
                      <a:pt x="58" y="68"/>
                    </a:lnTo>
                    <a:lnTo>
                      <a:pt x="75" y="79"/>
                    </a:lnTo>
                    <a:lnTo>
                      <a:pt x="90" y="87"/>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738" name="Freeform 264"/>
              <p:cNvSpPr>
                <a:spLocks/>
              </p:cNvSpPr>
              <p:nvPr/>
            </p:nvSpPr>
            <p:spPr bwMode="auto">
              <a:xfrm>
                <a:off x="-565" y="2432"/>
                <a:ext cx="62" cy="67"/>
              </a:xfrm>
              <a:custGeom>
                <a:avLst/>
                <a:gdLst>
                  <a:gd name="T0" fmla="*/ 0 w 123"/>
                  <a:gd name="T1" fmla="*/ 1 h 132"/>
                  <a:gd name="T2" fmla="*/ 1 w 123"/>
                  <a:gd name="T3" fmla="*/ 1 h 132"/>
                  <a:gd name="T4" fmla="*/ 1 w 123"/>
                  <a:gd name="T5" fmla="*/ 1 h 132"/>
                  <a:gd name="T6" fmla="*/ 1 w 123"/>
                  <a:gd name="T7" fmla="*/ 1 h 132"/>
                  <a:gd name="T8" fmla="*/ 1 w 123"/>
                  <a:gd name="T9" fmla="*/ 0 h 132"/>
                  <a:gd name="T10" fmla="*/ 1 w 123"/>
                  <a:gd name="T11" fmla="*/ 1 h 132"/>
                  <a:gd name="T12" fmla="*/ 1 w 123"/>
                  <a:gd name="T13" fmla="*/ 1 h 132"/>
                  <a:gd name="T14" fmla="*/ 1 w 123"/>
                  <a:gd name="T15" fmla="*/ 1 h 132"/>
                  <a:gd name="T16" fmla="*/ 1 w 123"/>
                  <a:gd name="T17" fmla="*/ 1 h 132"/>
                  <a:gd name="T18" fmla="*/ 1 w 123"/>
                  <a:gd name="T19" fmla="*/ 1 h 132"/>
                  <a:gd name="T20" fmla="*/ 1 w 123"/>
                  <a:gd name="T21" fmla="*/ 1 h 132"/>
                  <a:gd name="T22" fmla="*/ 1 w 123"/>
                  <a:gd name="T23" fmla="*/ 1 h 132"/>
                  <a:gd name="T24" fmla="*/ 0 w 123"/>
                  <a:gd name="T25" fmla="*/ 1 h 13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23"/>
                  <a:gd name="T40" fmla="*/ 0 h 132"/>
                  <a:gd name="T41" fmla="*/ 123 w 123"/>
                  <a:gd name="T42" fmla="*/ 132 h 13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23" h="132">
                    <a:moveTo>
                      <a:pt x="0" y="86"/>
                    </a:moveTo>
                    <a:lnTo>
                      <a:pt x="37" y="50"/>
                    </a:lnTo>
                    <a:lnTo>
                      <a:pt x="19" y="17"/>
                    </a:lnTo>
                    <a:lnTo>
                      <a:pt x="47" y="41"/>
                    </a:lnTo>
                    <a:lnTo>
                      <a:pt x="81" y="0"/>
                    </a:lnTo>
                    <a:lnTo>
                      <a:pt x="67" y="52"/>
                    </a:lnTo>
                    <a:lnTo>
                      <a:pt x="123" y="64"/>
                    </a:lnTo>
                    <a:lnTo>
                      <a:pt x="69" y="76"/>
                    </a:lnTo>
                    <a:lnTo>
                      <a:pt x="88" y="110"/>
                    </a:lnTo>
                    <a:lnTo>
                      <a:pt x="57" y="84"/>
                    </a:lnTo>
                    <a:lnTo>
                      <a:pt x="45" y="132"/>
                    </a:lnTo>
                    <a:lnTo>
                      <a:pt x="40" y="73"/>
                    </a:lnTo>
                    <a:lnTo>
                      <a:pt x="0" y="86"/>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739" name="Freeform 265"/>
              <p:cNvSpPr>
                <a:spLocks/>
              </p:cNvSpPr>
              <p:nvPr/>
            </p:nvSpPr>
            <p:spPr bwMode="auto">
              <a:xfrm>
                <a:off x="-511" y="3007"/>
                <a:ext cx="30" cy="46"/>
              </a:xfrm>
              <a:custGeom>
                <a:avLst/>
                <a:gdLst>
                  <a:gd name="T0" fmla="*/ 1 w 60"/>
                  <a:gd name="T1" fmla="*/ 0 h 94"/>
                  <a:gd name="T2" fmla="*/ 1 w 60"/>
                  <a:gd name="T3" fmla="*/ 0 h 94"/>
                  <a:gd name="T4" fmla="*/ 1 w 60"/>
                  <a:gd name="T5" fmla="*/ 0 h 94"/>
                  <a:gd name="T6" fmla="*/ 1 w 60"/>
                  <a:gd name="T7" fmla="*/ 0 h 94"/>
                  <a:gd name="T8" fmla="*/ 1 w 60"/>
                  <a:gd name="T9" fmla="*/ 0 h 94"/>
                  <a:gd name="T10" fmla="*/ 1 w 60"/>
                  <a:gd name="T11" fmla="*/ 0 h 94"/>
                  <a:gd name="T12" fmla="*/ 1 w 60"/>
                  <a:gd name="T13" fmla="*/ 0 h 94"/>
                  <a:gd name="T14" fmla="*/ 1 w 60"/>
                  <a:gd name="T15" fmla="*/ 0 h 94"/>
                  <a:gd name="T16" fmla="*/ 0 w 60"/>
                  <a:gd name="T17" fmla="*/ 0 h 94"/>
                  <a:gd name="T18" fmla="*/ 1 w 60"/>
                  <a:gd name="T19" fmla="*/ 0 h 94"/>
                  <a:gd name="T20" fmla="*/ 1 w 60"/>
                  <a:gd name="T21" fmla="*/ 0 h 94"/>
                  <a:gd name="T22" fmla="*/ 1 w 60"/>
                  <a:gd name="T23" fmla="*/ 0 h 94"/>
                  <a:gd name="T24" fmla="*/ 1 w 60"/>
                  <a:gd name="T25" fmla="*/ 0 h 94"/>
                  <a:gd name="T26" fmla="*/ 1 w 60"/>
                  <a:gd name="T27" fmla="*/ 0 h 94"/>
                  <a:gd name="T28" fmla="*/ 1 w 60"/>
                  <a:gd name="T29" fmla="*/ 0 h 94"/>
                  <a:gd name="T30" fmla="*/ 1 w 60"/>
                  <a:gd name="T31" fmla="*/ 0 h 9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60"/>
                  <a:gd name="T49" fmla="*/ 0 h 94"/>
                  <a:gd name="T50" fmla="*/ 60 w 60"/>
                  <a:gd name="T51" fmla="*/ 94 h 9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60" h="94">
                    <a:moveTo>
                      <a:pt x="60" y="0"/>
                    </a:moveTo>
                    <a:lnTo>
                      <a:pt x="57" y="5"/>
                    </a:lnTo>
                    <a:lnTo>
                      <a:pt x="51" y="10"/>
                    </a:lnTo>
                    <a:lnTo>
                      <a:pt x="44" y="15"/>
                    </a:lnTo>
                    <a:lnTo>
                      <a:pt x="37" y="20"/>
                    </a:lnTo>
                    <a:lnTo>
                      <a:pt x="28" y="23"/>
                    </a:lnTo>
                    <a:lnTo>
                      <a:pt x="19" y="24"/>
                    </a:lnTo>
                    <a:lnTo>
                      <a:pt x="10" y="23"/>
                    </a:lnTo>
                    <a:lnTo>
                      <a:pt x="0" y="20"/>
                    </a:lnTo>
                    <a:lnTo>
                      <a:pt x="5" y="41"/>
                    </a:lnTo>
                    <a:lnTo>
                      <a:pt x="7" y="65"/>
                    </a:lnTo>
                    <a:lnTo>
                      <a:pt x="10" y="86"/>
                    </a:lnTo>
                    <a:lnTo>
                      <a:pt x="10" y="94"/>
                    </a:lnTo>
                    <a:lnTo>
                      <a:pt x="34" y="24"/>
                    </a:lnTo>
                    <a:lnTo>
                      <a:pt x="51" y="45"/>
                    </a:lnTo>
                    <a:lnTo>
                      <a:pt x="60" y="0"/>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740" name="Freeform 266"/>
              <p:cNvSpPr>
                <a:spLocks/>
              </p:cNvSpPr>
              <p:nvPr/>
            </p:nvSpPr>
            <p:spPr bwMode="auto">
              <a:xfrm>
                <a:off x="-559" y="2977"/>
                <a:ext cx="35" cy="43"/>
              </a:xfrm>
              <a:custGeom>
                <a:avLst/>
                <a:gdLst>
                  <a:gd name="T0" fmla="*/ 1 w 69"/>
                  <a:gd name="T1" fmla="*/ 0 h 88"/>
                  <a:gd name="T2" fmla="*/ 1 w 69"/>
                  <a:gd name="T3" fmla="*/ 0 h 88"/>
                  <a:gd name="T4" fmla="*/ 1 w 69"/>
                  <a:gd name="T5" fmla="*/ 0 h 88"/>
                  <a:gd name="T6" fmla="*/ 1 w 69"/>
                  <a:gd name="T7" fmla="*/ 0 h 88"/>
                  <a:gd name="T8" fmla="*/ 1 w 69"/>
                  <a:gd name="T9" fmla="*/ 0 h 88"/>
                  <a:gd name="T10" fmla="*/ 1 w 69"/>
                  <a:gd name="T11" fmla="*/ 0 h 88"/>
                  <a:gd name="T12" fmla="*/ 1 w 69"/>
                  <a:gd name="T13" fmla="*/ 0 h 88"/>
                  <a:gd name="T14" fmla="*/ 1 w 69"/>
                  <a:gd name="T15" fmla="*/ 0 h 88"/>
                  <a:gd name="T16" fmla="*/ 1 w 69"/>
                  <a:gd name="T17" fmla="*/ 0 h 88"/>
                  <a:gd name="T18" fmla="*/ 1 w 69"/>
                  <a:gd name="T19" fmla="*/ 0 h 88"/>
                  <a:gd name="T20" fmla="*/ 1 w 69"/>
                  <a:gd name="T21" fmla="*/ 0 h 88"/>
                  <a:gd name="T22" fmla="*/ 1 w 69"/>
                  <a:gd name="T23" fmla="*/ 0 h 88"/>
                  <a:gd name="T24" fmla="*/ 0 w 69"/>
                  <a:gd name="T25" fmla="*/ 0 h 88"/>
                  <a:gd name="T26" fmla="*/ 1 w 69"/>
                  <a:gd name="T27" fmla="*/ 0 h 88"/>
                  <a:gd name="T28" fmla="*/ 1 w 69"/>
                  <a:gd name="T29" fmla="*/ 0 h 88"/>
                  <a:gd name="T30" fmla="*/ 1 w 69"/>
                  <a:gd name="T31" fmla="*/ 0 h 8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69"/>
                  <a:gd name="T49" fmla="*/ 0 h 88"/>
                  <a:gd name="T50" fmla="*/ 69 w 69"/>
                  <a:gd name="T51" fmla="*/ 88 h 8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69" h="88">
                    <a:moveTo>
                      <a:pt x="61" y="0"/>
                    </a:moveTo>
                    <a:lnTo>
                      <a:pt x="56" y="13"/>
                    </a:lnTo>
                    <a:lnTo>
                      <a:pt x="54" y="30"/>
                    </a:lnTo>
                    <a:lnTo>
                      <a:pt x="57" y="49"/>
                    </a:lnTo>
                    <a:lnTo>
                      <a:pt x="69" y="64"/>
                    </a:lnTo>
                    <a:lnTo>
                      <a:pt x="59" y="66"/>
                    </a:lnTo>
                    <a:lnTo>
                      <a:pt x="48" y="70"/>
                    </a:lnTo>
                    <a:lnTo>
                      <a:pt x="37" y="73"/>
                    </a:lnTo>
                    <a:lnTo>
                      <a:pt x="25" y="78"/>
                    </a:lnTo>
                    <a:lnTo>
                      <a:pt x="15" y="81"/>
                    </a:lnTo>
                    <a:lnTo>
                      <a:pt x="7" y="84"/>
                    </a:lnTo>
                    <a:lnTo>
                      <a:pt x="2" y="87"/>
                    </a:lnTo>
                    <a:lnTo>
                      <a:pt x="0" y="88"/>
                    </a:lnTo>
                    <a:lnTo>
                      <a:pt x="50" y="34"/>
                    </a:lnTo>
                    <a:lnTo>
                      <a:pt x="24" y="28"/>
                    </a:lnTo>
                    <a:lnTo>
                      <a:pt x="61" y="0"/>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741" name="Freeform 267"/>
              <p:cNvSpPr>
                <a:spLocks/>
              </p:cNvSpPr>
              <p:nvPr/>
            </p:nvSpPr>
            <p:spPr bwMode="auto">
              <a:xfrm>
                <a:off x="-540" y="3008"/>
                <a:ext cx="29" cy="50"/>
              </a:xfrm>
              <a:custGeom>
                <a:avLst/>
                <a:gdLst>
                  <a:gd name="T0" fmla="*/ 1 w 58"/>
                  <a:gd name="T1" fmla="*/ 1 h 100"/>
                  <a:gd name="T2" fmla="*/ 0 w 58"/>
                  <a:gd name="T3" fmla="*/ 1 h 100"/>
                  <a:gd name="T4" fmla="*/ 1 w 58"/>
                  <a:gd name="T5" fmla="*/ 0 h 100"/>
                  <a:gd name="T6" fmla="*/ 1 w 58"/>
                  <a:gd name="T7" fmla="*/ 1 h 100"/>
                  <a:gd name="T8" fmla="*/ 1 w 58"/>
                  <a:gd name="T9" fmla="*/ 1 h 100"/>
                  <a:gd name="T10" fmla="*/ 1 w 58"/>
                  <a:gd name="T11" fmla="*/ 1 h 100"/>
                  <a:gd name="T12" fmla="*/ 1 w 58"/>
                  <a:gd name="T13" fmla="*/ 1 h 100"/>
                  <a:gd name="T14" fmla="*/ 0 60000 65536"/>
                  <a:gd name="T15" fmla="*/ 0 60000 65536"/>
                  <a:gd name="T16" fmla="*/ 0 60000 65536"/>
                  <a:gd name="T17" fmla="*/ 0 60000 65536"/>
                  <a:gd name="T18" fmla="*/ 0 60000 65536"/>
                  <a:gd name="T19" fmla="*/ 0 60000 65536"/>
                  <a:gd name="T20" fmla="*/ 0 60000 65536"/>
                  <a:gd name="T21" fmla="*/ 0 w 58"/>
                  <a:gd name="T22" fmla="*/ 0 h 100"/>
                  <a:gd name="T23" fmla="*/ 58 w 58"/>
                  <a:gd name="T24" fmla="*/ 100 h 1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8" h="100">
                    <a:moveTo>
                      <a:pt x="58" y="16"/>
                    </a:moveTo>
                    <a:lnTo>
                      <a:pt x="0" y="100"/>
                    </a:lnTo>
                    <a:lnTo>
                      <a:pt x="32" y="0"/>
                    </a:lnTo>
                    <a:lnTo>
                      <a:pt x="39" y="4"/>
                    </a:lnTo>
                    <a:lnTo>
                      <a:pt x="46" y="9"/>
                    </a:lnTo>
                    <a:lnTo>
                      <a:pt x="54" y="14"/>
                    </a:lnTo>
                    <a:lnTo>
                      <a:pt x="58" y="16"/>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742" name="Freeform 268"/>
              <p:cNvSpPr>
                <a:spLocks/>
              </p:cNvSpPr>
              <p:nvPr/>
            </p:nvSpPr>
            <p:spPr bwMode="auto">
              <a:xfrm>
                <a:off x="-487" y="2804"/>
                <a:ext cx="43" cy="47"/>
              </a:xfrm>
              <a:custGeom>
                <a:avLst/>
                <a:gdLst>
                  <a:gd name="T0" fmla="*/ 0 w 85"/>
                  <a:gd name="T1" fmla="*/ 1 h 92"/>
                  <a:gd name="T2" fmla="*/ 1 w 85"/>
                  <a:gd name="T3" fmla="*/ 1 h 92"/>
                  <a:gd name="T4" fmla="*/ 1 w 85"/>
                  <a:gd name="T5" fmla="*/ 1 h 92"/>
                  <a:gd name="T6" fmla="*/ 1 w 85"/>
                  <a:gd name="T7" fmla="*/ 1 h 92"/>
                  <a:gd name="T8" fmla="*/ 1 w 85"/>
                  <a:gd name="T9" fmla="*/ 0 h 92"/>
                  <a:gd name="T10" fmla="*/ 1 w 85"/>
                  <a:gd name="T11" fmla="*/ 1 h 92"/>
                  <a:gd name="T12" fmla="*/ 1 w 85"/>
                  <a:gd name="T13" fmla="*/ 1 h 92"/>
                  <a:gd name="T14" fmla="*/ 1 w 85"/>
                  <a:gd name="T15" fmla="*/ 1 h 92"/>
                  <a:gd name="T16" fmla="*/ 1 w 85"/>
                  <a:gd name="T17" fmla="*/ 1 h 92"/>
                  <a:gd name="T18" fmla="*/ 1 w 85"/>
                  <a:gd name="T19" fmla="*/ 1 h 92"/>
                  <a:gd name="T20" fmla="*/ 1 w 85"/>
                  <a:gd name="T21" fmla="*/ 1 h 92"/>
                  <a:gd name="T22" fmla="*/ 1 w 85"/>
                  <a:gd name="T23" fmla="*/ 1 h 92"/>
                  <a:gd name="T24" fmla="*/ 0 w 85"/>
                  <a:gd name="T25" fmla="*/ 1 h 9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5"/>
                  <a:gd name="T40" fmla="*/ 0 h 92"/>
                  <a:gd name="T41" fmla="*/ 85 w 85"/>
                  <a:gd name="T42" fmla="*/ 92 h 9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5" h="92">
                    <a:moveTo>
                      <a:pt x="0" y="61"/>
                    </a:moveTo>
                    <a:lnTo>
                      <a:pt x="24" y="36"/>
                    </a:lnTo>
                    <a:lnTo>
                      <a:pt x="12" y="13"/>
                    </a:lnTo>
                    <a:lnTo>
                      <a:pt x="32" y="30"/>
                    </a:lnTo>
                    <a:lnTo>
                      <a:pt x="55" y="0"/>
                    </a:lnTo>
                    <a:lnTo>
                      <a:pt x="45" y="37"/>
                    </a:lnTo>
                    <a:lnTo>
                      <a:pt x="85" y="46"/>
                    </a:lnTo>
                    <a:lnTo>
                      <a:pt x="47" y="54"/>
                    </a:lnTo>
                    <a:lnTo>
                      <a:pt x="60" y="77"/>
                    </a:lnTo>
                    <a:lnTo>
                      <a:pt x="39" y="59"/>
                    </a:lnTo>
                    <a:lnTo>
                      <a:pt x="30" y="92"/>
                    </a:lnTo>
                    <a:lnTo>
                      <a:pt x="27" y="52"/>
                    </a:lnTo>
                    <a:lnTo>
                      <a:pt x="0" y="61"/>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743" name="Freeform 269"/>
              <p:cNvSpPr>
                <a:spLocks/>
              </p:cNvSpPr>
              <p:nvPr/>
            </p:nvSpPr>
            <p:spPr bwMode="auto">
              <a:xfrm>
                <a:off x="-1037" y="3017"/>
                <a:ext cx="57" cy="62"/>
              </a:xfrm>
              <a:custGeom>
                <a:avLst/>
                <a:gdLst>
                  <a:gd name="T0" fmla="*/ 0 w 112"/>
                  <a:gd name="T1" fmla="*/ 1 h 123"/>
                  <a:gd name="T2" fmla="*/ 1 w 112"/>
                  <a:gd name="T3" fmla="*/ 1 h 123"/>
                  <a:gd name="T4" fmla="*/ 1 w 112"/>
                  <a:gd name="T5" fmla="*/ 1 h 123"/>
                  <a:gd name="T6" fmla="*/ 1 w 112"/>
                  <a:gd name="T7" fmla="*/ 1 h 123"/>
                  <a:gd name="T8" fmla="*/ 1 w 112"/>
                  <a:gd name="T9" fmla="*/ 0 h 123"/>
                  <a:gd name="T10" fmla="*/ 1 w 112"/>
                  <a:gd name="T11" fmla="*/ 1 h 123"/>
                  <a:gd name="T12" fmla="*/ 1 w 112"/>
                  <a:gd name="T13" fmla="*/ 1 h 123"/>
                  <a:gd name="T14" fmla="*/ 1 w 112"/>
                  <a:gd name="T15" fmla="*/ 1 h 123"/>
                  <a:gd name="T16" fmla="*/ 1 w 112"/>
                  <a:gd name="T17" fmla="*/ 1 h 123"/>
                  <a:gd name="T18" fmla="*/ 1 w 112"/>
                  <a:gd name="T19" fmla="*/ 1 h 123"/>
                  <a:gd name="T20" fmla="*/ 1 w 112"/>
                  <a:gd name="T21" fmla="*/ 1 h 123"/>
                  <a:gd name="T22" fmla="*/ 1 w 112"/>
                  <a:gd name="T23" fmla="*/ 1 h 123"/>
                  <a:gd name="T24" fmla="*/ 0 w 112"/>
                  <a:gd name="T25" fmla="*/ 1 h 12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12"/>
                  <a:gd name="T40" fmla="*/ 0 h 123"/>
                  <a:gd name="T41" fmla="*/ 112 w 112"/>
                  <a:gd name="T42" fmla="*/ 123 h 12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12" h="123">
                    <a:moveTo>
                      <a:pt x="0" y="82"/>
                    </a:moveTo>
                    <a:lnTo>
                      <a:pt x="33" y="48"/>
                    </a:lnTo>
                    <a:lnTo>
                      <a:pt x="17" y="17"/>
                    </a:lnTo>
                    <a:lnTo>
                      <a:pt x="42" y="39"/>
                    </a:lnTo>
                    <a:lnTo>
                      <a:pt x="73" y="0"/>
                    </a:lnTo>
                    <a:lnTo>
                      <a:pt x="61" y="48"/>
                    </a:lnTo>
                    <a:lnTo>
                      <a:pt x="112" y="61"/>
                    </a:lnTo>
                    <a:lnTo>
                      <a:pt x="63" y="71"/>
                    </a:lnTo>
                    <a:lnTo>
                      <a:pt x="80" y="104"/>
                    </a:lnTo>
                    <a:lnTo>
                      <a:pt x="51" y="78"/>
                    </a:lnTo>
                    <a:lnTo>
                      <a:pt x="40" y="123"/>
                    </a:lnTo>
                    <a:lnTo>
                      <a:pt x="36" y="69"/>
                    </a:lnTo>
                    <a:lnTo>
                      <a:pt x="0" y="82"/>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744" name="Freeform 270"/>
              <p:cNvSpPr>
                <a:spLocks/>
              </p:cNvSpPr>
              <p:nvPr/>
            </p:nvSpPr>
            <p:spPr bwMode="auto">
              <a:xfrm>
                <a:off x="-550" y="2804"/>
                <a:ext cx="13" cy="13"/>
              </a:xfrm>
              <a:custGeom>
                <a:avLst/>
                <a:gdLst>
                  <a:gd name="T0" fmla="*/ 0 w 27"/>
                  <a:gd name="T1" fmla="*/ 1 h 26"/>
                  <a:gd name="T2" fmla="*/ 0 w 27"/>
                  <a:gd name="T3" fmla="*/ 1 h 26"/>
                  <a:gd name="T4" fmla="*/ 0 w 27"/>
                  <a:gd name="T5" fmla="*/ 1 h 26"/>
                  <a:gd name="T6" fmla="*/ 0 w 27"/>
                  <a:gd name="T7" fmla="*/ 1 h 26"/>
                  <a:gd name="T8" fmla="*/ 0 w 27"/>
                  <a:gd name="T9" fmla="*/ 1 h 26"/>
                  <a:gd name="T10" fmla="*/ 0 w 27"/>
                  <a:gd name="T11" fmla="*/ 1 h 26"/>
                  <a:gd name="T12" fmla="*/ 0 w 27"/>
                  <a:gd name="T13" fmla="*/ 1 h 26"/>
                  <a:gd name="T14" fmla="*/ 0 w 27"/>
                  <a:gd name="T15" fmla="*/ 1 h 26"/>
                  <a:gd name="T16" fmla="*/ 0 w 27"/>
                  <a:gd name="T17" fmla="*/ 1 h 26"/>
                  <a:gd name="T18" fmla="*/ 0 w 27"/>
                  <a:gd name="T19" fmla="*/ 1 h 26"/>
                  <a:gd name="T20" fmla="*/ 0 w 27"/>
                  <a:gd name="T21" fmla="*/ 1 h 26"/>
                  <a:gd name="T22" fmla="*/ 0 w 27"/>
                  <a:gd name="T23" fmla="*/ 0 h 26"/>
                  <a:gd name="T24" fmla="*/ 0 w 27"/>
                  <a:gd name="T25" fmla="*/ 1 h 26"/>
                  <a:gd name="T26" fmla="*/ 0 w 27"/>
                  <a:gd name="T27" fmla="*/ 1 h 26"/>
                  <a:gd name="T28" fmla="*/ 0 w 27"/>
                  <a:gd name="T29" fmla="*/ 1 h 26"/>
                  <a:gd name="T30" fmla="*/ 0 w 27"/>
                  <a:gd name="T31" fmla="*/ 1 h 26"/>
                  <a:gd name="T32" fmla="*/ 0 w 27"/>
                  <a:gd name="T33" fmla="*/ 1 h 2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7"/>
                  <a:gd name="T52" fmla="*/ 0 h 26"/>
                  <a:gd name="T53" fmla="*/ 27 w 27"/>
                  <a:gd name="T54" fmla="*/ 26 h 2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7" h="26">
                    <a:moveTo>
                      <a:pt x="1" y="18"/>
                    </a:moveTo>
                    <a:lnTo>
                      <a:pt x="4" y="23"/>
                    </a:lnTo>
                    <a:lnTo>
                      <a:pt x="8" y="25"/>
                    </a:lnTo>
                    <a:lnTo>
                      <a:pt x="13" y="26"/>
                    </a:lnTo>
                    <a:lnTo>
                      <a:pt x="19" y="25"/>
                    </a:lnTo>
                    <a:lnTo>
                      <a:pt x="23" y="22"/>
                    </a:lnTo>
                    <a:lnTo>
                      <a:pt x="25" y="18"/>
                    </a:lnTo>
                    <a:lnTo>
                      <a:pt x="27" y="12"/>
                    </a:lnTo>
                    <a:lnTo>
                      <a:pt x="25" y="8"/>
                    </a:lnTo>
                    <a:lnTo>
                      <a:pt x="23" y="3"/>
                    </a:lnTo>
                    <a:lnTo>
                      <a:pt x="19" y="1"/>
                    </a:lnTo>
                    <a:lnTo>
                      <a:pt x="14" y="0"/>
                    </a:lnTo>
                    <a:lnTo>
                      <a:pt x="8" y="1"/>
                    </a:lnTo>
                    <a:lnTo>
                      <a:pt x="4" y="3"/>
                    </a:lnTo>
                    <a:lnTo>
                      <a:pt x="1" y="8"/>
                    </a:lnTo>
                    <a:lnTo>
                      <a:pt x="0" y="12"/>
                    </a:lnTo>
                    <a:lnTo>
                      <a:pt x="1" y="18"/>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745" name="Freeform 271"/>
              <p:cNvSpPr>
                <a:spLocks/>
              </p:cNvSpPr>
              <p:nvPr/>
            </p:nvSpPr>
            <p:spPr bwMode="auto">
              <a:xfrm>
                <a:off x="-530" y="2822"/>
                <a:ext cx="13" cy="13"/>
              </a:xfrm>
              <a:custGeom>
                <a:avLst/>
                <a:gdLst>
                  <a:gd name="T0" fmla="*/ 0 w 27"/>
                  <a:gd name="T1" fmla="*/ 1 h 26"/>
                  <a:gd name="T2" fmla="*/ 0 w 27"/>
                  <a:gd name="T3" fmla="*/ 1 h 26"/>
                  <a:gd name="T4" fmla="*/ 0 w 27"/>
                  <a:gd name="T5" fmla="*/ 1 h 26"/>
                  <a:gd name="T6" fmla="*/ 0 w 27"/>
                  <a:gd name="T7" fmla="*/ 1 h 26"/>
                  <a:gd name="T8" fmla="*/ 0 w 27"/>
                  <a:gd name="T9" fmla="*/ 1 h 26"/>
                  <a:gd name="T10" fmla="*/ 0 w 27"/>
                  <a:gd name="T11" fmla="*/ 1 h 26"/>
                  <a:gd name="T12" fmla="*/ 0 w 27"/>
                  <a:gd name="T13" fmla="*/ 1 h 26"/>
                  <a:gd name="T14" fmla="*/ 0 w 27"/>
                  <a:gd name="T15" fmla="*/ 1 h 26"/>
                  <a:gd name="T16" fmla="*/ 0 w 27"/>
                  <a:gd name="T17" fmla="*/ 1 h 26"/>
                  <a:gd name="T18" fmla="*/ 0 w 27"/>
                  <a:gd name="T19" fmla="*/ 1 h 26"/>
                  <a:gd name="T20" fmla="*/ 0 w 27"/>
                  <a:gd name="T21" fmla="*/ 1 h 26"/>
                  <a:gd name="T22" fmla="*/ 0 w 27"/>
                  <a:gd name="T23" fmla="*/ 0 h 26"/>
                  <a:gd name="T24" fmla="*/ 0 w 27"/>
                  <a:gd name="T25" fmla="*/ 1 h 26"/>
                  <a:gd name="T26" fmla="*/ 0 w 27"/>
                  <a:gd name="T27" fmla="*/ 1 h 26"/>
                  <a:gd name="T28" fmla="*/ 0 w 27"/>
                  <a:gd name="T29" fmla="*/ 1 h 26"/>
                  <a:gd name="T30" fmla="*/ 0 w 27"/>
                  <a:gd name="T31" fmla="*/ 1 h 26"/>
                  <a:gd name="T32" fmla="*/ 0 w 27"/>
                  <a:gd name="T33" fmla="*/ 1 h 2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7"/>
                  <a:gd name="T52" fmla="*/ 0 h 26"/>
                  <a:gd name="T53" fmla="*/ 27 w 27"/>
                  <a:gd name="T54" fmla="*/ 26 h 2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7" h="26">
                    <a:moveTo>
                      <a:pt x="1" y="18"/>
                    </a:moveTo>
                    <a:lnTo>
                      <a:pt x="5" y="23"/>
                    </a:lnTo>
                    <a:lnTo>
                      <a:pt x="8" y="25"/>
                    </a:lnTo>
                    <a:lnTo>
                      <a:pt x="14" y="26"/>
                    </a:lnTo>
                    <a:lnTo>
                      <a:pt x="19" y="25"/>
                    </a:lnTo>
                    <a:lnTo>
                      <a:pt x="23" y="23"/>
                    </a:lnTo>
                    <a:lnTo>
                      <a:pt x="26" y="18"/>
                    </a:lnTo>
                    <a:lnTo>
                      <a:pt x="27" y="13"/>
                    </a:lnTo>
                    <a:lnTo>
                      <a:pt x="26" y="8"/>
                    </a:lnTo>
                    <a:lnTo>
                      <a:pt x="23" y="4"/>
                    </a:lnTo>
                    <a:lnTo>
                      <a:pt x="19" y="1"/>
                    </a:lnTo>
                    <a:lnTo>
                      <a:pt x="14" y="0"/>
                    </a:lnTo>
                    <a:lnTo>
                      <a:pt x="8" y="1"/>
                    </a:lnTo>
                    <a:lnTo>
                      <a:pt x="4" y="4"/>
                    </a:lnTo>
                    <a:lnTo>
                      <a:pt x="1" y="8"/>
                    </a:lnTo>
                    <a:lnTo>
                      <a:pt x="0" y="13"/>
                    </a:lnTo>
                    <a:lnTo>
                      <a:pt x="1" y="18"/>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746" name="Freeform 272"/>
              <p:cNvSpPr>
                <a:spLocks/>
              </p:cNvSpPr>
              <p:nvPr/>
            </p:nvSpPr>
            <p:spPr bwMode="auto">
              <a:xfrm>
                <a:off x="-619" y="2785"/>
                <a:ext cx="10" cy="10"/>
              </a:xfrm>
              <a:custGeom>
                <a:avLst/>
                <a:gdLst>
                  <a:gd name="T0" fmla="*/ 1 w 20"/>
                  <a:gd name="T1" fmla="*/ 1 h 19"/>
                  <a:gd name="T2" fmla="*/ 1 w 20"/>
                  <a:gd name="T3" fmla="*/ 1 h 19"/>
                  <a:gd name="T4" fmla="*/ 1 w 20"/>
                  <a:gd name="T5" fmla="*/ 1 h 19"/>
                  <a:gd name="T6" fmla="*/ 1 w 20"/>
                  <a:gd name="T7" fmla="*/ 1 h 19"/>
                  <a:gd name="T8" fmla="*/ 1 w 20"/>
                  <a:gd name="T9" fmla="*/ 1 h 19"/>
                  <a:gd name="T10" fmla="*/ 1 w 20"/>
                  <a:gd name="T11" fmla="*/ 1 h 19"/>
                  <a:gd name="T12" fmla="*/ 1 w 20"/>
                  <a:gd name="T13" fmla="*/ 1 h 19"/>
                  <a:gd name="T14" fmla="*/ 1 w 20"/>
                  <a:gd name="T15" fmla="*/ 1 h 19"/>
                  <a:gd name="T16" fmla="*/ 1 w 20"/>
                  <a:gd name="T17" fmla="*/ 0 h 19"/>
                  <a:gd name="T18" fmla="*/ 1 w 20"/>
                  <a:gd name="T19" fmla="*/ 0 h 19"/>
                  <a:gd name="T20" fmla="*/ 1 w 20"/>
                  <a:gd name="T21" fmla="*/ 1 h 19"/>
                  <a:gd name="T22" fmla="*/ 1 w 20"/>
                  <a:gd name="T23" fmla="*/ 1 h 19"/>
                  <a:gd name="T24" fmla="*/ 0 w 20"/>
                  <a:gd name="T25" fmla="*/ 1 h 19"/>
                  <a:gd name="T26" fmla="*/ 0 w 20"/>
                  <a:gd name="T27" fmla="*/ 1 h 19"/>
                  <a:gd name="T28" fmla="*/ 1 w 20"/>
                  <a:gd name="T29" fmla="*/ 1 h 19"/>
                  <a:gd name="T30" fmla="*/ 1 w 20"/>
                  <a:gd name="T31" fmla="*/ 1 h 19"/>
                  <a:gd name="T32" fmla="*/ 1 w 20"/>
                  <a:gd name="T33" fmla="*/ 1 h 1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
                  <a:gd name="T52" fmla="*/ 0 h 19"/>
                  <a:gd name="T53" fmla="*/ 20 w 20"/>
                  <a:gd name="T54" fmla="*/ 19 h 1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 h="19">
                    <a:moveTo>
                      <a:pt x="8" y="19"/>
                    </a:moveTo>
                    <a:lnTo>
                      <a:pt x="11" y="19"/>
                    </a:lnTo>
                    <a:lnTo>
                      <a:pt x="15" y="18"/>
                    </a:lnTo>
                    <a:lnTo>
                      <a:pt x="18" y="15"/>
                    </a:lnTo>
                    <a:lnTo>
                      <a:pt x="20" y="11"/>
                    </a:lnTo>
                    <a:lnTo>
                      <a:pt x="18" y="8"/>
                    </a:lnTo>
                    <a:lnTo>
                      <a:pt x="17" y="4"/>
                    </a:lnTo>
                    <a:lnTo>
                      <a:pt x="15" y="1"/>
                    </a:lnTo>
                    <a:lnTo>
                      <a:pt x="11" y="0"/>
                    </a:lnTo>
                    <a:lnTo>
                      <a:pt x="7" y="0"/>
                    </a:lnTo>
                    <a:lnTo>
                      <a:pt x="5" y="1"/>
                    </a:lnTo>
                    <a:lnTo>
                      <a:pt x="1" y="4"/>
                    </a:lnTo>
                    <a:lnTo>
                      <a:pt x="0" y="8"/>
                    </a:lnTo>
                    <a:lnTo>
                      <a:pt x="0" y="12"/>
                    </a:lnTo>
                    <a:lnTo>
                      <a:pt x="1" y="15"/>
                    </a:lnTo>
                    <a:lnTo>
                      <a:pt x="5" y="18"/>
                    </a:lnTo>
                    <a:lnTo>
                      <a:pt x="8" y="19"/>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747" name="Freeform 273"/>
              <p:cNvSpPr>
                <a:spLocks/>
              </p:cNvSpPr>
              <p:nvPr/>
            </p:nvSpPr>
            <p:spPr bwMode="auto">
              <a:xfrm>
                <a:off x="-506" y="2788"/>
                <a:ext cx="10" cy="10"/>
              </a:xfrm>
              <a:custGeom>
                <a:avLst/>
                <a:gdLst>
                  <a:gd name="T0" fmla="*/ 1 w 19"/>
                  <a:gd name="T1" fmla="*/ 1 h 19"/>
                  <a:gd name="T2" fmla="*/ 1 w 19"/>
                  <a:gd name="T3" fmla="*/ 1 h 19"/>
                  <a:gd name="T4" fmla="*/ 1 w 19"/>
                  <a:gd name="T5" fmla="*/ 1 h 19"/>
                  <a:gd name="T6" fmla="*/ 1 w 19"/>
                  <a:gd name="T7" fmla="*/ 1 h 19"/>
                  <a:gd name="T8" fmla="*/ 1 w 19"/>
                  <a:gd name="T9" fmla="*/ 1 h 19"/>
                  <a:gd name="T10" fmla="*/ 1 w 19"/>
                  <a:gd name="T11" fmla="*/ 1 h 19"/>
                  <a:gd name="T12" fmla="*/ 1 w 19"/>
                  <a:gd name="T13" fmla="*/ 1 h 19"/>
                  <a:gd name="T14" fmla="*/ 1 w 19"/>
                  <a:gd name="T15" fmla="*/ 1 h 19"/>
                  <a:gd name="T16" fmla="*/ 1 w 19"/>
                  <a:gd name="T17" fmla="*/ 0 h 19"/>
                  <a:gd name="T18" fmla="*/ 1 w 19"/>
                  <a:gd name="T19" fmla="*/ 0 h 19"/>
                  <a:gd name="T20" fmla="*/ 1 w 19"/>
                  <a:gd name="T21" fmla="*/ 1 h 19"/>
                  <a:gd name="T22" fmla="*/ 1 w 19"/>
                  <a:gd name="T23" fmla="*/ 1 h 19"/>
                  <a:gd name="T24" fmla="*/ 0 w 19"/>
                  <a:gd name="T25" fmla="*/ 1 h 19"/>
                  <a:gd name="T26" fmla="*/ 0 w 19"/>
                  <a:gd name="T27" fmla="*/ 1 h 19"/>
                  <a:gd name="T28" fmla="*/ 1 w 19"/>
                  <a:gd name="T29" fmla="*/ 1 h 19"/>
                  <a:gd name="T30" fmla="*/ 1 w 19"/>
                  <a:gd name="T31" fmla="*/ 1 h 19"/>
                  <a:gd name="T32" fmla="*/ 1 w 19"/>
                  <a:gd name="T33" fmla="*/ 1 h 1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
                  <a:gd name="T52" fmla="*/ 0 h 19"/>
                  <a:gd name="T53" fmla="*/ 19 w 19"/>
                  <a:gd name="T54" fmla="*/ 19 h 1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 h="19">
                    <a:moveTo>
                      <a:pt x="8" y="19"/>
                    </a:moveTo>
                    <a:lnTo>
                      <a:pt x="12" y="19"/>
                    </a:lnTo>
                    <a:lnTo>
                      <a:pt x="16" y="18"/>
                    </a:lnTo>
                    <a:lnTo>
                      <a:pt x="18" y="15"/>
                    </a:lnTo>
                    <a:lnTo>
                      <a:pt x="19" y="11"/>
                    </a:lnTo>
                    <a:lnTo>
                      <a:pt x="19" y="8"/>
                    </a:lnTo>
                    <a:lnTo>
                      <a:pt x="18" y="4"/>
                    </a:lnTo>
                    <a:lnTo>
                      <a:pt x="15" y="1"/>
                    </a:lnTo>
                    <a:lnTo>
                      <a:pt x="11" y="0"/>
                    </a:lnTo>
                    <a:lnTo>
                      <a:pt x="8" y="0"/>
                    </a:lnTo>
                    <a:lnTo>
                      <a:pt x="4" y="1"/>
                    </a:lnTo>
                    <a:lnTo>
                      <a:pt x="1" y="4"/>
                    </a:lnTo>
                    <a:lnTo>
                      <a:pt x="0" y="8"/>
                    </a:lnTo>
                    <a:lnTo>
                      <a:pt x="0" y="12"/>
                    </a:lnTo>
                    <a:lnTo>
                      <a:pt x="1" y="15"/>
                    </a:lnTo>
                    <a:lnTo>
                      <a:pt x="4" y="18"/>
                    </a:lnTo>
                    <a:lnTo>
                      <a:pt x="8" y="19"/>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748" name="Freeform 274"/>
              <p:cNvSpPr>
                <a:spLocks/>
              </p:cNvSpPr>
              <p:nvPr/>
            </p:nvSpPr>
            <p:spPr bwMode="auto">
              <a:xfrm>
                <a:off x="-612" y="2806"/>
                <a:ext cx="10" cy="10"/>
              </a:xfrm>
              <a:custGeom>
                <a:avLst/>
                <a:gdLst>
                  <a:gd name="T0" fmla="*/ 1 w 19"/>
                  <a:gd name="T1" fmla="*/ 1 h 20"/>
                  <a:gd name="T2" fmla="*/ 1 w 19"/>
                  <a:gd name="T3" fmla="*/ 1 h 20"/>
                  <a:gd name="T4" fmla="*/ 1 w 19"/>
                  <a:gd name="T5" fmla="*/ 1 h 20"/>
                  <a:gd name="T6" fmla="*/ 1 w 19"/>
                  <a:gd name="T7" fmla="*/ 1 h 20"/>
                  <a:gd name="T8" fmla="*/ 1 w 19"/>
                  <a:gd name="T9" fmla="*/ 1 h 20"/>
                  <a:gd name="T10" fmla="*/ 1 w 19"/>
                  <a:gd name="T11" fmla="*/ 1 h 20"/>
                  <a:gd name="T12" fmla="*/ 1 w 19"/>
                  <a:gd name="T13" fmla="*/ 1 h 20"/>
                  <a:gd name="T14" fmla="*/ 1 w 19"/>
                  <a:gd name="T15" fmla="*/ 1 h 20"/>
                  <a:gd name="T16" fmla="*/ 1 w 19"/>
                  <a:gd name="T17" fmla="*/ 0 h 20"/>
                  <a:gd name="T18" fmla="*/ 1 w 19"/>
                  <a:gd name="T19" fmla="*/ 0 h 20"/>
                  <a:gd name="T20" fmla="*/ 1 w 19"/>
                  <a:gd name="T21" fmla="*/ 1 h 20"/>
                  <a:gd name="T22" fmla="*/ 1 w 19"/>
                  <a:gd name="T23" fmla="*/ 1 h 20"/>
                  <a:gd name="T24" fmla="*/ 0 w 19"/>
                  <a:gd name="T25" fmla="*/ 1 h 20"/>
                  <a:gd name="T26" fmla="*/ 0 w 19"/>
                  <a:gd name="T27" fmla="*/ 1 h 20"/>
                  <a:gd name="T28" fmla="*/ 1 w 19"/>
                  <a:gd name="T29" fmla="*/ 1 h 20"/>
                  <a:gd name="T30" fmla="*/ 1 w 19"/>
                  <a:gd name="T31" fmla="*/ 1 h 20"/>
                  <a:gd name="T32" fmla="*/ 1 w 19"/>
                  <a:gd name="T33" fmla="*/ 1 h 2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
                  <a:gd name="T52" fmla="*/ 0 h 20"/>
                  <a:gd name="T53" fmla="*/ 19 w 19"/>
                  <a:gd name="T54" fmla="*/ 20 h 2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 h="20">
                    <a:moveTo>
                      <a:pt x="8" y="20"/>
                    </a:moveTo>
                    <a:lnTo>
                      <a:pt x="11" y="20"/>
                    </a:lnTo>
                    <a:lnTo>
                      <a:pt x="15" y="19"/>
                    </a:lnTo>
                    <a:lnTo>
                      <a:pt x="18" y="15"/>
                    </a:lnTo>
                    <a:lnTo>
                      <a:pt x="19" y="12"/>
                    </a:lnTo>
                    <a:lnTo>
                      <a:pt x="19" y="7"/>
                    </a:lnTo>
                    <a:lnTo>
                      <a:pt x="18" y="4"/>
                    </a:lnTo>
                    <a:lnTo>
                      <a:pt x="15" y="2"/>
                    </a:lnTo>
                    <a:lnTo>
                      <a:pt x="11" y="0"/>
                    </a:lnTo>
                    <a:lnTo>
                      <a:pt x="7" y="0"/>
                    </a:lnTo>
                    <a:lnTo>
                      <a:pt x="4" y="2"/>
                    </a:lnTo>
                    <a:lnTo>
                      <a:pt x="1" y="5"/>
                    </a:lnTo>
                    <a:lnTo>
                      <a:pt x="0" y="8"/>
                    </a:lnTo>
                    <a:lnTo>
                      <a:pt x="0" y="12"/>
                    </a:lnTo>
                    <a:lnTo>
                      <a:pt x="1" y="15"/>
                    </a:lnTo>
                    <a:lnTo>
                      <a:pt x="4" y="19"/>
                    </a:lnTo>
                    <a:lnTo>
                      <a:pt x="8" y="20"/>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749" name="Freeform 275"/>
              <p:cNvSpPr>
                <a:spLocks/>
              </p:cNvSpPr>
              <p:nvPr/>
            </p:nvSpPr>
            <p:spPr bwMode="auto">
              <a:xfrm>
                <a:off x="-529" y="2776"/>
                <a:ext cx="10" cy="9"/>
              </a:xfrm>
              <a:custGeom>
                <a:avLst/>
                <a:gdLst>
                  <a:gd name="T0" fmla="*/ 0 w 19"/>
                  <a:gd name="T1" fmla="*/ 0 h 20"/>
                  <a:gd name="T2" fmla="*/ 0 w 19"/>
                  <a:gd name="T3" fmla="*/ 0 h 20"/>
                  <a:gd name="T4" fmla="*/ 1 w 19"/>
                  <a:gd name="T5" fmla="*/ 0 h 20"/>
                  <a:gd name="T6" fmla="*/ 1 w 19"/>
                  <a:gd name="T7" fmla="*/ 0 h 20"/>
                  <a:gd name="T8" fmla="*/ 1 w 19"/>
                  <a:gd name="T9" fmla="*/ 0 h 20"/>
                  <a:gd name="T10" fmla="*/ 1 w 19"/>
                  <a:gd name="T11" fmla="*/ 0 h 20"/>
                  <a:gd name="T12" fmla="*/ 1 w 19"/>
                  <a:gd name="T13" fmla="*/ 0 h 20"/>
                  <a:gd name="T14" fmla="*/ 1 w 19"/>
                  <a:gd name="T15" fmla="*/ 0 h 20"/>
                  <a:gd name="T16" fmla="*/ 1 w 19"/>
                  <a:gd name="T17" fmla="*/ 0 h 20"/>
                  <a:gd name="T18" fmla="*/ 1 w 19"/>
                  <a:gd name="T19" fmla="*/ 0 h 20"/>
                  <a:gd name="T20" fmla="*/ 1 w 19"/>
                  <a:gd name="T21" fmla="*/ 0 h 20"/>
                  <a:gd name="T22" fmla="*/ 1 w 19"/>
                  <a:gd name="T23" fmla="*/ 0 h 20"/>
                  <a:gd name="T24" fmla="*/ 1 w 19"/>
                  <a:gd name="T25" fmla="*/ 0 h 20"/>
                  <a:gd name="T26" fmla="*/ 1 w 19"/>
                  <a:gd name="T27" fmla="*/ 0 h 20"/>
                  <a:gd name="T28" fmla="*/ 1 w 19"/>
                  <a:gd name="T29" fmla="*/ 0 h 20"/>
                  <a:gd name="T30" fmla="*/ 1 w 19"/>
                  <a:gd name="T31" fmla="*/ 0 h 20"/>
                  <a:gd name="T32" fmla="*/ 0 w 19"/>
                  <a:gd name="T33" fmla="*/ 0 h 2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
                  <a:gd name="T52" fmla="*/ 0 h 20"/>
                  <a:gd name="T53" fmla="*/ 19 w 19"/>
                  <a:gd name="T54" fmla="*/ 20 h 2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 h="20">
                    <a:moveTo>
                      <a:pt x="0" y="7"/>
                    </a:moveTo>
                    <a:lnTo>
                      <a:pt x="0" y="12"/>
                    </a:lnTo>
                    <a:lnTo>
                      <a:pt x="1" y="15"/>
                    </a:lnTo>
                    <a:lnTo>
                      <a:pt x="4" y="19"/>
                    </a:lnTo>
                    <a:lnTo>
                      <a:pt x="8" y="20"/>
                    </a:lnTo>
                    <a:lnTo>
                      <a:pt x="12" y="20"/>
                    </a:lnTo>
                    <a:lnTo>
                      <a:pt x="16" y="19"/>
                    </a:lnTo>
                    <a:lnTo>
                      <a:pt x="18" y="15"/>
                    </a:lnTo>
                    <a:lnTo>
                      <a:pt x="19" y="12"/>
                    </a:lnTo>
                    <a:lnTo>
                      <a:pt x="19" y="7"/>
                    </a:lnTo>
                    <a:lnTo>
                      <a:pt x="18" y="4"/>
                    </a:lnTo>
                    <a:lnTo>
                      <a:pt x="16" y="2"/>
                    </a:lnTo>
                    <a:lnTo>
                      <a:pt x="12" y="0"/>
                    </a:lnTo>
                    <a:lnTo>
                      <a:pt x="8" y="0"/>
                    </a:lnTo>
                    <a:lnTo>
                      <a:pt x="4" y="2"/>
                    </a:lnTo>
                    <a:lnTo>
                      <a:pt x="2" y="4"/>
                    </a:lnTo>
                    <a:lnTo>
                      <a:pt x="0" y="7"/>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750" name="Freeform 276"/>
              <p:cNvSpPr>
                <a:spLocks/>
              </p:cNvSpPr>
              <p:nvPr/>
            </p:nvSpPr>
            <p:spPr bwMode="auto">
              <a:xfrm>
                <a:off x="-528" y="2799"/>
                <a:ext cx="10" cy="10"/>
              </a:xfrm>
              <a:custGeom>
                <a:avLst/>
                <a:gdLst>
                  <a:gd name="T0" fmla="*/ 0 w 20"/>
                  <a:gd name="T1" fmla="*/ 1 h 20"/>
                  <a:gd name="T2" fmla="*/ 0 w 20"/>
                  <a:gd name="T3" fmla="*/ 1 h 20"/>
                  <a:gd name="T4" fmla="*/ 1 w 20"/>
                  <a:gd name="T5" fmla="*/ 1 h 20"/>
                  <a:gd name="T6" fmla="*/ 1 w 20"/>
                  <a:gd name="T7" fmla="*/ 1 h 20"/>
                  <a:gd name="T8" fmla="*/ 1 w 20"/>
                  <a:gd name="T9" fmla="*/ 1 h 20"/>
                  <a:gd name="T10" fmla="*/ 1 w 20"/>
                  <a:gd name="T11" fmla="*/ 1 h 20"/>
                  <a:gd name="T12" fmla="*/ 1 w 20"/>
                  <a:gd name="T13" fmla="*/ 1 h 20"/>
                  <a:gd name="T14" fmla="*/ 1 w 20"/>
                  <a:gd name="T15" fmla="*/ 1 h 20"/>
                  <a:gd name="T16" fmla="*/ 1 w 20"/>
                  <a:gd name="T17" fmla="*/ 1 h 20"/>
                  <a:gd name="T18" fmla="*/ 1 w 20"/>
                  <a:gd name="T19" fmla="*/ 1 h 20"/>
                  <a:gd name="T20" fmla="*/ 1 w 20"/>
                  <a:gd name="T21" fmla="*/ 1 h 20"/>
                  <a:gd name="T22" fmla="*/ 1 w 20"/>
                  <a:gd name="T23" fmla="*/ 1 h 20"/>
                  <a:gd name="T24" fmla="*/ 1 w 20"/>
                  <a:gd name="T25" fmla="*/ 0 h 20"/>
                  <a:gd name="T26" fmla="*/ 1 w 20"/>
                  <a:gd name="T27" fmla="*/ 0 h 20"/>
                  <a:gd name="T28" fmla="*/ 1 w 20"/>
                  <a:gd name="T29" fmla="*/ 1 h 20"/>
                  <a:gd name="T30" fmla="*/ 1 w 20"/>
                  <a:gd name="T31" fmla="*/ 1 h 20"/>
                  <a:gd name="T32" fmla="*/ 0 w 20"/>
                  <a:gd name="T33" fmla="*/ 1 h 2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
                  <a:gd name="T52" fmla="*/ 0 h 20"/>
                  <a:gd name="T53" fmla="*/ 20 w 20"/>
                  <a:gd name="T54" fmla="*/ 20 h 2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 h="20">
                    <a:moveTo>
                      <a:pt x="0" y="8"/>
                    </a:moveTo>
                    <a:lnTo>
                      <a:pt x="0" y="12"/>
                    </a:lnTo>
                    <a:lnTo>
                      <a:pt x="1" y="15"/>
                    </a:lnTo>
                    <a:lnTo>
                      <a:pt x="3" y="19"/>
                    </a:lnTo>
                    <a:lnTo>
                      <a:pt x="7" y="20"/>
                    </a:lnTo>
                    <a:lnTo>
                      <a:pt x="12" y="20"/>
                    </a:lnTo>
                    <a:lnTo>
                      <a:pt x="15" y="19"/>
                    </a:lnTo>
                    <a:lnTo>
                      <a:pt x="18" y="17"/>
                    </a:lnTo>
                    <a:lnTo>
                      <a:pt x="20" y="13"/>
                    </a:lnTo>
                    <a:lnTo>
                      <a:pt x="20" y="8"/>
                    </a:lnTo>
                    <a:lnTo>
                      <a:pt x="18" y="5"/>
                    </a:lnTo>
                    <a:lnTo>
                      <a:pt x="15" y="2"/>
                    </a:lnTo>
                    <a:lnTo>
                      <a:pt x="12" y="0"/>
                    </a:lnTo>
                    <a:lnTo>
                      <a:pt x="8" y="0"/>
                    </a:lnTo>
                    <a:lnTo>
                      <a:pt x="5" y="2"/>
                    </a:lnTo>
                    <a:lnTo>
                      <a:pt x="1" y="5"/>
                    </a:lnTo>
                    <a:lnTo>
                      <a:pt x="0" y="8"/>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751" name="Freeform 277"/>
              <p:cNvSpPr>
                <a:spLocks/>
              </p:cNvSpPr>
              <p:nvPr/>
            </p:nvSpPr>
            <p:spPr bwMode="auto">
              <a:xfrm>
                <a:off x="-554" y="2782"/>
                <a:ext cx="10" cy="10"/>
              </a:xfrm>
              <a:custGeom>
                <a:avLst/>
                <a:gdLst>
                  <a:gd name="T0" fmla="*/ 0 w 20"/>
                  <a:gd name="T1" fmla="*/ 1 h 20"/>
                  <a:gd name="T2" fmla="*/ 0 w 20"/>
                  <a:gd name="T3" fmla="*/ 1 h 20"/>
                  <a:gd name="T4" fmla="*/ 1 w 20"/>
                  <a:gd name="T5" fmla="*/ 1 h 20"/>
                  <a:gd name="T6" fmla="*/ 1 w 20"/>
                  <a:gd name="T7" fmla="*/ 1 h 20"/>
                  <a:gd name="T8" fmla="*/ 1 w 20"/>
                  <a:gd name="T9" fmla="*/ 1 h 20"/>
                  <a:gd name="T10" fmla="*/ 1 w 20"/>
                  <a:gd name="T11" fmla="*/ 1 h 20"/>
                  <a:gd name="T12" fmla="*/ 1 w 20"/>
                  <a:gd name="T13" fmla="*/ 1 h 20"/>
                  <a:gd name="T14" fmla="*/ 1 w 20"/>
                  <a:gd name="T15" fmla="*/ 1 h 20"/>
                  <a:gd name="T16" fmla="*/ 1 w 20"/>
                  <a:gd name="T17" fmla="*/ 1 h 20"/>
                  <a:gd name="T18" fmla="*/ 1 w 20"/>
                  <a:gd name="T19" fmla="*/ 1 h 20"/>
                  <a:gd name="T20" fmla="*/ 1 w 20"/>
                  <a:gd name="T21" fmla="*/ 1 h 20"/>
                  <a:gd name="T22" fmla="*/ 1 w 20"/>
                  <a:gd name="T23" fmla="*/ 1 h 20"/>
                  <a:gd name="T24" fmla="*/ 1 w 20"/>
                  <a:gd name="T25" fmla="*/ 0 h 20"/>
                  <a:gd name="T26" fmla="*/ 1 w 20"/>
                  <a:gd name="T27" fmla="*/ 0 h 20"/>
                  <a:gd name="T28" fmla="*/ 1 w 20"/>
                  <a:gd name="T29" fmla="*/ 1 h 20"/>
                  <a:gd name="T30" fmla="*/ 1 w 20"/>
                  <a:gd name="T31" fmla="*/ 1 h 20"/>
                  <a:gd name="T32" fmla="*/ 0 w 20"/>
                  <a:gd name="T33" fmla="*/ 1 h 2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
                  <a:gd name="T52" fmla="*/ 0 h 20"/>
                  <a:gd name="T53" fmla="*/ 20 w 20"/>
                  <a:gd name="T54" fmla="*/ 20 h 2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 h="20">
                    <a:moveTo>
                      <a:pt x="0" y="7"/>
                    </a:moveTo>
                    <a:lnTo>
                      <a:pt x="0" y="12"/>
                    </a:lnTo>
                    <a:lnTo>
                      <a:pt x="1" y="14"/>
                    </a:lnTo>
                    <a:lnTo>
                      <a:pt x="5" y="17"/>
                    </a:lnTo>
                    <a:lnTo>
                      <a:pt x="8" y="18"/>
                    </a:lnTo>
                    <a:lnTo>
                      <a:pt x="12" y="20"/>
                    </a:lnTo>
                    <a:lnTo>
                      <a:pt x="15" y="18"/>
                    </a:lnTo>
                    <a:lnTo>
                      <a:pt x="18" y="15"/>
                    </a:lnTo>
                    <a:lnTo>
                      <a:pt x="20" y="12"/>
                    </a:lnTo>
                    <a:lnTo>
                      <a:pt x="20" y="7"/>
                    </a:lnTo>
                    <a:lnTo>
                      <a:pt x="18" y="3"/>
                    </a:lnTo>
                    <a:lnTo>
                      <a:pt x="15" y="1"/>
                    </a:lnTo>
                    <a:lnTo>
                      <a:pt x="12" y="0"/>
                    </a:lnTo>
                    <a:lnTo>
                      <a:pt x="8" y="0"/>
                    </a:lnTo>
                    <a:lnTo>
                      <a:pt x="5" y="1"/>
                    </a:lnTo>
                    <a:lnTo>
                      <a:pt x="1" y="3"/>
                    </a:lnTo>
                    <a:lnTo>
                      <a:pt x="0" y="7"/>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752" name="Freeform 278"/>
              <p:cNvSpPr>
                <a:spLocks/>
              </p:cNvSpPr>
              <p:nvPr/>
            </p:nvSpPr>
            <p:spPr bwMode="auto">
              <a:xfrm>
                <a:off x="-776" y="2709"/>
                <a:ext cx="13" cy="13"/>
              </a:xfrm>
              <a:custGeom>
                <a:avLst/>
                <a:gdLst>
                  <a:gd name="T0" fmla="*/ 0 w 27"/>
                  <a:gd name="T1" fmla="*/ 1 h 26"/>
                  <a:gd name="T2" fmla="*/ 0 w 27"/>
                  <a:gd name="T3" fmla="*/ 1 h 26"/>
                  <a:gd name="T4" fmla="*/ 0 w 27"/>
                  <a:gd name="T5" fmla="*/ 1 h 26"/>
                  <a:gd name="T6" fmla="*/ 0 w 27"/>
                  <a:gd name="T7" fmla="*/ 1 h 26"/>
                  <a:gd name="T8" fmla="*/ 0 w 27"/>
                  <a:gd name="T9" fmla="*/ 1 h 26"/>
                  <a:gd name="T10" fmla="*/ 0 w 27"/>
                  <a:gd name="T11" fmla="*/ 1 h 26"/>
                  <a:gd name="T12" fmla="*/ 0 w 27"/>
                  <a:gd name="T13" fmla="*/ 1 h 26"/>
                  <a:gd name="T14" fmla="*/ 0 w 27"/>
                  <a:gd name="T15" fmla="*/ 1 h 26"/>
                  <a:gd name="T16" fmla="*/ 0 w 27"/>
                  <a:gd name="T17" fmla="*/ 1 h 26"/>
                  <a:gd name="T18" fmla="*/ 0 w 27"/>
                  <a:gd name="T19" fmla="*/ 1 h 26"/>
                  <a:gd name="T20" fmla="*/ 0 w 27"/>
                  <a:gd name="T21" fmla="*/ 1 h 26"/>
                  <a:gd name="T22" fmla="*/ 0 w 27"/>
                  <a:gd name="T23" fmla="*/ 0 h 26"/>
                  <a:gd name="T24" fmla="*/ 0 w 27"/>
                  <a:gd name="T25" fmla="*/ 1 h 26"/>
                  <a:gd name="T26" fmla="*/ 0 w 27"/>
                  <a:gd name="T27" fmla="*/ 1 h 26"/>
                  <a:gd name="T28" fmla="*/ 0 w 27"/>
                  <a:gd name="T29" fmla="*/ 1 h 26"/>
                  <a:gd name="T30" fmla="*/ 0 w 27"/>
                  <a:gd name="T31" fmla="*/ 1 h 26"/>
                  <a:gd name="T32" fmla="*/ 0 w 27"/>
                  <a:gd name="T33" fmla="*/ 1 h 2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7"/>
                  <a:gd name="T52" fmla="*/ 0 h 26"/>
                  <a:gd name="T53" fmla="*/ 27 w 27"/>
                  <a:gd name="T54" fmla="*/ 26 h 2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7" h="26">
                    <a:moveTo>
                      <a:pt x="1" y="18"/>
                    </a:moveTo>
                    <a:lnTo>
                      <a:pt x="4" y="23"/>
                    </a:lnTo>
                    <a:lnTo>
                      <a:pt x="8" y="25"/>
                    </a:lnTo>
                    <a:lnTo>
                      <a:pt x="13" y="26"/>
                    </a:lnTo>
                    <a:lnTo>
                      <a:pt x="19" y="25"/>
                    </a:lnTo>
                    <a:lnTo>
                      <a:pt x="23" y="22"/>
                    </a:lnTo>
                    <a:lnTo>
                      <a:pt x="26" y="18"/>
                    </a:lnTo>
                    <a:lnTo>
                      <a:pt x="27" y="12"/>
                    </a:lnTo>
                    <a:lnTo>
                      <a:pt x="26" y="8"/>
                    </a:lnTo>
                    <a:lnTo>
                      <a:pt x="23" y="3"/>
                    </a:lnTo>
                    <a:lnTo>
                      <a:pt x="19" y="1"/>
                    </a:lnTo>
                    <a:lnTo>
                      <a:pt x="14" y="0"/>
                    </a:lnTo>
                    <a:lnTo>
                      <a:pt x="8" y="1"/>
                    </a:lnTo>
                    <a:lnTo>
                      <a:pt x="4" y="3"/>
                    </a:lnTo>
                    <a:lnTo>
                      <a:pt x="1" y="8"/>
                    </a:lnTo>
                    <a:lnTo>
                      <a:pt x="0" y="12"/>
                    </a:lnTo>
                    <a:lnTo>
                      <a:pt x="1" y="18"/>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753" name="Freeform 279"/>
              <p:cNvSpPr>
                <a:spLocks/>
              </p:cNvSpPr>
              <p:nvPr/>
            </p:nvSpPr>
            <p:spPr bwMode="auto">
              <a:xfrm>
                <a:off x="-757" y="2727"/>
                <a:ext cx="13" cy="14"/>
              </a:xfrm>
              <a:custGeom>
                <a:avLst/>
                <a:gdLst>
                  <a:gd name="T0" fmla="*/ 0 w 27"/>
                  <a:gd name="T1" fmla="*/ 1 h 28"/>
                  <a:gd name="T2" fmla="*/ 0 w 27"/>
                  <a:gd name="T3" fmla="*/ 1 h 28"/>
                  <a:gd name="T4" fmla="*/ 0 w 27"/>
                  <a:gd name="T5" fmla="*/ 1 h 28"/>
                  <a:gd name="T6" fmla="*/ 0 w 27"/>
                  <a:gd name="T7" fmla="*/ 1 h 28"/>
                  <a:gd name="T8" fmla="*/ 0 w 27"/>
                  <a:gd name="T9" fmla="*/ 1 h 28"/>
                  <a:gd name="T10" fmla="*/ 0 w 27"/>
                  <a:gd name="T11" fmla="*/ 1 h 28"/>
                  <a:gd name="T12" fmla="*/ 0 w 27"/>
                  <a:gd name="T13" fmla="*/ 1 h 28"/>
                  <a:gd name="T14" fmla="*/ 0 w 27"/>
                  <a:gd name="T15" fmla="*/ 1 h 28"/>
                  <a:gd name="T16" fmla="*/ 0 w 27"/>
                  <a:gd name="T17" fmla="*/ 1 h 28"/>
                  <a:gd name="T18" fmla="*/ 0 w 27"/>
                  <a:gd name="T19" fmla="*/ 1 h 28"/>
                  <a:gd name="T20" fmla="*/ 0 w 27"/>
                  <a:gd name="T21" fmla="*/ 1 h 28"/>
                  <a:gd name="T22" fmla="*/ 0 w 27"/>
                  <a:gd name="T23" fmla="*/ 0 h 28"/>
                  <a:gd name="T24" fmla="*/ 0 w 27"/>
                  <a:gd name="T25" fmla="*/ 1 h 28"/>
                  <a:gd name="T26" fmla="*/ 0 w 27"/>
                  <a:gd name="T27" fmla="*/ 1 h 28"/>
                  <a:gd name="T28" fmla="*/ 0 w 27"/>
                  <a:gd name="T29" fmla="*/ 1 h 28"/>
                  <a:gd name="T30" fmla="*/ 0 w 27"/>
                  <a:gd name="T31" fmla="*/ 1 h 28"/>
                  <a:gd name="T32" fmla="*/ 0 w 27"/>
                  <a:gd name="T33" fmla="*/ 1 h 2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7"/>
                  <a:gd name="T52" fmla="*/ 0 h 28"/>
                  <a:gd name="T53" fmla="*/ 27 w 27"/>
                  <a:gd name="T54" fmla="*/ 28 h 2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7" h="28">
                    <a:moveTo>
                      <a:pt x="2" y="19"/>
                    </a:moveTo>
                    <a:lnTo>
                      <a:pt x="5" y="23"/>
                    </a:lnTo>
                    <a:lnTo>
                      <a:pt x="9" y="26"/>
                    </a:lnTo>
                    <a:lnTo>
                      <a:pt x="14" y="28"/>
                    </a:lnTo>
                    <a:lnTo>
                      <a:pt x="19" y="27"/>
                    </a:lnTo>
                    <a:lnTo>
                      <a:pt x="23" y="23"/>
                    </a:lnTo>
                    <a:lnTo>
                      <a:pt x="26" y="19"/>
                    </a:lnTo>
                    <a:lnTo>
                      <a:pt x="27" y="14"/>
                    </a:lnTo>
                    <a:lnTo>
                      <a:pt x="26" y="10"/>
                    </a:lnTo>
                    <a:lnTo>
                      <a:pt x="23" y="5"/>
                    </a:lnTo>
                    <a:lnTo>
                      <a:pt x="19" y="2"/>
                    </a:lnTo>
                    <a:lnTo>
                      <a:pt x="14" y="0"/>
                    </a:lnTo>
                    <a:lnTo>
                      <a:pt x="9" y="2"/>
                    </a:lnTo>
                    <a:lnTo>
                      <a:pt x="4" y="5"/>
                    </a:lnTo>
                    <a:lnTo>
                      <a:pt x="2" y="10"/>
                    </a:lnTo>
                    <a:lnTo>
                      <a:pt x="0" y="14"/>
                    </a:lnTo>
                    <a:lnTo>
                      <a:pt x="2" y="19"/>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754" name="Freeform 280"/>
              <p:cNvSpPr>
                <a:spLocks/>
              </p:cNvSpPr>
              <p:nvPr/>
            </p:nvSpPr>
            <p:spPr bwMode="auto">
              <a:xfrm>
                <a:off x="-733" y="2693"/>
                <a:ext cx="10" cy="10"/>
              </a:xfrm>
              <a:custGeom>
                <a:avLst/>
                <a:gdLst>
                  <a:gd name="T0" fmla="*/ 1 w 19"/>
                  <a:gd name="T1" fmla="*/ 1 h 19"/>
                  <a:gd name="T2" fmla="*/ 1 w 19"/>
                  <a:gd name="T3" fmla="*/ 1 h 19"/>
                  <a:gd name="T4" fmla="*/ 1 w 19"/>
                  <a:gd name="T5" fmla="*/ 1 h 19"/>
                  <a:gd name="T6" fmla="*/ 1 w 19"/>
                  <a:gd name="T7" fmla="*/ 1 h 19"/>
                  <a:gd name="T8" fmla="*/ 1 w 19"/>
                  <a:gd name="T9" fmla="*/ 1 h 19"/>
                  <a:gd name="T10" fmla="*/ 1 w 19"/>
                  <a:gd name="T11" fmla="*/ 1 h 19"/>
                  <a:gd name="T12" fmla="*/ 1 w 19"/>
                  <a:gd name="T13" fmla="*/ 1 h 19"/>
                  <a:gd name="T14" fmla="*/ 1 w 19"/>
                  <a:gd name="T15" fmla="*/ 1 h 19"/>
                  <a:gd name="T16" fmla="*/ 1 w 19"/>
                  <a:gd name="T17" fmla="*/ 0 h 19"/>
                  <a:gd name="T18" fmla="*/ 1 w 19"/>
                  <a:gd name="T19" fmla="*/ 0 h 19"/>
                  <a:gd name="T20" fmla="*/ 1 w 19"/>
                  <a:gd name="T21" fmla="*/ 1 h 19"/>
                  <a:gd name="T22" fmla="*/ 1 w 19"/>
                  <a:gd name="T23" fmla="*/ 1 h 19"/>
                  <a:gd name="T24" fmla="*/ 0 w 19"/>
                  <a:gd name="T25" fmla="*/ 1 h 19"/>
                  <a:gd name="T26" fmla="*/ 0 w 19"/>
                  <a:gd name="T27" fmla="*/ 1 h 19"/>
                  <a:gd name="T28" fmla="*/ 1 w 19"/>
                  <a:gd name="T29" fmla="*/ 1 h 19"/>
                  <a:gd name="T30" fmla="*/ 1 w 19"/>
                  <a:gd name="T31" fmla="*/ 1 h 19"/>
                  <a:gd name="T32" fmla="*/ 1 w 19"/>
                  <a:gd name="T33" fmla="*/ 1 h 1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
                  <a:gd name="T52" fmla="*/ 0 h 19"/>
                  <a:gd name="T53" fmla="*/ 19 w 19"/>
                  <a:gd name="T54" fmla="*/ 19 h 1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 h="19">
                    <a:moveTo>
                      <a:pt x="8" y="19"/>
                    </a:moveTo>
                    <a:lnTo>
                      <a:pt x="12" y="19"/>
                    </a:lnTo>
                    <a:lnTo>
                      <a:pt x="16" y="18"/>
                    </a:lnTo>
                    <a:lnTo>
                      <a:pt x="18" y="15"/>
                    </a:lnTo>
                    <a:lnTo>
                      <a:pt x="19" y="11"/>
                    </a:lnTo>
                    <a:lnTo>
                      <a:pt x="19" y="8"/>
                    </a:lnTo>
                    <a:lnTo>
                      <a:pt x="18" y="4"/>
                    </a:lnTo>
                    <a:lnTo>
                      <a:pt x="15" y="1"/>
                    </a:lnTo>
                    <a:lnTo>
                      <a:pt x="11" y="0"/>
                    </a:lnTo>
                    <a:lnTo>
                      <a:pt x="8" y="0"/>
                    </a:lnTo>
                    <a:lnTo>
                      <a:pt x="4" y="2"/>
                    </a:lnTo>
                    <a:lnTo>
                      <a:pt x="1" y="4"/>
                    </a:lnTo>
                    <a:lnTo>
                      <a:pt x="0" y="8"/>
                    </a:lnTo>
                    <a:lnTo>
                      <a:pt x="0" y="12"/>
                    </a:lnTo>
                    <a:lnTo>
                      <a:pt x="1" y="15"/>
                    </a:lnTo>
                    <a:lnTo>
                      <a:pt x="4" y="18"/>
                    </a:lnTo>
                    <a:lnTo>
                      <a:pt x="8" y="19"/>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755" name="Freeform 281"/>
              <p:cNvSpPr>
                <a:spLocks/>
              </p:cNvSpPr>
              <p:nvPr/>
            </p:nvSpPr>
            <p:spPr bwMode="auto">
              <a:xfrm>
                <a:off x="-755" y="2681"/>
                <a:ext cx="10" cy="9"/>
              </a:xfrm>
              <a:custGeom>
                <a:avLst/>
                <a:gdLst>
                  <a:gd name="T0" fmla="*/ 1 w 19"/>
                  <a:gd name="T1" fmla="*/ 0 h 20"/>
                  <a:gd name="T2" fmla="*/ 0 w 19"/>
                  <a:gd name="T3" fmla="*/ 0 h 20"/>
                  <a:gd name="T4" fmla="*/ 1 w 19"/>
                  <a:gd name="T5" fmla="*/ 0 h 20"/>
                  <a:gd name="T6" fmla="*/ 1 w 19"/>
                  <a:gd name="T7" fmla="*/ 0 h 20"/>
                  <a:gd name="T8" fmla="*/ 1 w 19"/>
                  <a:gd name="T9" fmla="*/ 0 h 20"/>
                  <a:gd name="T10" fmla="*/ 1 w 19"/>
                  <a:gd name="T11" fmla="*/ 0 h 20"/>
                  <a:gd name="T12" fmla="*/ 1 w 19"/>
                  <a:gd name="T13" fmla="*/ 0 h 20"/>
                  <a:gd name="T14" fmla="*/ 1 w 19"/>
                  <a:gd name="T15" fmla="*/ 0 h 20"/>
                  <a:gd name="T16" fmla="*/ 1 w 19"/>
                  <a:gd name="T17" fmla="*/ 0 h 20"/>
                  <a:gd name="T18" fmla="*/ 1 w 19"/>
                  <a:gd name="T19" fmla="*/ 0 h 20"/>
                  <a:gd name="T20" fmla="*/ 1 w 19"/>
                  <a:gd name="T21" fmla="*/ 0 h 20"/>
                  <a:gd name="T22" fmla="*/ 1 w 19"/>
                  <a:gd name="T23" fmla="*/ 0 h 20"/>
                  <a:gd name="T24" fmla="*/ 1 w 19"/>
                  <a:gd name="T25" fmla="*/ 0 h 20"/>
                  <a:gd name="T26" fmla="*/ 1 w 19"/>
                  <a:gd name="T27" fmla="*/ 0 h 20"/>
                  <a:gd name="T28" fmla="*/ 1 w 19"/>
                  <a:gd name="T29" fmla="*/ 0 h 20"/>
                  <a:gd name="T30" fmla="*/ 1 w 19"/>
                  <a:gd name="T31" fmla="*/ 0 h 20"/>
                  <a:gd name="T32" fmla="*/ 1 w 19"/>
                  <a:gd name="T33" fmla="*/ 0 h 2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
                  <a:gd name="T52" fmla="*/ 0 h 20"/>
                  <a:gd name="T53" fmla="*/ 19 w 19"/>
                  <a:gd name="T54" fmla="*/ 20 h 2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 h="20">
                    <a:moveTo>
                      <a:pt x="1" y="8"/>
                    </a:moveTo>
                    <a:lnTo>
                      <a:pt x="0" y="12"/>
                    </a:lnTo>
                    <a:lnTo>
                      <a:pt x="1" y="15"/>
                    </a:lnTo>
                    <a:lnTo>
                      <a:pt x="5" y="19"/>
                    </a:lnTo>
                    <a:lnTo>
                      <a:pt x="8" y="20"/>
                    </a:lnTo>
                    <a:lnTo>
                      <a:pt x="13" y="20"/>
                    </a:lnTo>
                    <a:lnTo>
                      <a:pt x="16" y="19"/>
                    </a:lnTo>
                    <a:lnTo>
                      <a:pt x="18" y="15"/>
                    </a:lnTo>
                    <a:lnTo>
                      <a:pt x="19" y="12"/>
                    </a:lnTo>
                    <a:lnTo>
                      <a:pt x="19" y="8"/>
                    </a:lnTo>
                    <a:lnTo>
                      <a:pt x="18" y="5"/>
                    </a:lnTo>
                    <a:lnTo>
                      <a:pt x="16" y="1"/>
                    </a:lnTo>
                    <a:lnTo>
                      <a:pt x="13" y="0"/>
                    </a:lnTo>
                    <a:lnTo>
                      <a:pt x="8" y="0"/>
                    </a:lnTo>
                    <a:lnTo>
                      <a:pt x="6" y="1"/>
                    </a:lnTo>
                    <a:lnTo>
                      <a:pt x="2" y="5"/>
                    </a:lnTo>
                    <a:lnTo>
                      <a:pt x="1" y="8"/>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756" name="Freeform 282"/>
              <p:cNvSpPr>
                <a:spLocks/>
              </p:cNvSpPr>
              <p:nvPr/>
            </p:nvSpPr>
            <p:spPr bwMode="auto">
              <a:xfrm>
                <a:off x="-754" y="2704"/>
                <a:ext cx="10" cy="9"/>
              </a:xfrm>
              <a:custGeom>
                <a:avLst/>
                <a:gdLst>
                  <a:gd name="T0" fmla="*/ 0 w 20"/>
                  <a:gd name="T1" fmla="*/ 0 h 20"/>
                  <a:gd name="T2" fmla="*/ 0 w 20"/>
                  <a:gd name="T3" fmla="*/ 0 h 20"/>
                  <a:gd name="T4" fmla="*/ 1 w 20"/>
                  <a:gd name="T5" fmla="*/ 0 h 20"/>
                  <a:gd name="T6" fmla="*/ 1 w 20"/>
                  <a:gd name="T7" fmla="*/ 0 h 20"/>
                  <a:gd name="T8" fmla="*/ 1 w 20"/>
                  <a:gd name="T9" fmla="*/ 0 h 20"/>
                  <a:gd name="T10" fmla="*/ 1 w 20"/>
                  <a:gd name="T11" fmla="*/ 0 h 20"/>
                  <a:gd name="T12" fmla="*/ 1 w 20"/>
                  <a:gd name="T13" fmla="*/ 0 h 20"/>
                  <a:gd name="T14" fmla="*/ 1 w 20"/>
                  <a:gd name="T15" fmla="*/ 0 h 20"/>
                  <a:gd name="T16" fmla="*/ 1 w 20"/>
                  <a:gd name="T17" fmla="*/ 0 h 20"/>
                  <a:gd name="T18" fmla="*/ 1 w 20"/>
                  <a:gd name="T19" fmla="*/ 0 h 20"/>
                  <a:gd name="T20" fmla="*/ 1 w 20"/>
                  <a:gd name="T21" fmla="*/ 0 h 20"/>
                  <a:gd name="T22" fmla="*/ 1 w 20"/>
                  <a:gd name="T23" fmla="*/ 0 h 20"/>
                  <a:gd name="T24" fmla="*/ 1 w 20"/>
                  <a:gd name="T25" fmla="*/ 0 h 20"/>
                  <a:gd name="T26" fmla="*/ 1 w 20"/>
                  <a:gd name="T27" fmla="*/ 0 h 20"/>
                  <a:gd name="T28" fmla="*/ 1 w 20"/>
                  <a:gd name="T29" fmla="*/ 0 h 20"/>
                  <a:gd name="T30" fmla="*/ 1 w 20"/>
                  <a:gd name="T31" fmla="*/ 0 h 20"/>
                  <a:gd name="T32" fmla="*/ 0 w 20"/>
                  <a:gd name="T33" fmla="*/ 0 h 2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
                  <a:gd name="T52" fmla="*/ 0 h 20"/>
                  <a:gd name="T53" fmla="*/ 20 w 20"/>
                  <a:gd name="T54" fmla="*/ 20 h 2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 h="20">
                    <a:moveTo>
                      <a:pt x="0" y="8"/>
                    </a:moveTo>
                    <a:lnTo>
                      <a:pt x="0" y="13"/>
                    </a:lnTo>
                    <a:lnTo>
                      <a:pt x="1" y="15"/>
                    </a:lnTo>
                    <a:lnTo>
                      <a:pt x="4" y="19"/>
                    </a:lnTo>
                    <a:lnTo>
                      <a:pt x="7" y="20"/>
                    </a:lnTo>
                    <a:lnTo>
                      <a:pt x="12" y="20"/>
                    </a:lnTo>
                    <a:lnTo>
                      <a:pt x="15" y="19"/>
                    </a:lnTo>
                    <a:lnTo>
                      <a:pt x="19" y="16"/>
                    </a:lnTo>
                    <a:lnTo>
                      <a:pt x="20" y="13"/>
                    </a:lnTo>
                    <a:lnTo>
                      <a:pt x="20" y="8"/>
                    </a:lnTo>
                    <a:lnTo>
                      <a:pt x="19" y="5"/>
                    </a:lnTo>
                    <a:lnTo>
                      <a:pt x="15" y="1"/>
                    </a:lnTo>
                    <a:lnTo>
                      <a:pt x="12" y="0"/>
                    </a:lnTo>
                    <a:lnTo>
                      <a:pt x="8" y="0"/>
                    </a:lnTo>
                    <a:lnTo>
                      <a:pt x="5" y="1"/>
                    </a:lnTo>
                    <a:lnTo>
                      <a:pt x="1" y="5"/>
                    </a:lnTo>
                    <a:lnTo>
                      <a:pt x="0" y="8"/>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757" name="Freeform 283"/>
              <p:cNvSpPr>
                <a:spLocks/>
              </p:cNvSpPr>
              <p:nvPr/>
            </p:nvSpPr>
            <p:spPr bwMode="auto">
              <a:xfrm>
                <a:off x="-780" y="2687"/>
                <a:ext cx="9" cy="10"/>
              </a:xfrm>
              <a:custGeom>
                <a:avLst/>
                <a:gdLst>
                  <a:gd name="T0" fmla="*/ 0 w 20"/>
                  <a:gd name="T1" fmla="*/ 1 h 20"/>
                  <a:gd name="T2" fmla="*/ 0 w 20"/>
                  <a:gd name="T3" fmla="*/ 1 h 20"/>
                  <a:gd name="T4" fmla="*/ 0 w 20"/>
                  <a:gd name="T5" fmla="*/ 1 h 20"/>
                  <a:gd name="T6" fmla="*/ 0 w 20"/>
                  <a:gd name="T7" fmla="*/ 1 h 20"/>
                  <a:gd name="T8" fmla="*/ 0 w 20"/>
                  <a:gd name="T9" fmla="*/ 1 h 20"/>
                  <a:gd name="T10" fmla="*/ 0 w 20"/>
                  <a:gd name="T11" fmla="*/ 1 h 20"/>
                  <a:gd name="T12" fmla="*/ 0 w 20"/>
                  <a:gd name="T13" fmla="*/ 1 h 20"/>
                  <a:gd name="T14" fmla="*/ 0 w 20"/>
                  <a:gd name="T15" fmla="*/ 1 h 20"/>
                  <a:gd name="T16" fmla="*/ 0 w 20"/>
                  <a:gd name="T17" fmla="*/ 1 h 20"/>
                  <a:gd name="T18" fmla="*/ 0 w 20"/>
                  <a:gd name="T19" fmla="*/ 1 h 20"/>
                  <a:gd name="T20" fmla="*/ 0 w 20"/>
                  <a:gd name="T21" fmla="*/ 1 h 20"/>
                  <a:gd name="T22" fmla="*/ 0 w 20"/>
                  <a:gd name="T23" fmla="*/ 1 h 20"/>
                  <a:gd name="T24" fmla="*/ 0 w 20"/>
                  <a:gd name="T25" fmla="*/ 0 h 20"/>
                  <a:gd name="T26" fmla="*/ 0 w 20"/>
                  <a:gd name="T27" fmla="*/ 0 h 20"/>
                  <a:gd name="T28" fmla="*/ 0 w 20"/>
                  <a:gd name="T29" fmla="*/ 1 h 20"/>
                  <a:gd name="T30" fmla="*/ 0 w 20"/>
                  <a:gd name="T31" fmla="*/ 1 h 20"/>
                  <a:gd name="T32" fmla="*/ 0 w 20"/>
                  <a:gd name="T33" fmla="*/ 1 h 2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
                  <a:gd name="T52" fmla="*/ 0 h 20"/>
                  <a:gd name="T53" fmla="*/ 20 w 20"/>
                  <a:gd name="T54" fmla="*/ 20 h 2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 h="20">
                    <a:moveTo>
                      <a:pt x="0" y="7"/>
                    </a:moveTo>
                    <a:lnTo>
                      <a:pt x="0" y="11"/>
                    </a:lnTo>
                    <a:lnTo>
                      <a:pt x="1" y="15"/>
                    </a:lnTo>
                    <a:lnTo>
                      <a:pt x="5" y="18"/>
                    </a:lnTo>
                    <a:lnTo>
                      <a:pt x="8" y="20"/>
                    </a:lnTo>
                    <a:lnTo>
                      <a:pt x="12" y="20"/>
                    </a:lnTo>
                    <a:lnTo>
                      <a:pt x="15" y="18"/>
                    </a:lnTo>
                    <a:lnTo>
                      <a:pt x="19" y="15"/>
                    </a:lnTo>
                    <a:lnTo>
                      <a:pt x="20" y="11"/>
                    </a:lnTo>
                    <a:lnTo>
                      <a:pt x="20" y="7"/>
                    </a:lnTo>
                    <a:lnTo>
                      <a:pt x="19" y="3"/>
                    </a:lnTo>
                    <a:lnTo>
                      <a:pt x="15" y="1"/>
                    </a:lnTo>
                    <a:lnTo>
                      <a:pt x="12" y="0"/>
                    </a:lnTo>
                    <a:lnTo>
                      <a:pt x="8" y="0"/>
                    </a:lnTo>
                    <a:lnTo>
                      <a:pt x="5" y="1"/>
                    </a:lnTo>
                    <a:lnTo>
                      <a:pt x="1" y="3"/>
                    </a:lnTo>
                    <a:lnTo>
                      <a:pt x="0" y="7"/>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758" name="Freeform 284"/>
              <p:cNvSpPr>
                <a:spLocks/>
              </p:cNvSpPr>
              <p:nvPr/>
            </p:nvSpPr>
            <p:spPr bwMode="auto">
              <a:xfrm>
                <a:off x="-947" y="2735"/>
                <a:ext cx="13" cy="13"/>
              </a:xfrm>
              <a:custGeom>
                <a:avLst/>
                <a:gdLst>
                  <a:gd name="T0" fmla="*/ 0 w 28"/>
                  <a:gd name="T1" fmla="*/ 1 h 26"/>
                  <a:gd name="T2" fmla="*/ 0 w 28"/>
                  <a:gd name="T3" fmla="*/ 1 h 26"/>
                  <a:gd name="T4" fmla="*/ 0 w 28"/>
                  <a:gd name="T5" fmla="*/ 1 h 26"/>
                  <a:gd name="T6" fmla="*/ 0 w 28"/>
                  <a:gd name="T7" fmla="*/ 1 h 26"/>
                  <a:gd name="T8" fmla="*/ 0 w 28"/>
                  <a:gd name="T9" fmla="*/ 1 h 26"/>
                  <a:gd name="T10" fmla="*/ 0 w 28"/>
                  <a:gd name="T11" fmla="*/ 1 h 26"/>
                  <a:gd name="T12" fmla="*/ 0 w 28"/>
                  <a:gd name="T13" fmla="*/ 1 h 26"/>
                  <a:gd name="T14" fmla="*/ 0 w 28"/>
                  <a:gd name="T15" fmla="*/ 1 h 26"/>
                  <a:gd name="T16" fmla="*/ 0 w 28"/>
                  <a:gd name="T17" fmla="*/ 1 h 26"/>
                  <a:gd name="T18" fmla="*/ 0 w 28"/>
                  <a:gd name="T19" fmla="*/ 1 h 26"/>
                  <a:gd name="T20" fmla="*/ 0 w 28"/>
                  <a:gd name="T21" fmla="*/ 1 h 26"/>
                  <a:gd name="T22" fmla="*/ 0 w 28"/>
                  <a:gd name="T23" fmla="*/ 0 h 26"/>
                  <a:gd name="T24" fmla="*/ 0 w 28"/>
                  <a:gd name="T25" fmla="*/ 1 h 26"/>
                  <a:gd name="T26" fmla="*/ 0 w 28"/>
                  <a:gd name="T27" fmla="*/ 1 h 26"/>
                  <a:gd name="T28" fmla="*/ 0 w 28"/>
                  <a:gd name="T29" fmla="*/ 1 h 26"/>
                  <a:gd name="T30" fmla="*/ 0 w 28"/>
                  <a:gd name="T31" fmla="*/ 1 h 26"/>
                  <a:gd name="T32" fmla="*/ 0 w 28"/>
                  <a:gd name="T33" fmla="*/ 1 h 2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
                  <a:gd name="T52" fmla="*/ 0 h 26"/>
                  <a:gd name="T53" fmla="*/ 28 w 28"/>
                  <a:gd name="T54" fmla="*/ 26 h 2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 h="26">
                    <a:moveTo>
                      <a:pt x="1" y="18"/>
                    </a:moveTo>
                    <a:lnTo>
                      <a:pt x="5" y="23"/>
                    </a:lnTo>
                    <a:lnTo>
                      <a:pt x="9" y="25"/>
                    </a:lnTo>
                    <a:lnTo>
                      <a:pt x="14" y="26"/>
                    </a:lnTo>
                    <a:lnTo>
                      <a:pt x="19" y="25"/>
                    </a:lnTo>
                    <a:lnTo>
                      <a:pt x="23" y="23"/>
                    </a:lnTo>
                    <a:lnTo>
                      <a:pt x="27" y="18"/>
                    </a:lnTo>
                    <a:lnTo>
                      <a:pt x="28" y="13"/>
                    </a:lnTo>
                    <a:lnTo>
                      <a:pt x="27" y="8"/>
                    </a:lnTo>
                    <a:lnTo>
                      <a:pt x="23" y="3"/>
                    </a:lnTo>
                    <a:lnTo>
                      <a:pt x="19" y="1"/>
                    </a:lnTo>
                    <a:lnTo>
                      <a:pt x="14" y="0"/>
                    </a:lnTo>
                    <a:lnTo>
                      <a:pt x="8" y="1"/>
                    </a:lnTo>
                    <a:lnTo>
                      <a:pt x="5" y="3"/>
                    </a:lnTo>
                    <a:lnTo>
                      <a:pt x="1" y="8"/>
                    </a:lnTo>
                    <a:lnTo>
                      <a:pt x="0" y="12"/>
                    </a:lnTo>
                    <a:lnTo>
                      <a:pt x="1" y="18"/>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759" name="Freeform 285"/>
              <p:cNvSpPr>
                <a:spLocks/>
              </p:cNvSpPr>
              <p:nvPr/>
            </p:nvSpPr>
            <p:spPr bwMode="auto">
              <a:xfrm>
                <a:off x="-927" y="2753"/>
                <a:ext cx="13" cy="13"/>
              </a:xfrm>
              <a:custGeom>
                <a:avLst/>
                <a:gdLst>
                  <a:gd name="T0" fmla="*/ 0 w 27"/>
                  <a:gd name="T1" fmla="*/ 0 h 28"/>
                  <a:gd name="T2" fmla="*/ 0 w 27"/>
                  <a:gd name="T3" fmla="*/ 0 h 28"/>
                  <a:gd name="T4" fmla="*/ 0 w 27"/>
                  <a:gd name="T5" fmla="*/ 0 h 28"/>
                  <a:gd name="T6" fmla="*/ 0 w 27"/>
                  <a:gd name="T7" fmla="*/ 0 h 28"/>
                  <a:gd name="T8" fmla="*/ 0 w 27"/>
                  <a:gd name="T9" fmla="*/ 0 h 28"/>
                  <a:gd name="T10" fmla="*/ 0 w 27"/>
                  <a:gd name="T11" fmla="*/ 0 h 28"/>
                  <a:gd name="T12" fmla="*/ 0 w 27"/>
                  <a:gd name="T13" fmla="*/ 0 h 28"/>
                  <a:gd name="T14" fmla="*/ 0 w 27"/>
                  <a:gd name="T15" fmla="*/ 0 h 28"/>
                  <a:gd name="T16" fmla="*/ 0 w 27"/>
                  <a:gd name="T17" fmla="*/ 0 h 28"/>
                  <a:gd name="T18" fmla="*/ 0 w 27"/>
                  <a:gd name="T19" fmla="*/ 0 h 28"/>
                  <a:gd name="T20" fmla="*/ 0 w 27"/>
                  <a:gd name="T21" fmla="*/ 0 h 28"/>
                  <a:gd name="T22" fmla="*/ 0 w 27"/>
                  <a:gd name="T23" fmla="*/ 0 h 28"/>
                  <a:gd name="T24" fmla="*/ 0 w 27"/>
                  <a:gd name="T25" fmla="*/ 0 h 28"/>
                  <a:gd name="T26" fmla="*/ 0 w 27"/>
                  <a:gd name="T27" fmla="*/ 0 h 28"/>
                  <a:gd name="T28" fmla="*/ 0 w 27"/>
                  <a:gd name="T29" fmla="*/ 0 h 28"/>
                  <a:gd name="T30" fmla="*/ 0 w 27"/>
                  <a:gd name="T31" fmla="*/ 0 h 28"/>
                  <a:gd name="T32" fmla="*/ 0 w 27"/>
                  <a:gd name="T33" fmla="*/ 0 h 2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7"/>
                  <a:gd name="T52" fmla="*/ 0 h 28"/>
                  <a:gd name="T53" fmla="*/ 27 w 27"/>
                  <a:gd name="T54" fmla="*/ 28 h 2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7" h="28">
                    <a:moveTo>
                      <a:pt x="2" y="20"/>
                    </a:moveTo>
                    <a:lnTo>
                      <a:pt x="4" y="23"/>
                    </a:lnTo>
                    <a:lnTo>
                      <a:pt x="8" y="27"/>
                    </a:lnTo>
                    <a:lnTo>
                      <a:pt x="13" y="28"/>
                    </a:lnTo>
                    <a:lnTo>
                      <a:pt x="19" y="27"/>
                    </a:lnTo>
                    <a:lnTo>
                      <a:pt x="22" y="23"/>
                    </a:lnTo>
                    <a:lnTo>
                      <a:pt x="26" y="19"/>
                    </a:lnTo>
                    <a:lnTo>
                      <a:pt x="27" y="14"/>
                    </a:lnTo>
                    <a:lnTo>
                      <a:pt x="26" y="9"/>
                    </a:lnTo>
                    <a:lnTo>
                      <a:pt x="22" y="5"/>
                    </a:lnTo>
                    <a:lnTo>
                      <a:pt x="19" y="1"/>
                    </a:lnTo>
                    <a:lnTo>
                      <a:pt x="13" y="0"/>
                    </a:lnTo>
                    <a:lnTo>
                      <a:pt x="8" y="1"/>
                    </a:lnTo>
                    <a:lnTo>
                      <a:pt x="4" y="5"/>
                    </a:lnTo>
                    <a:lnTo>
                      <a:pt x="2" y="9"/>
                    </a:lnTo>
                    <a:lnTo>
                      <a:pt x="0" y="14"/>
                    </a:lnTo>
                    <a:lnTo>
                      <a:pt x="2" y="20"/>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760" name="Freeform 286"/>
              <p:cNvSpPr>
                <a:spLocks/>
              </p:cNvSpPr>
              <p:nvPr/>
            </p:nvSpPr>
            <p:spPr bwMode="auto">
              <a:xfrm>
                <a:off x="-925" y="2730"/>
                <a:ext cx="10" cy="9"/>
              </a:xfrm>
              <a:custGeom>
                <a:avLst/>
                <a:gdLst>
                  <a:gd name="T0" fmla="*/ 0 w 20"/>
                  <a:gd name="T1" fmla="*/ 0 h 20"/>
                  <a:gd name="T2" fmla="*/ 0 w 20"/>
                  <a:gd name="T3" fmla="*/ 0 h 20"/>
                  <a:gd name="T4" fmla="*/ 1 w 20"/>
                  <a:gd name="T5" fmla="*/ 0 h 20"/>
                  <a:gd name="T6" fmla="*/ 1 w 20"/>
                  <a:gd name="T7" fmla="*/ 0 h 20"/>
                  <a:gd name="T8" fmla="*/ 1 w 20"/>
                  <a:gd name="T9" fmla="*/ 0 h 20"/>
                  <a:gd name="T10" fmla="*/ 1 w 20"/>
                  <a:gd name="T11" fmla="*/ 0 h 20"/>
                  <a:gd name="T12" fmla="*/ 1 w 20"/>
                  <a:gd name="T13" fmla="*/ 0 h 20"/>
                  <a:gd name="T14" fmla="*/ 1 w 20"/>
                  <a:gd name="T15" fmla="*/ 0 h 20"/>
                  <a:gd name="T16" fmla="*/ 1 w 20"/>
                  <a:gd name="T17" fmla="*/ 0 h 20"/>
                  <a:gd name="T18" fmla="*/ 1 w 20"/>
                  <a:gd name="T19" fmla="*/ 0 h 20"/>
                  <a:gd name="T20" fmla="*/ 1 w 20"/>
                  <a:gd name="T21" fmla="*/ 0 h 20"/>
                  <a:gd name="T22" fmla="*/ 1 w 20"/>
                  <a:gd name="T23" fmla="*/ 0 h 20"/>
                  <a:gd name="T24" fmla="*/ 1 w 20"/>
                  <a:gd name="T25" fmla="*/ 0 h 20"/>
                  <a:gd name="T26" fmla="*/ 1 w 20"/>
                  <a:gd name="T27" fmla="*/ 0 h 20"/>
                  <a:gd name="T28" fmla="*/ 1 w 20"/>
                  <a:gd name="T29" fmla="*/ 0 h 20"/>
                  <a:gd name="T30" fmla="*/ 1 w 20"/>
                  <a:gd name="T31" fmla="*/ 0 h 20"/>
                  <a:gd name="T32" fmla="*/ 0 w 20"/>
                  <a:gd name="T33" fmla="*/ 0 h 2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
                  <a:gd name="T52" fmla="*/ 0 h 20"/>
                  <a:gd name="T53" fmla="*/ 20 w 20"/>
                  <a:gd name="T54" fmla="*/ 20 h 2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 h="20">
                    <a:moveTo>
                      <a:pt x="0" y="8"/>
                    </a:moveTo>
                    <a:lnTo>
                      <a:pt x="0" y="13"/>
                    </a:lnTo>
                    <a:lnTo>
                      <a:pt x="1" y="15"/>
                    </a:lnTo>
                    <a:lnTo>
                      <a:pt x="5" y="19"/>
                    </a:lnTo>
                    <a:lnTo>
                      <a:pt x="8" y="20"/>
                    </a:lnTo>
                    <a:lnTo>
                      <a:pt x="13" y="20"/>
                    </a:lnTo>
                    <a:lnTo>
                      <a:pt x="16" y="19"/>
                    </a:lnTo>
                    <a:lnTo>
                      <a:pt x="18" y="16"/>
                    </a:lnTo>
                    <a:lnTo>
                      <a:pt x="20" y="13"/>
                    </a:lnTo>
                    <a:lnTo>
                      <a:pt x="20" y="8"/>
                    </a:lnTo>
                    <a:lnTo>
                      <a:pt x="18" y="5"/>
                    </a:lnTo>
                    <a:lnTo>
                      <a:pt x="16" y="1"/>
                    </a:lnTo>
                    <a:lnTo>
                      <a:pt x="13" y="0"/>
                    </a:lnTo>
                    <a:lnTo>
                      <a:pt x="8" y="0"/>
                    </a:lnTo>
                    <a:lnTo>
                      <a:pt x="5" y="1"/>
                    </a:lnTo>
                    <a:lnTo>
                      <a:pt x="1" y="5"/>
                    </a:lnTo>
                    <a:lnTo>
                      <a:pt x="0" y="8"/>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761" name="Freeform 287"/>
              <p:cNvSpPr>
                <a:spLocks/>
              </p:cNvSpPr>
              <p:nvPr/>
            </p:nvSpPr>
            <p:spPr bwMode="auto">
              <a:xfrm>
                <a:off x="-969" y="2579"/>
                <a:ext cx="6" cy="6"/>
              </a:xfrm>
              <a:custGeom>
                <a:avLst/>
                <a:gdLst>
                  <a:gd name="T0" fmla="*/ 1 w 12"/>
                  <a:gd name="T1" fmla="*/ 1 h 11"/>
                  <a:gd name="T2" fmla="*/ 1 w 12"/>
                  <a:gd name="T3" fmla="*/ 1 h 11"/>
                  <a:gd name="T4" fmla="*/ 1 w 12"/>
                  <a:gd name="T5" fmla="*/ 1 h 11"/>
                  <a:gd name="T6" fmla="*/ 1 w 12"/>
                  <a:gd name="T7" fmla="*/ 1 h 11"/>
                  <a:gd name="T8" fmla="*/ 1 w 12"/>
                  <a:gd name="T9" fmla="*/ 1 h 11"/>
                  <a:gd name="T10" fmla="*/ 1 w 12"/>
                  <a:gd name="T11" fmla="*/ 1 h 11"/>
                  <a:gd name="T12" fmla="*/ 1 w 12"/>
                  <a:gd name="T13" fmla="*/ 1 h 11"/>
                  <a:gd name="T14" fmla="*/ 1 w 12"/>
                  <a:gd name="T15" fmla="*/ 0 h 11"/>
                  <a:gd name="T16" fmla="*/ 1 w 12"/>
                  <a:gd name="T17" fmla="*/ 0 h 11"/>
                  <a:gd name="T18" fmla="*/ 1 w 12"/>
                  <a:gd name="T19" fmla="*/ 0 h 11"/>
                  <a:gd name="T20" fmla="*/ 1 w 12"/>
                  <a:gd name="T21" fmla="*/ 1 h 11"/>
                  <a:gd name="T22" fmla="*/ 1 w 12"/>
                  <a:gd name="T23" fmla="*/ 1 h 11"/>
                  <a:gd name="T24" fmla="*/ 0 w 12"/>
                  <a:gd name="T25" fmla="*/ 1 h 11"/>
                  <a:gd name="T26" fmla="*/ 1 w 12"/>
                  <a:gd name="T27" fmla="*/ 1 h 11"/>
                  <a:gd name="T28" fmla="*/ 1 w 12"/>
                  <a:gd name="T29" fmla="*/ 1 h 11"/>
                  <a:gd name="T30" fmla="*/ 1 w 12"/>
                  <a:gd name="T31" fmla="*/ 1 h 11"/>
                  <a:gd name="T32" fmla="*/ 1 w 12"/>
                  <a:gd name="T33" fmla="*/ 1 h 1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2"/>
                  <a:gd name="T52" fmla="*/ 0 h 11"/>
                  <a:gd name="T53" fmla="*/ 12 w 12"/>
                  <a:gd name="T54" fmla="*/ 11 h 1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2" h="11">
                    <a:moveTo>
                      <a:pt x="6" y="11"/>
                    </a:moveTo>
                    <a:lnTo>
                      <a:pt x="8" y="11"/>
                    </a:lnTo>
                    <a:lnTo>
                      <a:pt x="11" y="10"/>
                    </a:lnTo>
                    <a:lnTo>
                      <a:pt x="12" y="8"/>
                    </a:lnTo>
                    <a:lnTo>
                      <a:pt x="12" y="5"/>
                    </a:lnTo>
                    <a:lnTo>
                      <a:pt x="12" y="3"/>
                    </a:lnTo>
                    <a:lnTo>
                      <a:pt x="11" y="2"/>
                    </a:lnTo>
                    <a:lnTo>
                      <a:pt x="8" y="0"/>
                    </a:lnTo>
                    <a:lnTo>
                      <a:pt x="6" y="0"/>
                    </a:lnTo>
                    <a:lnTo>
                      <a:pt x="4" y="0"/>
                    </a:lnTo>
                    <a:lnTo>
                      <a:pt x="3" y="2"/>
                    </a:lnTo>
                    <a:lnTo>
                      <a:pt x="2" y="3"/>
                    </a:lnTo>
                    <a:lnTo>
                      <a:pt x="0" y="5"/>
                    </a:lnTo>
                    <a:lnTo>
                      <a:pt x="2" y="8"/>
                    </a:lnTo>
                    <a:lnTo>
                      <a:pt x="3" y="10"/>
                    </a:lnTo>
                    <a:lnTo>
                      <a:pt x="4" y="11"/>
                    </a:lnTo>
                    <a:lnTo>
                      <a:pt x="6" y="11"/>
                    </a:lnTo>
                    <a:close/>
                  </a:path>
                </a:pathLst>
              </a:custGeom>
              <a:solidFill>
                <a:srgbClr val="66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762" name="Freeform 288"/>
              <p:cNvSpPr>
                <a:spLocks/>
              </p:cNvSpPr>
              <p:nvPr/>
            </p:nvSpPr>
            <p:spPr bwMode="auto">
              <a:xfrm>
                <a:off x="-905" y="2582"/>
                <a:ext cx="5" cy="5"/>
              </a:xfrm>
              <a:custGeom>
                <a:avLst/>
                <a:gdLst>
                  <a:gd name="T0" fmla="*/ 0 w 12"/>
                  <a:gd name="T1" fmla="*/ 0 h 11"/>
                  <a:gd name="T2" fmla="*/ 0 w 12"/>
                  <a:gd name="T3" fmla="*/ 0 h 11"/>
                  <a:gd name="T4" fmla="*/ 0 w 12"/>
                  <a:gd name="T5" fmla="*/ 0 h 11"/>
                  <a:gd name="T6" fmla="*/ 0 w 12"/>
                  <a:gd name="T7" fmla="*/ 0 h 11"/>
                  <a:gd name="T8" fmla="*/ 0 w 12"/>
                  <a:gd name="T9" fmla="*/ 0 h 11"/>
                  <a:gd name="T10" fmla="*/ 0 w 12"/>
                  <a:gd name="T11" fmla="*/ 0 h 11"/>
                  <a:gd name="T12" fmla="*/ 0 w 12"/>
                  <a:gd name="T13" fmla="*/ 0 h 11"/>
                  <a:gd name="T14" fmla="*/ 0 w 12"/>
                  <a:gd name="T15" fmla="*/ 0 h 11"/>
                  <a:gd name="T16" fmla="*/ 0 w 12"/>
                  <a:gd name="T17" fmla="*/ 0 h 11"/>
                  <a:gd name="T18" fmla="*/ 0 w 12"/>
                  <a:gd name="T19" fmla="*/ 0 h 11"/>
                  <a:gd name="T20" fmla="*/ 0 w 12"/>
                  <a:gd name="T21" fmla="*/ 0 h 11"/>
                  <a:gd name="T22" fmla="*/ 0 w 12"/>
                  <a:gd name="T23" fmla="*/ 0 h 11"/>
                  <a:gd name="T24" fmla="*/ 0 w 12"/>
                  <a:gd name="T25" fmla="*/ 0 h 11"/>
                  <a:gd name="T26" fmla="*/ 0 w 12"/>
                  <a:gd name="T27" fmla="*/ 0 h 11"/>
                  <a:gd name="T28" fmla="*/ 0 w 12"/>
                  <a:gd name="T29" fmla="*/ 0 h 11"/>
                  <a:gd name="T30" fmla="*/ 0 w 12"/>
                  <a:gd name="T31" fmla="*/ 0 h 11"/>
                  <a:gd name="T32" fmla="*/ 0 w 12"/>
                  <a:gd name="T33" fmla="*/ 0 h 1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2"/>
                  <a:gd name="T52" fmla="*/ 0 h 11"/>
                  <a:gd name="T53" fmla="*/ 12 w 12"/>
                  <a:gd name="T54" fmla="*/ 11 h 1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2" h="11">
                    <a:moveTo>
                      <a:pt x="9" y="10"/>
                    </a:moveTo>
                    <a:lnTo>
                      <a:pt x="10" y="7"/>
                    </a:lnTo>
                    <a:lnTo>
                      <a:pt x="12" y="6"/>
                    </a:lnTo>
                    <a:lnTo>
                      <a:pt x="10" y="4"/>
                    </a:lnTo>
                    <a:lnTo>
                      <a:pt x="9" y="3"/>
                    </a:lnTo>
                    <a:lnTo>
                      <a:pt x="7" y="2"/>
                    </a:lnTo>
                    <a:lnTo>
                      <a:pt x="6" y="0"/>
                    </a:lnTo>
                    <a:lnTo>
                      <a:pt x="4" y="2"/>
                    </a:lnTo>
                    <a:lnTo>
                      <a:pt x="1" y="3"/>
                    </a:lnTo>
                    <a:lnTo>
                      <a:pt x="0" y="4"/>
                    </a:lnTo>
                    <a:lnTo>
                      <a:pt x="0" y="6"/>
                    </a:lnTo>
                    <a:lnTo>
                      <a:pt x="0" y="7"/>
                    </a:lnTo>
                    <a:lnTo>
                      <a:pt x="1" y="10"/>
                    </a:lnTo>
                    <a:lnTo>
                      <a:pt x="4" y="11"/>
                    </a:lnTo>
                    <a:lnTo>
                      <a:pt x="6" y="11"/>
                    </a:lnTo>
                    <a:lnTo>
                      <a:pt x="7" y="11"/>
                    </a:lnTo>
                    <a:lnTo>
                      <a:pt x="9" y="10"/>
                    </a:lnTo>
                    <a:close/>
                  </a:path>
                </a:pathLst>
              </a:custGeom>
              <a:solidFill>
                <a:srgbClr val="66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763" name="Freeform 289"/>
              <p:cNvSpPr>
                <a:spLocks/>
              </p:cNvSpPr>
              <p:nvPr/>
            </p:nvSpPr>
            <p:spPr bwMode="auto">
              <a:xfrm>
                <a:off x="-890" y="2593"/>
                <a:ext cx="5" cy="6"/>
              </a:xfrm>
              <a:custGeom>
                <a:avLst/>
                <a:gdLst>
                  <a:gd name="T0" fmla="*/ 1 w 10"/>
                  <a:gd name="T1" fmla="*/ 1 h 12"/>
                  <a:gd name="T2" fmla="*/ 1 w 10"/>
                  <a:gd name="T3" fmla="*/ 1 h 12"/>
                  <a:gd name="T4" fmla="*/ 1 w 10"/>
                  <a:gd name="T5" fmla="*/ 1 h 12"/>
                  <a:gd name="T6" fmla="*/ 1 w 10"/>
                  <a:gd name="T7" fmla="*/ 1 h 12"/>
                  <a:gd name="T8" fmla="*/ 1 w 10"/>
                  <a:gd name="T9" fmla="*/ 1 h 12"/>
                  <a:gd name="T10" fmla="*/ 1 w 10"/>
                  <a:gd name="T11" fmla="*/ 1 h 12"/>
                  <a:gd name="T12" fmla="*/ 1 w 10"/>
                  <a:gd name="T13" fmla="*/ 0 h 12"/>
                  <a:gd name="T14" fmla="*/ 1 w 10"/>
                  <a:gd name="T15" fmla="*/ 1 h 12"/>
                  <a:gd name="T16" fmla="*/ 1 w 10"/>
                  <a:gd name="T17" fmla="*/ 1 h 12"/>
                  <a:gd name="T18" fmla="*/ 0 w 10"/>
                  <a:gd name="T19" fmla="*/ 1 h 12"/>
                  <a:gd name="T20" fmla="*/ 0 w 10"/>
                  <a:gd name="T21" fmla="*/ 1 h 12"/>
                  <a:gd name="T22" fmla="*/ 0 w 10"/>
                  <a:gd name="T23" fmla="*/ 1 h 12"/>
                  <a:gd name="T24" fmla="*/ 1 w 10"/>
                  <a:gd name="T25" fmla="*/ 1 h 12"/>
                  <a:gd name="T26" fmla="*/ 1 w 10"/>
                  <a:gd name="T27" fmla="*/ 1 h 12"/>
                  <a:gd name="T28" fmla="*/ 1 w 10"/>
                  <a:gd name="T29" fmla="*/ 1 h 12"/>
                  <a:gd name="T30" fmla="*/ 1 w 10"/>
                  <a:gd name="T31" fmla="*/ 1 h 12"/>
                  <a:gd name="T32" fmla="*/ 1 w 10"/>
                  <a:gd name="T33" fmla="*/ 1 h 1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0"/>
                  <a:gd name="T52" fmla="*/ 0 h 12"/>
                  <a:gd name="T53" fmla="*/ 10 w 10"/>
                  <a:gd name="T54" fmla="*/ 12 h 1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0" h="12">
                    <a:moveTo>
                      <a:pt x="8" y="11"/>
                    </a:moveTo>
                    <a:lnTo>
                      <a:pt x="9" y="8"/>
                    </a:lnTo>
                    <a:lnTo>
                      <a:pt x="10" y="6"/>
                    </a:lnTo>
                    <a:lnTo>
                      <a:pt x="9" y="5"/>
                    </a:lnTo>
                    <a:lnTo>
                      <a:pt x="8" y="3"/>
                    </a:lnTo>
                    <a:lnTo>
                      <a:pt x="7" y="1"/>
                    </a:lnTo>
                    <a:lnTo>
                      <a:pt x="5" y="0"/>
                    </a:lnTo>
                    <a:lnTo>
                      <a:pt x="4" y="1"/>
                    </a:lnTo>
                    <a:lnTo>
                      <a:pt x="1" y="3"/>
                    </a:lnTo>
                    <a:lnTo>
                      <a:pt x="0" y="5"/>
                    </a:lnTo>
                    <a:lnTo>
                      <a:pt x="0" y="6"/>
                    </a:lnTo>
                    <a:lnTo>
                      <a:pt x="0" y="8"/>
                    </a:lnTo>
                    <a:lnTo>
                      <a:pt x="1" y="11"/>
                    </a:lnTo>
                    <a:lnTo>
                      <a:pt x="4" y="12"/>
                    </a:lnTo>
                    <a:lnTo>
                      <a:pt x="5" y="12"/>
                    </a:lnTo>
                    <a:lnTo>
                      <a:pt x="7" y="12"/>
                    </a:lnTo>
                    <a:lnTo>
                      <a:pt x="8" y="11"/>
                    </a:lnTo>
                    <a:close/>
                  </a:path>
                </a:pathLst>
              </a:custGeom>
              <a:solidFill>
                <a:srgbClr val="66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764" name="Freeform 290"/>
              <p:cNvSpPr>
                <a:spLocks/>
              </p:cNvSpPr>
              <p:nvPr/>
            </p:nvSpPr>
            <p:spPr bwMode="auto">
              <a:xfrm>
                <a:off x="-874" y="2603"/>
                <a:ext cx="6" cy="5"/>
              </a:xfrm>
              <a:custGeom>
                <a:avLst/>
                <a:gdLst>
                  <a:gd name="T0" fmla="*/ 1 w 12"/>
                  <a:gd name="T1" fmla="*/ 1 h 10"/>
                  <a:gd name="T2" fmla="*/ 1 w 12"/>
                  <a:gd name="T3" fmla="*/ 1 h 10"/>
                  <a:gd name="T4" fmla="*/ 1 w 12"/>
                  <a:gd name="T5" fmla="*/ 1 h 10"/>
                  <a:gd name="T6" fmla="*/ 1 w 12"/>
                  <a:gd name="T7" fmla="*/ 1 h 10"/>
                  <a:gd name="T8" fmla="*/ 1 w 12"/>
                  <a:gd name="T9" fmla="*/ 1 h 10"/>
                  <a:gd name="T10" fmla="*/ 1 w 12"/>
                  <a:gd name="T11" fmla="*/ 1 h 10"/>
                  <a:gd name="T12" fmla="*/ 1 w 12"/>
                  <a:gd name="T13" fmla="*/ 0 h 10"/>
                  <a:gd name="T14" fmla="*/ 1 w 12"/>
                  <a:gd name="T15" fmla="*/ 1 h 10"/>
                  <a:gd name="T16" fmla="*/ 1 w 12"/>
                  <a:gd name="T17" fmla="*/ 1 h 10"/>
                  <a:gd name="T18" fmla="*/ 0 w 12"/>
                  <a:gd name="T19" fmla="*/ 1 h 10"/>
                  <a:gd name="T20" fmla="*/ 0 w 12"/>
                  <a:gd name="T21" fmla="*/ 1 h 10"/>
                  <a:gd name="T22" fmla="*/ 1 w 12"/>
                  <a:gd name="T23" fmla="*/ 1 h 10"/>
                  <a:gd name="T24" fmla="*/ 1 w 12"/>
                  <a:gd name="T25" fmla="*/ 1 h 10"/>
                  <a:gd name="T26" fmla="*/ 1 w 12"/>
                  <a:gd name="T27" fmla="*/ 1 h 10"/>
                  <a:gd name="T28" fmla="*/ 1 w 12"/>
                  <a:gd name="T29" fmla="*/ 1 h 10"/>
                  <a:gd name="T30" fmla="*/ 1 w 12"/>
                  <a:gd name="T31" fmla="*/ 1 h 10"/>
                  <a:gd name="T32" fmla="*/ 1 w 12"/>
                  <a:gd name="T33" fmla="*/ 1 h 1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2"/>
                  <a:gd name="T52" fmla="*/ 0 h 10"/>
                  <a:gd name="T53" fmla="*/ 12 w 12"/>
                  <a:gd name="T54" fmla="*/ 10 h 1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2" h="10">
                    <a:moveTo>
                      <a:pt x="10" y="9"/>
                    </a:moveTo>
                    <a:lnTo>
                      <a:pt x="11" y="7"/>
                    </a:lnTo>
                    <a:lnTo>
                      <a:pt x="12" y="6"/>
                    </a:lnTo>
                    <a:lnTo>
                      <a:pt x="11" y="3"/>
                    </a:lnTo>
                    <a:lnTo>
                      <a:pt x="10" y="2"/>
                    </a:lnTo>
                    <a:lnTo>
                      <a:pt x="7" y="1"/>
                    </a:lnTo>
                    <a:lnTo>
                      <a:pt x="6" y="0"/>
                    </a:lnTo>
                    <a:lnTo>
                      <a:pt x="4" y="1"/>
                    </a:lnTo>
                    <a:lnTo>
                      <a:pt x="2" y="2"/>
                    </a:lnTo>
                    <a:lnTo>
                      <a:pt x="0" y="5"/>
                    </a:lnTo>
                    <a:lnTo>
                      <a:pt x="0" y="6"/>
                    </a:lnTo>
                    <a:lnTo>
                      <a:pt x="2" y="8"/>
                    </a:lnTo>
                    <a:lnTo>
                      <a:pt x="3" y="9"/>
                    </a:lnTo>
                    <a:lnTo>
                      <a:pt x="4" y="10"/>
                    </a:lnTo>
                    <a:lnTo>
                      <a:pt x="6" y="10"/>
                    </a:lnTo>
                    <a:lnTo>
                      <a:pt x="7" y="10"/>
                    </a:lnTo>
                    <a:lnTo>
                      <a:pt x="10" y="9"/>
                    </a:lnTo>
                    <a:close/>
                  </a:path>
                </a:pathLst>
              </a:custGeom>
              <a:solidFill>
                <a:srgbClr val="66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765" name="Freeform 291"/>
              <p:cNvSpPr>
                <a:spLocks/>
              </p:cNvSpPr>
              <p:nvPr/>
            </p:nvSpPr>
            <p:spPr bwMode="auto">
              <a:xfrm>
                <a:off x="-814" y="2550"/>
                <a:ext cx="5" cy="6"/>
              </a:xfrm>
              <a:custGeom>
                <a:avLst/>
                <a:gdLst>
                  <a:gd name="T0" fmla="*/ 0 w 11"/>
                  <a:gd name="T1" fmla="*/ 1 h 11"/>
                  <a:gd name="T2" fmla="*/ 0 w 11"/>
                  <a:gd name="T3" fmla="*/ 1 h 11"/>
                  <a:gd name="T4" fmla="*/ 0 w 11"/>
                  <a:gd name="T5" fmla="*/ 1 h 11"/>
                  <a:gd name="T6" fmla="*/ 0 w 11"/>
                  <a:gd name="T7" fmla="*/ 0 h 11"/>
                  <a:gd name="T8" fmla="*/ 0 w 11"/>
                  <a:gd name="T9" fmla="*/ 0 h 11"/>
                  <a:gd name="T10" fmla="*/ 0 w 11"/>
                  <a:gd name="T11" fmla="*/ 1 h 11"/>
                  <a:gd name="T12" fmla="*/ 0 w 11"/>
                  <a:gd name="T13" fmla="*/ 1 h 11"/>
                  <a:gd name="T14" fmla="*/ 0 w 11"/>
                  <a:gd name="T15" fmla="*/ 1 h 11"/>
                  <a:gd name="T16" fmla="*/ 0 w 11"/>
                  <a:gd name="T17" fmla="*/ 1 h 11"/>
                  <a:gd name="T18" fmla="*/ 0 w 11"/>
                  <a:gd name="T19" fmla="*/ 1 h 11"/>
                  <a:gd name="T20" fmla="*/ 0 w 11"/>
                  <a:gd name="T21" fmla="*/ 1 h 11"/>
                  <a:gd name="T22" fmla="*/ 0 w 11"/>
                  <a:gd name="T23" fmla="*/ 1 h 11"/>
                  <a:gd name="T24" fmla="*/ 0 w 11"/>
                  <a:gd name="T25" fmla="*/ 1 h 11"/>
                  <a:gd name="T26" fmla="*/ 0 w 11"/>
                  <a:gd name="T27" fmla="*/ 1 h 11"/>
                  <a:gd name="T28" fmla="*/ 0 w 11"/>
                  <a:gd name="T29" fmla="*/ 1 h 11"/>
                  <a:gd name="T30" fmla="*/ 0 w 11"/>
                  <a:gd name="T31" fmla="*/ 1 h 11"/>
                  <a:gd name="T32" fmla="*/ 0 w 11"/>
                  <a:gd name="T33" fmla="*/ 1 h 1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
                  <a:gd name="T52" fmla="*/ 0 h 11"/>
                  <a:gd name="T53" fmla="*/ 11 w 11"/>
                  <a:gd name="T54" fmla="*/ 11 h 1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 h="11">
                    <a:moveTo>
                      <a:pt x="11" y="5"/>
                    </a:moveTo>
                    <a:lnTo>
                      <a:pt x="11" y="3"/>
                    </a:lnTo>
                    <a:lnTo>
                      <a:pt x="8" y="1"/>
                    </a:lnTo>
                    <a:lnTo>
                      <a:pt x="7" y="0"/>
                    </a:lnTo>
                    <a:lnTo>
                      <a:pt x="5" y="0"/>
                    </a:lnTo>
                    <a:lnTo>
                      <a:pt x="2" y="1"/>
                    </a:lnTo>
                    <a:lnTo>
                      <a:pt x="1" y="2"/>
                    </a:lnTo>
                    <a:lnTo>
                      <a:pt x="0" y="5"/>
                    </a:lnTo>
                    <a:lnTo>
                      <a:pt x="0" y="7"/>
                    </a:lnTo>
                    <a:lnTo>
                      <a:pt x="1" y="8"/>
                    </a:lnTo>
                    <a:lnTo>
                      <a:pt x="2" y="10"/>
                    </a:lnTo>
                    <a:lnTo>
                      <a:pt x="5" y="11"/>
                    </a:lnTo>
                    <a:lnTo>
                      <a:pt x="7" y="11"/>
                    </a:lnTo>
                    <a:lnTo>
                      <a:pt x="8" y="10"/>
                    </a:lnTo>
                    <a:lnTo>
                      <a:pt x="11" y="9"/>
                    </a:lnTo>
                    <a:lnTo>
                      <a:pt x="11" y="7"/>
                    </a:lnTo>
                    <a:lnTo>
                      <a:pt x="11" y="5"/>
                    </a:lnTo>
                    <a:close/>
                  </a:path>
                </a:pathLst>
              </a:custGeom>
              <a:solidFill>
                <a:srgbClr val="66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766" name="Freeform 292"/>
              <p:cNvSpPr>
                <a:spLocks/>
              </p:cNvSpPr>
              <p:nvPr/>
            </p:nvSpPr>
            <p:spPr bwMode="auto">
              <a:xfrm>
                <a:off x="-797" y="2544"/>
                <a:ext cx="6" cy="5"/>
              </a:xfrm>
              <a:custGeom>
                <a:avLst/>
                <a:gdLst>
                  <a:gd name="T0" fmla="*/ 1 w 10"/>
                  <a:gd name="T1" fmla="*/ 0 h 11"/>
                  <a:gd name="T2" fmla="*/ 1 w 10"/>
                  <a:gd name="T3" fmla="*/ 0 h 11"/>
                  <a:gd name="T4" fmla="*/ 1 w 10"/>
                  <a:gd name="T5" fmla="*/ 0 h 11"/>
                  <a:gd name="T6" fmla="*/ 1 w 10"/>
                  <a:gd name="T7" fmla="*/ 0 h 11"/>
                  <a:gd name="T8" fmla="*/ 1 w 10"/>
                  <a:gd name="T9" fmla="*/ 0 h 11"/>
                  <a:gd name="T10" fmla="*/ 1 w 10"/>
                  <a:gd name="T11" fmla="*/ 0 h 11"/>
                  <a:gd name="T12" fmla="*/ 1 w 10"/>
                  <a:gd name="T13" fmla="*/ 0 h 11"/>
                  <a:gd name="T14" fmla="*/ 0 w 10"/>
                  <a:gd name="T15" fmla="*/ 0 h 11"/>
                  <a:gd name="T16" fmla="*/ 0 w 10"/>
                  <a:gd name="T17" fmla="*/ 0 h 11"/>
                  <a:gd name="T18" fmla="*/ 1 w 10"/>
                  <a:gd name="T19" fmla="*/ 0 h 11"/>
                  <a:gd name="T20" fmla="*/ 1 w 10"/>
                  <a:gd name="T21" fmla="*/ 0 h 11"/>
                  <a:gd name="T22" fmla="*/ 1 w 10"/>
                  <a:gd name="T23" fmla="*/ 0 h 11"/>
                  <a:gd name="T24" fmla="*/ 1 w 10"/>
                  <a:gd name="T25" fmla="*/ 0 h 11"/>
                  <a:gd name="T26" fmla="*/ 1 w 10"/>
                  <a:gd name="T27" fmla="*/ 0 h 11"/>
                  <a:gd name="T28" fmla="*/ 1 w 10"/>
                  <a:gd name="T29" fmla="*/ 0 h 11"/>
                  <a:gd name="T30" fmla="*/ 1 w 10"/>
                  <a:gd name="T31" fmla="*/ 0 h 11"/>
                  <a:gd name="T32" fmla="*/ 1 w 10"/>
                  <a:gd name="T33" fmla="*/ 0 h 1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0"/>
                  <a:gd name="T52" fmla="*/ 0 h 11"/>
                  <a:gd name="T53" fmla="*/ 10 w 10"/>
                  <a:gd name="T54" fmla="*/ 11 h 1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0" h="11">
                    <a:moveTo>
                      <a:pt x="10" y="5"/>
                    </a:moveTo>
                    <a:lnTo>
                      <a:pt x="9" y="3"/>
                    </a:lnTo>
                    <a:lnTo>
                      <a:pt x="8" y="2"/>
                    </a:lnTo>
                    <a:lnTo>
                      <a:pt x="6" y="0"/>
                    </a:lnTo>
                    <a:lnTo>
                      <a:pt x="4" y="0"/>
                    </a:lnTo>
                    <a:lnTo>
                      <a:pt x="2" y="2"/>
                    </a:lnTo>
                    <a:lnTo>
                      <a:pt x="1" y="3"/>
                    </a:lnTo>
                    <a:lnTo>
                      <a:pt x="0" y="5"/>
                    </a:lnTo>
                    <a:lnTo>
                      <a:pt x="0" y="7"/>
                    </a:lnTo>
                    <a:lnTo>
                      <a:pt x="1" y="8"/>
                    </a:lnTo>
                    <a:lnTo>
                      <a:pt x="2" y="11"/>
                    </a:lnTo>
                    <a:lnTo>
                      <a:pt x="3" y="11"/>
                    </a:lnTo>
                    <a:lnTo>
                      <a:pt x="6" y="11"/>
                    </a:lnTo>
                    <a:lnTo>
                      <a:pt x="8" y="11"/>
                    </a:lnTo>
                    <a:lnTo>
                      <a:pt x="9" y="10"/>
                    </a:lnTo>
                    <a:lnTo>
                      <a:pt x="10" y="7"/>
                    </a:lnTo>
                    <a:lnTo>
                      <a:pt x="10" y="5"/>
                    </a:lnTo>
                    <a:close/>
                  </a:path>
                </a:pathLst>
              </a:custGeom>
              <a:solidFill>
                <a:srgbClr val="66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767" name="Freeform 293"/>
              <p:cNvSpPr>
                <a:spLocks/>
              </p:cNvSpPr>
              <p:nvPr/>
            </p:nvSpPr>
            <p:spPr bwMode="auto">
              <a:xfrm>
                <a:off x="-779" y="2536"/>
                <a:ext cx="5" cy="5"/>
              </a:xfrm>
              <a:custGeom>
                <a:avLst/>
                <a:gdLst>
                  <a:gd name="T0" fmla="*/ 0 w 12"/>
                  <a:gd name="T1" fmla="*/ 1 h 10"/>
                  <a:gd name="T2" fmla="*/ 0 w 12"/>
                  <a:gd name="T3" fmla="*/ 1 h 10"/>
                  <a:gd name="T4" fmla="*/ 0 w 12"/>
                  <a:gd name="T5" fmla="*/ 1 h 10"/>
                  <a:gd name="T6" fmla="*/ 0 w 12"/>
                  <a:gd name="T7" fmla="*/ 0 h 10"/>
                  <a:gd name="T8" fmla="*/ 0 w 12"/>
                  <a:gd name="T9" fmla="*/ 0 h 10"/>
                  <a:gd name="T10" fmla="*/ 0 w 12"/>
                  <a:gd name="T11" fmla="*/ 1 h 10"/>
                  <a:gd name="T12" fmla="*/ 0 w 12"/>
                  <a:gd name="T13" fmla="*/ 1 h 10"/>
                  <a:gd name="T14" fmla="*/ 0 w 12"/>
                  <a:gd name="T15" fmla="*/ 1 h 10"/>
                  <a:gd name="T16" fmla="*/ 0 w 12"/>
                  <a:gd name="T17" fmla="*/ 1 h 10"/>
                  <a:gd name="T18" fmla="*/ 0 w 12"/>
                  <a:gd name="T19" fmla="*/ 1 h 10"/>
                  <a:gd name="T20" fmla="*/ 0 w 12"/>
                  <a:gd name="T21" fmla="*/ 1 h 10"/>
                  <a:gd name="T22" fmla="*/ 0 w 12"/>
                  <a:gd name="T23" fmla="*/ 1 h 10"/>
                  <a:gd name="T24" fmla="*/ 0 w 12"/>
                  <a:gd name="T25" fmla="*/ 1 h 10"/>
                  <a:gd name="T26" fmla="*/ 0 w 12"/>
                  <a:gd name="T27" fmla="*/ 1 h 10"/>
                  <a:gd name="T28" fmla="*/ 0 w 12"/>
                  <a:gd name="T29" fmla="*/ 1 h 10"/>
                  <a:gd name="T30" fmla="*/ 0 w 12"/>
                  <a:gd name="T31" fmla="*/ 1 h 10"/>
                  <a:gd name="T32" fmla="*/ 0 w 12"/>
                  <a:gd name="T33" fmla="*/ 1 h 1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2"/>
                  <a:gd name="T52" fmla="*/ 0 h 10"/>
                  <a:gd name="T53" fmla="*/ 12 w 12"/>
                  <a:gd name="T54" fmla="*/ 10 h 1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2" h="10">
                    <a:moveTo>
                      <a:pt x="12" y="5"/>
                    </a:moveTo>
                    <a:lnTo>
                      <a:pt x="11" y="2"/>
                    </a:lnTo>
                    <a:lnTo>
                      <a:pt x="10" y="1"/>
                    </a:lnTo>
                    <a:lnTo>
                      <a:pt x="7" y="0"/>
                    </a:lnTo>
                    <a:lnTo>
                      <a:pt x="5" y="0"/>
                    </a:lnTo>
                    <a:lnTo>
                      <a:pt x="4" y="1"/>
                    </a:lnTo>
                    <a:lnTo>
                      <a:pt x="2" y="2"/>
                    </a:lnTo>
                    <a:lnTo>
                      <a:pt x="0" y="5"/>
                    </a:lnTo>
                    <a:lnTo>
                      <a:pt x="0" y="7"/>
                    </a:lnTo>
                    <a:lnTo>
                      <a:pt x="2" y="8"/>
                    </a:lnTo>
                    <a:lnTo>
                      <a:pt x="3" y="10"/>
                    </a:lnTo>
                    <a:lnTo>
                      <a:pt x="5" y="10"/>
                    </a:lnTo>
                    <a:lnTo>
                      <a:pt x="7" y="10"/>
                    </a:lnTo>
                    <a:lnTo>
                      <a:pt x="8" y="10"/>
                    </a:lnTo>
                    <a:lnTo>
                      <a:pt x="11" y="9"/>
                    </a:lnTo>
                    <a:lnTo>
                      <a:pt x="12" y="7"/>
                    </a:lnTo>
                    <a:lnTo>
                      <a:pt x="12" y="5"/>
                    </a:lnTo>
                    <a:close/>
                  </a:path>
                </a:pathLst>
              </a:custGeom>
              <a:solidFill>
                <a:srgbClr val="66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768" name="Freeform 294"/>
              <p:cNvSpPr>
                <a:spLocks/>
              </p:cNvSpPr>
              <p:nvPr/>
            </p:nvSpPr>
            <p:spPr bwMode="auto">
              <a:xfrm>
                <a:off x="-818" y="2507"/>
                <a:ext cx="5" cy="6"/>
              </a:xfrm>
              <a:custGeom>
                <a:avLst/>
                <a:gdLst>
                  <a:gd name="T0" fmla="*/ 0 w 12"/>
                  <a:gd name="T1" fmla="*/ 1 h 11"/>
                  <a:gd name="T2" fmla="*/ 0 w 12"/>
                  <a:gd name="T3" fmla="*/ 1 h 11"/>
                  <a:gd name="T4" fmla="*/ 0 w 12"/>
                  <a:gd name="T5" fmla="*/ 0 h 11"/>
                  <a:gd name="T6" fmla="*/ 0 w 12"/>
                  <a:gd name="T7" fmla="*/ 1 h 11"/>
                  <a:gd name="T8" fmla="*/ 0 w 12"/>
                  <a:gd name="T9" fmla="*/ 1 h 11"/>
                  <a:gd name="T10" fmla="*/ 0 w 12"/>
                  <a:gd name="T11" fmla="*/ 1 h 11"/>
                  <a:gd name="T12" fmla="*/ 0 w 12"/>
                  <a:gd name="T13" fmla="*/ 1 h 11"/>
                  <a:gd name="T14" fmla="*/ 0 w 12"/>
                  <a:gd name="T15" fmla="*/ 1 h 11"/>
                  <a:gd name="T16" fmla="*/ 0 w 12"/>
                  <a:gd name="T17" fmla="*/ 1 h 11"/>
                  <a:gd name="T18" fmla="*/ 0 w 12"/>
                  <a:gd name="T19" fmla="*/ 1 h 11"/>
                  <a:gd name="T20" fmla="*/ 0 w 12"/>
                  <a:gd name="T21" fmla="*/ 1 h 11"/>
                  <a:gd name="T22" fmla="*/ 0 w 12"/>
                  <a:gd name="T23" fmla="*/ 1 h 11"/>
                  <a:gd name="T24" fmla="*/ 0 w 12"/>
                  <a:gd name="T25" fmla="*/ 1 h 11"/>
                  <a:gd name="T26" fmla="*/ 0 w 12"/>
                  <a:gd name="T27" fmla="*/ 1 h 11"/>
                  <a:gd name="T28" fmla="*/ 0 w 12"/>
                  <a:gd name="T29" fmla="*/ 1 h 11"/>
                  <a:gd name="T30" fmla="*/ 0 w 12"/>
                  <a:gd name="T31" fmla="*/ 1 h 11"/>
                  <a:gd name="T32" fmla="*/ 0 w 12"/>
                  <a:gd name="T33" fmla="*/ 1 h 1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2"/>
                  <a:gd name="T52" fmla="*/ 0 h 11"/>
                  <a:gd name="T53" fmla="*/ 12 w 12"/>
                  <a:gd name="T54" fmla="*/ 11 h 1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2" h="11">
                    <a:moveTo>
                      <a:pt x="9" y="2"/>
                    </a:moveTo>
                    <a:lnTo>
                      <a:pt x="7" y="1"/>
                    </a:lnTo>
                    <a:lnTo>
                      <a:pt x="6" y="0"/>
                    </a:lnTo>
                    <a:lnTo>
                      <a:pt x="4" y="1"/>
                    </a:lnTo>
                    <a:lnTo>
                      <a:pt x="1" y="2"/>
                    </a:lnTo>
                    <a:lnTo>
                      <a:pt x="0" y="4"/>
                    </a:lnTo>
                    <a:lnTo>
                      <a:pt x="0" y="5"/>
                    </a:lnTo>
                    <a:lnTo>
                      <a:pt x="1" y="8"/>
                    </a:lnTo>
                    <a:lnTo>
                      <a:pt x="2" y="10"/>
                    </a:lnTo>
                    <a:lnTo>
                      <a:pt x="5" y="11"/>
                    </a:lnTo>
                    <a:lnTo>
                      <a:pt x="6" y="11"/>
                    </a:lnTo>
                    <a:lnTo>
                      <a:pt x="8" y="10"/>
                    </a:lnTo>
                    <a:lnTo>
                      <a:pt x="9" y="9"/>
                    </a:lnTo>
                    <a:lnTo>
                      <a:pt x="10" y="7"/>
                    </a:lnTo>
                    <a:lnTo>
                      <a:pt x="12" y="5"/>
                    </a:lnTo>
                    <a:lnTo>
                      <a:pt x="10" y="3"/>
                    </a:lnTo>
                    <a:lnTo>
                      <a:pt x="9" y="2"/>
                    </a:lnTo>
                    <a:close/>
                  </a:path>
                </a:pathLst>
              </a:custGeom>
              <a:solidFill>
                <a:srgbClr val="66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769" name="Freeform 295"/>
              <p:cNvSpPr>
                <a:spLocks/>
              </p:cNvSpPr>
              <p:nvPr/>
            </p:nvSpPr>
            <p:spPr bwMode="auto">
              <a:xfrm>
                <a:off x="-801" y="2498"/>
                <a:ext cx="6" cy="5"/>
              </a:xfrm>
              <a:custGeom>
                <a:avLst/>
                <a:gdLst>
                  <a:gd name="T0" fmla="*/ 1 w 11"/>
                  <a:gd name="T1" fmla="*/ 0 h 11"/>
                  <a:gd name="T2" fmla="*/ 1 w 11"/>
                  <a:gd name="T3" fmla="*/ 0 h 11"/>
                  <a:gd name="T4" fmla="*/ 1 w 11"/>
                  <a:gd name="T5" fmla="*/ 0 h 11"/>
                  <a:gd name="T6" fmla="*/ 1 w 11"/>
                  <a:gd name="T7" fmla="*/ 0 h 11"/>
                  <a:gd name="T8" fmla="*/ 1 w 11"/>
                  <a:gd name="T9" fmla="*/ 0 h 11"/>
                  <a:gd name="T10" fmla="*/ 0 w 11"/>
                  <a:gd name="T11" fmla="*/ 0 h 11"/>
                  <a:gd name="T12" fmla="*/ 0 w 11"/>
                  <a:gd name="T13" fmla="*/ 0 h 11"/>
                  <a:gd name="T14" fmla="*/ 1 w 11"/>
                  <a:gd name="T15" fmla="*/ 0 h 11"/>
                  <a:gd name="T16" fmla="*/ 1 w 11"/>
                  <a:gd name="T17" fmla="*/ 0 h 11"/>
                  <a:gd name="T18" fmla="*/ 1 w 11"/>
                  <a:gd name="T19" fmla="*/ 0 h 11"/>
                  <a:gd name="T20" fmla="*/ 1 w 11"/>
                  <a:gd name="T21" fmla="*/ 0 h 11"/>
                  <a:gd name="T22" fmla="*/ 1 w 11"/>
                  <a:gd name="T23" fmla="*/ 0 h 11"/>
                  <a:gd name="T24" fmla="*/ 1 w 11"/>
                  <a:gd name="T25" fmla="*/ 0 h 11"/>
                  <a:gd name="T26" fmla="*/ 1 w 11"/>
                  <a:gd name="T27" fmla="*/ 0 h 11"/>
                  <a:gd name="T28" fmla="*/ 1 w 11"/>
                  <a:gd name="T29" fmla="*/ 0 h 11"/>
                  <a:gd name="T30" fmla="*/ 1 w 11"/>
                  <a:gd name="T31" fmla="*/ 0 h 11"/>
                  <a:gd name="T32" fmla="*/ 1 w 11"/>
                  <a:gd name="T33" fmla="*/ 0 h 1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
                  <a:gd name="T52" fmla="*/ 0 h 11"/>
                  <a:gd name="T53" fmla="*/ 11 w 11"/>
                  <a:gd name="T54" fmla="*/ 11 h 1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 h="11">
                    <a:moveTo>
                      <a:pt x="9" y="1"/>
                    </a:moveTo>
                    <a:lnTo>
                      <a:pt x="7" y="0"/>
                    </a:lnTo>
                    <a:lnTo>
                      <a:pt x="6" y="0"/>
                    </a:lnTo>
                    <a:lnTo>
                      <a:pt x="3" y="1"/>
                    </a:lnTo>
                    <a:lnTo>
                      <a:pt x="1" y="3"/>
                    </a:lnTo>
                    <a:lnTo>
                      <a:pt x="0" y="4"/>
                    </a:lnTo>
                    <a:lnTo>
                      <a:pt x="0" y="6"/>
                    </a:lnTo>
                    <a:lnTo>
                      <a:pt x="1" y="7"/>
                    </a:lnTo>
                    <a:lnTo>
                      <a:pt x="2" y="9"/>
                    </a:lnTo>
                    <a:lnTo>
                      <a:pt x="4" y="11"/>
                    </a:lnTo>
                    <a:lnTo>
                      <a:pt x="6" y="11"/>
                    </a:lnTo>
                    <a:lnTo>
                      <a:pt x="8" y="11"/>
                    </a:lnTo>
                    <a:lnTo>
                      <a:pt x="9" y="9"/>
                    </a:lnTo>
                    <a:lnTo>
                      <a:pt x="10" y="7"/>
                    </a:lnTo>
                    <a:lnTo>
                      <a:pt x="11" y="5"/>
                    </a:lnTo>
                    <a:lnTo>
                      <a:pt x="10" y="4"/>
                    </a:lnTo>
                    <a:lnTo>
                      <a:pt x="9" y="1"/>
                    </a:lnTo>
                    <a:close/>
                  </a:path>
                </a:pathLst>
              </a:custGeom>
              <a:solidFill>
                <a:srgbClr val="66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770" name="Freeform 296"/>
              <p:cNvSpPr>
                <a:spLocks/>
              </p:cNvSpPr>
              <p:nvPr/>
            </p:nvSpPr>
            <p:spPr bwMode="auto">
              <a:xfrm>
                <a:off x="-787" y="2484"/>
                <a:ext cx="5" cy="6"/>
              </a:xfrm>
              <a:custGeom>
                <a:avLst/>
                <a:gdLst>
                  <a:gd name="T0" fmla="*/ 0 w 11"/>
                  <a:gd name="T1" fmla="*/ 1 h 11"/>
                  <a:gd name="T2" fmla="*/ 0 w 11"/>
                  <a:gd name="T3" fmla="*/ 1 h 11"/>
                  <a:gd name="T4" fmla="*/ 0 w 11"/>
                  <a:gd name="T5" fmla="*/ 0 h 11"/>
                  <a:gd name="T6" fmla="*/ 0 w 11"/>
                  <a:gd name="T7" fmla="*/ 1 h 11"/>
                  <a:gd name="T8" fmla="*/ 0 w 11"/>
                  <a:gd name="T9" fmla="*/ 1 h 11"/>
                  <a:gd name="T10" fmla="*/ 0 w 11"/>
                  <a:gd name="T11" fmla="*/ 1 h 11"/>
                  <a:gd name="T12" fmla="*/ 0 w 11"/>
                  <a:gd name="T13" fmla="*/ 1 h 11"/>
                  <a:gd name="T14" fmla="*/ 0 w 11"/>
                  <a:gd name="T15" fmla="*/ 1 h 11"/>
                  <a:gd name="T16" fmla="*/ 0 w 11"/>
                  <a:gd name="T17" fmla="*/ 1 h 11"/>
                  <a:gd name="T18" fmla="*/ 0 w 11"/>
                  <a:gd name="T19" fmla="*/ 1 h 11"/>
                  <a:gd name="T20" fmla="*/ 0 w 11"/>
                  <a:gd name="T21" fmla="*/ 1 h 11"/>
                  <a:gd name="T22" fmla="*/ 0 w 11"/>
                  <a:gd name="T23" fmla="*/ 1 h 11"/>
                  <a:gd name="T24" fmla="*/ 0 w 11"/>
                  <a:gd name="T25" fmla="*/ 1 h 11"/>
                  <a:gd name="T26" fmla="*/ 0 w 11"/>
                  <a:gd name="T27" fmla="*/ 1 h 11"/>
                  <a:gd name="T28" fmla="*/ 0 w 11"/>
                  <a:gd name="T29" fmla="*/ 1 h 11"/>
                  <a:gd name="T30" fmla="*/ 0 w 11"/>
                  <a:gd name="T31" fmla="*/ 1 h 11"/>
                  <a:gd name="T32" fmla="*/ 0 w 11"/>
                  <a:gd name="T33" fmla="*/ 1 h 1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
                  <a:gd name="T52" fmla="*/ 0 h 11"/>
                  <a:gd name="T53" fmla="*/ 11 w 11"/>
                  <a:gd name="T54" fmla="*/ 11 h 1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 h="11">
                    <a:moveTo>
                      <a:pt x="9" y="2"/>
                    </a:moveTo>
                    <a:lnTo>
                      <a:pt x="6" y="1"/>
                    </a:lnTo>
                    <a:lnTo>
                      <a:pt x="5" y="0"/>
                    </a:lnTo>
                    <a:lnTo>
                      <a:pt x="3" y="1"/>
                    </a:lnTo>
                    <a:lnTo>
                      <a:pt x="2" y="2"/>
                    </a:lnTo>
                    <a:lnTo>
                      <a:pt x="0" y="4"/>
                    </a:lnTo>
                    <a:lnTo>
                      <a:pt x="0" y="5"/>
                    </a:lnTo>
                    <a:lnTo>
                      <a:pt x="0" y="8"/>
                    </a:lnTo>
                    <a:lnTo>
                      <a:pt x="2" y="10"/>
                    </a:lnTo>
                    <a:lnTo>
                      <a:pt x="4" y="11"/>
                    </a:lnTo>
                    <a:lnTo>
                      <a:pt x="6" y="11"/>
                    </a:lnTo>
                    <a:lnTo>
                      <a:pt x="7" y="10"/>
                    </a:lnTo>
                    <a:lnTo>
                      <a:pt x="10" y="9"/>
                    </a:lnTo>
                    <a:lnTo>
                      <a:pt x="11" y="6"/>
                    </a:lnTo>
                    <a:lnTo>
                      <a:pt x="11" y="5"/>
                    </a:lnTo>
                    <a:lnTo>
                      <a:pt x="10" y="3"/>
                    </a:lnTo>
                    <a:lnTo>
                      <a:pt x="9" y="2"/>
                    </a:lnTo>
                    <a:close/>
                  </a:path>
                </a:pathLst>
              </a:custGeom>
              <a:solidFill>
                <a:srgbClr val="66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771" name="Freeform 297"/>
              <p:cNvSpPr>
                <a:spLocks/>
              </p:cNvSpPr>
              <p:nvPr/>
            </p:nvSpPr>
            <p:spPr bwMode="auto">
              <a:xfrm>
                <a:off x="-776" y="2469"/>
                <a:ext cx="5" cy="6"/>
              </a:xfrm>
              <a:custGeom>
                <a:avLst/>
                <a:gdLst>
                  <a:gd name="T0" fmla="*/ 0 w 11"/>
                  <a:gd name="T1" fmla="*/ 1 h 12"/>
                  <a:gd name="T2" fmla="*/ 0 w 11"/>
                  <a:gd name="T3" fmla="*/ 1 h 12"/>
                  <a:gd name="T4" fmla="*/ 0 w 11"/>
                  <a:gd name="T5" fmla="*/ 0 h 12"/>
                  <a:gd name="T6" fmla="*/ 0 w 11"/>
                  <a:gd name="T7" fmla="*/ 1 h 12"/>
                  <a:gd name="T8" fmla="*/ 0 w 11"/>
                  <a:gd name="T9" fmla="*/ 1 h 12"/>
                  <a:gd name="T10" fmla="*/ 0 w 11"/>
                  <a:gd name="T11" fmla="*/ 1 h 12"/>
                  <a:gd name="T12" fmla="*/ 0 w 11"/>
                  <a:gd name="T13" fmla="*/ 1 h 12"/>
                  <a:gd name="T14" fmla="*/ 0 w 11"/>
                  <a:gd name="T15" fmla="*/ 1 h 12"/>
                  <a:gd name="T16" fmla="*/ 0 w 11"/>
                  <a:gd name="T17" fmla="*/ 1 h 12"/>
                  <a:gd name="T18" fmla="*/ 0 w 11"/>
                  <a:gd name="T19" fmla="*/ 1 h 12"/>
                  <a:gd name="T20" fmla="*/ 0 w 11"/>
                  <a:gd name="T21" fmla="*/ 1 h 12"/>
                  <a:gd name="T22" fmla="*/ 0 w 11"/>
                  <a:gd name="T23" fmla="*/ 1 h 12"/>
                  <a:gd name="T24" fmla="*/ 0 w 11"/>
                  <a:gd name="T25" fmla="*/ 1 h 12"/>
                  <a:gd name="T26" fmla="*/ 0 w 11"/>
                  <a:gd name="T27" fmla="*/ 1 h 12"/>
                  <a:gd name="T28" fmla="*/ 0 w 11"/>
                  <a:gd name="T29" fmla="*/ 1 h 12"/>
                  <a:gd name="T30" fmla="*/ 0 w 11"/>
                  <a:gd name="T31" fmla="*/ 1 h 12"/>
                  <a:gd name="T32" fmla="*/ 0 w 11"/>
                  <a:gd name="T33" fmla="*/ 1 h 1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
                  <a:gd name="T52" fmla="*/ 0 h 12"/>
                  <a:gd name="T53" fmla="*/ 11 w 11"/>
                  <a:gd name="T54" fmla="*/ 12 h 1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 h="12">
                    <a:moveTo>
                      <a:pt x="8" y="3"/>
                    </a:moveTo>
                    <a:lnTo>
                      <a:pt x="6" y="2"/>
                    </a:lnTo>
                    <a:lnTo>
                      <a:pt x="5" y="0"/>
                    </a:lnTo>
                    <a:lnTo>
                      <a:pt x="2" y="2"/>
                    </a:lnTo>
                    <a:lnTo>
                      <a:pt x="1" y="3"/>
                    </a:lnTo>
                    <a:lnTo>
                      <a:pt x="0" y="5"/>
                    </a:lnTo>
                    <a:lnTo>
                      <a:pt x="0" y="6"/>
                    </a:lnTo>
                    <a:lnTo>
                      <a:pt x="0" y="9"/>
                    </a:lnTo>
                    <a:lnTo>
                      <a:pt x="1" y="11"/>
                    </a:lnTo>
                    <a:lnTo>
                      <a:pt x="4" y="12"/>
                    </a:lnTo>
                    <a:lnTo>
                      <a:pt x="6" y="12"/>
                    </a:lnTo>
                    <a:lnTo>
                      <a:pt x="7" y="12"/>
                    </a:lnTo>
                    <a:lnTo>
                      <a:pt x="9" y="11"/>
                    </a:lnTo>
                    <a:lnTo>
                      <a:pt x="11" y="9"/>
                    </a:lnTo>
                    <a:lnTo>
                      <a:pt x="11" y="6"/>
                    </a:lnTo>
                    <a:lnTo>
                      <a:pt x="9" y="5"/>
                    </a:lnTo>
                    <a:lnTo>
                      <a:pt x="8" y="3"/>
                    </a:lnTo>
                    <a:close/>
                  </a:path>
                </a:pathLst>
              </a:custGeom>
              <a:solidFill>
                <a:srgbClr val="66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772" name="Freeform 298"/>
              <p:cNvSpPr>
                <a:spLocks/>
              </p:cNvSpPr>
              <p:nvPr/>
            </p:nvSpPr>
            <p:spPr bwMode="auto">
              <a:xfrm>
                <a:off x="-768" y="2451"/>
                <a:ext cx="5" cy="6"/>
              </a:xfrm>
              <a:custGeom>
                <a:avLst/>
                <a:gdLst>
                  <a:gd name="T0" fmla="*/ 0 w 11"/>
                  <a:gd name="T1" fmla="*/ 1 h 10"/>
                  <a:gd name="T2" fmla="*/ 0 w 11"/>
                  <a:gd name="T3" fmla="*/ 0 h 10"/>
                  <a:gd name="T4" fmla="*/ 0 w 11"/>
                  <a:gd name="T5" fmla="*/ 0 h 10"/>
                  <a:gd name="T6" fmla="*/ 0 w 11"/>
                  <a:gd name="T7" fmla="*/ 1 h 10"/>
                  <a:gd name="T8" fmla="*/ 0 w 11"/>
                  <a:gd name="T9" fmla="*/ 1 h 10"/>
                  <a:gd name="T10" fmla="*/ 0 w 11"/>
                  <a:gd name="T11" fmla="*/ 1 h 10"/>
                  <a:gd name="T12" fmla="*/ 0 w 11"/>
                  <a:gd name="T13" fmla="*/ 1 h 10"/>
                  <a:gd name="T14" fmla="*/ 0 w 11"/>
                  <a:gd name="T15" fmla="*/ 1 h 10"/>
                  <a:gd name="T16" fmla="*/ 0 w 11"/>
                  <a:gd name="T17" fmla="*/ 1 h 10"/>
                  <a:gd name="T18" fmla="*/ 0 w 11"/>
                  <a:gd name="T19" fmla="*/ 1 h 10"/>
                  <a:gd name="T20" fmla="*/ 0 w 11"/>
                  <a:gd name="T21" fmla="*/ 1 h 10"/>
                  <a:gd name="T22" fmla="*/ 0 w 11"/>
                  <a:gd name="T23" fmla="*/ 1 h 10"/>
                  <a:gd name="T24" fmla="*/ 0 w 11"/>
                  <a:gd name="T25" fmla="*/ 1 h 10"/>
                  <a:gd name="T26" fmla="*/ 0 w 11"/>
                  <a:gd name="T27" fmla="*/ 1 h 10"/>
                  <a:gd name="T28" fmla="*/ 0 w 11"/>
                  <a:gd name="T29" fmla="*/ 1 h 10"/>
                  <a:gd name="T30" fmla="*/ 0 w 11"/>
                  <a:gd name="T31" fmla="*/ 1 h 10"/>
                  <a:gd name="T32" fmla="*/ 0 w 11"/>
                  <a:gd name="T33" fmla="*/ 1 h 1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
                  <a:gd name="T52" fmla="*/ 0 h 10"/>
                  <a:gd name="T53" fmla="*/ 11 w 11"/>
                  <a:gd name="T54" fmla="*/ 10 h 1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 h="10">
                    <a:moveTo>
                      <a:pt x="9" y="1"/>
                    </a:moveTo>
                    <a:lnTo>
                      <a:pt x="6" y="0"/>
                    </a:lnTo>
                    <a:lnTo>
                      <a:pt x="5" y="0"/>
                    </a:lnTo>
                    <a:lnTo>
                      <a:pt x="3" y="1"/>
                    </a:lnTo>
                    <a:lnTo>
                      <a:pt x="2" y="2"/>
                    </a:lnTo>
                    <a:lnTo>
                      <a:pt x="0" y="5"/>
                    </a:lnTo>
                    <a:lnTo>
                      <a:pt x="0" y="6"/>
                    </a:lnTo>
                    <a:lnTo>
                      <a:pt x="0" y="8"/>
                    </a:lnTo>
                    <a:lnTo>
                      <a:pt x="2" y="9"/>
                    </a:lnTo>
                    <a:lnTo>
                      <a:pt x="4" y="10"/>
                    </a:lnTo>
                    <a:lnTo>
                      <a:pt x="6" y="10"/>
                    </a:lnTo>
                    <a:lnTo>
                      <a:pt x="7" y="10"/>
                    </a:lnTo>
                    <a:lnTo>
                      <a:pt x="10" y="9"/>
                    </a:lnTo>
                    <a:lnTo>
                      <a:pt x="11" y="7"/>
                    </a:lnTo>
                    <a:lnTo>
                      <a:pt x="11" y="5"/>
                    </a:lnTo>
                    <a:lnTo>
                      <a:pt x="10" y="3"/>
                    </a:lnTo>
                    <a:lnTo>
                      <a:pt x="9" y="1"/>
                    </a:lnTo>
                    <a:close/>
                  </a:path>
                </a:pathLst>
              </a:custGeom>
              <a:solidFill>
                <a:srgbClr val="66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grpSp>
        <p:grpSp>
          <p:nvGrpSpPr>
            <p:cNvPr id="57594" name="Group 299"/>
            <p:cNvGrpSpPr>
              <a:grpSpLocks/>
            </p:cNvGrpSpPr>
            <p:nvPr/>
          </p:nvGrpSpPr>
          <p:grpSpPr bwMode="auto">
            <a:xfrm rot="5477928">
              <a:off x="3610" y="1142"/>
              <a:ext cx="863" cy="1075"/>
              <a:chOff x="-1190" y="2432"/>
              <a:chExt cx="863" cy="1075"/>
            </a:xfrm>
          </p:grpSpPr>
          <p:sp>
            <p:nvSpPr>
              <p:cNvPr id="57595" name="Freeform 300"/>
              <p:cNvSpPr>
                <a:spLocks/>
              </p:cNvSpPr>
              <p:nvPr/>
            </p:nvSpPr>
            <p:spPr bwMode="auto">
              <a:xfrm>
                <a:off x="-461" y="2890"/>
                <a:ext cx="19" cy="18"/>
              </a:xfrm>
              <a:custGeom>
                <a:avLst/>
                <a:gdLst>
                  <a:gd name="T0" fmla="*/ 0 w 38"/>
                  <a:gd name="T1" fmla="*/ 1 h 35"/>
                  <a:gd name="T2" fmla="*/ 0 w 38"/>
                  <a:gd name="T3" fmla="*/ 1 h 35"/>
                  <a:gd name="T4" fmla="*/ 1 w 38"/>
                  <a:gd name="T5" fmla="*/ 1 h 35"/>
                  <a:gd name="T6" fmla="*/ 1 w 38"/>
                  <a:gd name="T7" fmla="*/ 1 h 35"/>
                  <a:gd name="T8" fmla="*/ 1 w 38"/>
                  <a:gd name="T9" fmla="*/ 1 h 35"/>
                  <a:gd name="T10" fmla="*/ 1 w 38"/>
                  <a:gd name="T11" fmla="*/ 1 h 35"/>
                  <a:gd name="T12" fmla="*/ 1 w 38"/>
                  <a:gd name="T13" fmla="*/ 1 h 35"/>
                  <a:gd name="T14" fmla="*/ 1 w 38"/>
                  <a:gd name="T15" fmla="*/ 1 h 35"/>
                  <a:gd name="T16" fmla="*/ 1 w 38"/>
                  <a:gd name="T17" fmla="*/ 1 h 35"/>
                  <a:gd name="T18" fmla="*/ 1 w 38"/>
                  <a:gd name="T19" fmla="*/ 1 h 35"/>
                  <a:gd name="T20" fmla="*/ 0 w 38"/>
                  <a:gd name="T21" fmla="*/ 0 h 35"/>
                  <a:gd name="T22" fmla="*/ 0 w 38"/>
                  <a:gd name="T23" fmla="*/ 0 h 35"/>
                  <a:gd name="T24" fmla="*/ 0 w 38"/>
                  <a:gd name="T25" fmla="*/ 1 h 3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35"/>
                  <a:gd name="T41" fmla="*/ 38 w 38"/>
                  <a:gd name="T42" fmla="*/ 35 h 3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35">
                    <a:moveTo>
                      <a:pt x="0" y="25"/>
                    </a:moveTo>
                    <a:lnTo>
                      <a:pt x="0" y="25"/>
                    </a:lnTo>
                    <a:lnTo>
                      <a:pt x="9" y="26"/>
                    </a:lnTo>
                    <a:lnTo>
                      <a:pt x="10" y="28"/>
                    </a:lnTo>
                    <a:lnTo>
                      <a:pt x="12" y="30"/>
                    </a:lnTo>
                    <a:lnTo>
                      <a:pt x="12" y="35"/>
                    </a:lnTo>
                    <a:lnTo>
                      <a:pt x="38" y="35"/>
                    </a:lnTo>
                    <a:lnTo>
                      <a:pt x="35" y="23"/>
                    </a:lnTo>
                    <a:lnTo>
                      <a:pt x="28" y="10"/>
                    </a:lnTo>
                    <a:lnTo>
                      <a:pt x="16" y="3"/>
                    </a:lnTo>
                    <a:lnTo>
                      <a:pt x="0" y="0"/>
                    </a:lnTo>
                    <a:lnTo>
                      <a:pt x="0" y="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596" name="Freeform 301"/>
              <p:cNvSpPr>
                <a:spLocks/>
              </p:cNvSpPr>
              <p:nvPr/>
            </p:nvSpPr>
            <p:spPr bwMode="auto">
              <a:xfrm>
                <a:off x="-720" y="3110"/>
                <a:ext cx="147" cy="397"/>
              </a:xfrm>
              <a:custGeom>
                <a:avLst/>
                <a:gdLst>
                  <a:gd name="T0" fmla="*/ 1 w 294"/>
                  <a:gd name="T1" fmla="*/ 1 h 792"/>
                  <a:gd name="T2" fmla="*/ 1 w 294"/>
                  <a:gd name="T3" fmla="*/ 1 h 792"/>
                  <a:gd name="T4" fmla="*/ 1 w 294"/>
                  <a:gd name="T5" fmla="*/ 1 h 792"/>
                  <a:gd name="T6" fmla="*/ 1 w 294"/>
                  <a:gd name="T7" fmla="*/ 1 h 792"/>
                  <a:gd name="T8" fmla="*/ 1 w 294"/>
                  <a:gd name="T9" fmla="*/ 1 h 792"/>
                  <a:gd name="T10" fmla="*/ 1 w 294"/>
                  <a:gd name="T11" fmla="*/ 1 h 792"/>
                  <a:gd name="T12" fmla="*/ 1 w 294"/>
                  <a:gd name="T13" fmla="*/ 1 h 792"/>
                  <a:gd name="T14" fmla="*/ 1 w 294"/>
                  <a:gd name="T15" fmla="*/ 1 h 792"/>
                  <a:gd name="T16" fmla="*/ 1 w 294"/>
                  <a:gd name="T17" fmla="*/ 1 h 792"/>
                  <a:gd name="T18" fmla="*/ 1 w 294"/>
                  <a:gd name="T19" fmla="*/ 1 h 792"/>
                  <a:gd name="T20" fmla="*/ 1 w 294"/>
                  <a:gd name="T21" fmla="*/ 1 h 792"/>
                  <a:gd name="T22" fmla="*/ 1 w 294"/>
                  <a:gd name="T23" fmla="*/ 1 h 792"/>
                  <a:gd name="T24" fmla="*/ 1 w 294"/>
                  <a:gd name="T25" fmla="*/ 1 h 792"/>
                  <a:gd name="T26" fmla="*/ 1 w 294"/>
                  <a:gd name="T27" fmla="*/ 1 h 792"/>
                  <a:gd name="T28" fmla="*/ 1 w 294"/>
                  <a:gd name="T29" fmla="*/ 1 h 792"/>
                  <a:gd name="T30" fmla="*/ 1 w 294"/>
                  <a:gd name="T31" fmla="*/ 1 h 792"/>
                  <a:gd name="T32" fmla="*/ 1 w 294"/>
                  <a:gd name="T33" fmla="*/ 0 h 792"/>
                  <a:gd name="T34" fmla="*/ 1 w 294"/>
                  <a:gd name="T35" fmla="*/ 1 h 792"/>
                  <a:gd name="T36" fmla="*/ 1 w 294"/>
                  <a:gd name="T37" fmla="*/ 1 h 792"/>
                  <a:gd name="T38" fmla="*/ 1 w 294"/>
                  <a:gd name="T39" fmla="*/ 1 h 792"/>
                  <a:gd name="T40" fmla="*/ 1 w 294"/>
                  <a:gd name="T41" fmla="*/ 1 h 792"/>
                  <a:gd name="T42" fmla="*/ 1 w 294"/>
                  <a:gd name="T43" fmla="*/ 1 h 792"/>
                  <a:gd name="T44" fmla="*/ 1 w 294"/>
                  <a:gd name="T45" fmla="*/ 1 h 792"/>
                  <a:gd name="T46" fmla="*/ 1 w 294"/>
                  <a:gd name="T47" fmla="*/ 1 h 792"/>
                  <a:gd name="T48" fmla="*/ 1 w 294"/>
                  <a:gd name="T49" fmla="*/ 1 h 792"/>
                  <a:gd name="T50" fmla="*/ 1 w 294"/>
                  <a:gd name="T51" fmla="*/ 1 h 792"/>
                  <a:gd name="T52" fmla="*/ 1 w 294"/>
                  <a:gd name="T53" fmla="*/ 1 h 792"/>
                  <a:gd name="T54" fmla="*/ 1 w 294"/>
                  <a:gd name="T55" fmla="*/ 1 h 792"/>
                  <a:gd name="T56" fmla="*/ 1 w 294"/>
                  <a:gd name="T57" fmla="*/ 1 h 792"/>
                  <a:gd name="T58" fmla="*/ 1 w 294"/>
                  <a:gd name="T59" fmla="*/ 1 h 792"/>
                  <a:gd name="T60" fmla="*/ 1 w 294"/>
                  <a:gd name="T61" fmla="*/ 1 h 792"/>
                  <a:gd name="T62" fmla="*/ 1 w 294"/>
                  <a:gd name="T63" fmla="*/ 1 h 792"/>
                  <a:gd name="T64" fmla="*/ 0 w 294"/>
                  <a:gd name="T65" fmla="*/ 1 h 792"/>
                  <a:gd name="T66" fmla="*/ 1 w 294"/>
                  <a:gd name="T67" fmla="*/ 1 h 79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94"/>
                  <a:gd name="T103" fmla="*/ 0 h 792"/>
                  <a:gd name="T104" fmla="*/ 294 w 294"/>
                  <a:gd name="T105" fmla="*/ 792 h 79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94" h="792">
                    <a:moveTo>
                      <a:pt x="14" y="792"/>
                    </a:moveTo>
                    <a:lnTo>
                      <a:pt x="21" y="744"/>
                    </a:lnTo>
                    <a:lnTo>
                      <a:pt x="29" y="691"/>
                    </a:lnTo>
                    <a:lnTo>
                      <a:pt x="39" y="633"/>
                    </a:lnTo>
                    <a:lnTo>
                      <a:pt x="51" y="573"/>
                    </a:lnTo>
                    <a:lnTo>
                      <a:pt x="65" y="511"/>
                    </a:lnTo>
                    <a:lnTo>
                      <a:pt x="80" y="449"/>
                    </a:lnTo>
                    <a:lnTo>
                      <a:pt x="97" y="386"/>
                    </a:lnTo>
                    <a:lnTo>
                      <a:pt x="114" y="325"/>
                    </a:lnTo>
                    <a:lnTo>
                      <a:pt x="134" y="266"/>
                    </a:lnTo>
                    <a:lnTo>
                      <a:pt x="155" y="209"/>
                    </a:lnTo>
                    <a:lnTo>
                      <a:pt x="175" y="157"/>
                    </a:lnTo>
                    <a:lnTo>
                      <a:pt x="197" y="111"/>
                    </a:lnTo>
                    <a:lnTo>
                      <a:pt x="220" y="71"/>
                    </a:lnTo>
                    <a:lnTo>
                      <a:pt x="244" y="39"/>
                    </a:lnTo>
                    <a:lnTo>
                      <a:pt x="269" y="15"/>
                    </a:lnTo>
                    <a:lnTo>
                      <a:pt x="294" y="0"/>
                    </a:lnTo>
                    <a:lnTo>
                      <a:pt x="271" y="7"/>
                    </a:lnTo>
                    <a:lnTo>
                      <a:pt x="247" y="23"/>
                    </a:lnTo>
                    <a:lnTo>
                      <a:pt x="224" y="49"/>
                    </a:lnTo>
                    <a:lnTo>
                      <a:pt x="201" y="83"/>
                    </a:lnTo>
                    <a:lnTo>
                      <a:pt x="179" y="124"/>
                    </a:lnTo>
                    <a:lnTo>
                      <a:pt x="157" y="171"/>
                    </a:lnTo>
                    <a:lnTo>
                      <a:pt x="136" y="224"/>
                    </a:lnTo>
                    <a:lnTo>
                      <a:pt x="117" y="282"/>
                    </a:lnTo>
                    <a:lnTo>
                      <a:pt x="97" y="343"/>
                    </a:lnTo>
                    <a:lnTo>
                      <a:pt x="79" y="406"/>
                    </a:lnTo>
                    <a:lnTo>
                      <a:pt x="62" y="472"/>
                    </a:lnTo>
                    <a:lnTo>
                      <a:pt x="46" y="538"/>
                    </a:lnTo>
                    <a:lnTo>
                      <a:pt x="32" y="604"/>
                    </a:lnTo>
                    <a:lnTo>
                      <a:pt x="20" y="669"/>
                    </a:lnTo>
                    <a:lnTo>
                      <a:pt x="9" y="732"/>
                    </a:lnTo>
                    <a:lnTo>
                      <a:pt x="0" y="792"/>
                    </a:lnTo>
                    <a:lnTo>
                      <a:pt x="14" y="792"/>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597" name="Freeform 302"/>
              <p:cNvSpPr>
                <a:spLocks/>
              </p:cNvSpPr>
              <p:nvPr/>
            </p:nvSpPr>
            <p:spPr bwMode="auto">
              <a:xfrm>
                <a:off x="-745" y="2936"/>
                <a:ext cx="72" cy="571"/>
              </a:xfrm>
              <a:custGeom>
                <a:avLst/>
                <a:gdLst>
                  <a:gd name="T0" fmla="*/ 0 w 146"/>
                  <a:gd name="T1" fmla="*/ 1 h 1141"/>
                  <a:gd name="T2" fmla="*/ 0 w 146"/>
                  <a:gd name="T3" fmla="*/ 1 h 1141"/>
                  <a:gd name="T4" fmla="*/ 0 w 146"/>
                  <a:gd name="T5" fmla="*/ 1 h 1141"/>
                  <a:gd name="T6" fmla="*/ 0 w 146"/>
                  <a:gd name="T7" fmla="*/ 1 h 1141"/>
                  <a:gd name="T8" fmla="*/ 0 w 146"/>
                  <a:gd name="T9" fmla="*/ 1 h 1141"/>
                  <a:gd name="T10" fmla="*/ 0 w 146"/>
                  <a:gd name="T11" fmla="*/ 1 h 1141"/>
                  <a:gd name="T12" fmla="*/ 0 w 146"/>
                  <a:gd name="T13" fmla="*/ 1 h 1141"/>
                  <a:gd name="T14" fmla="*/ 0 w 146"/>
                  <a:gd name="T15" fmla="*/ 1 h 1141"/>
                  <a:gd name="T16" fmla="*/ 0 w 146"/>
                  <a:gd name="T17" fmla="*/ 0 h 1141"/>
                  <a:gd name="T18" fmla="*/ 0 w 146"/>
                  <a:gd name="T19" fmla="*/ 1 h 1141"/>
                  <a:gd name="T20" fmla="*/ 0 w 146"/>
                  <a:gd name="T21" fmla="*/ 1 h 1141"/>
                  <a:gd name="T22" fmla="*/ 0 w 146"/>
                  <a:gd name="T23" fmla="*/ 1 h 1141"/>
                  <a:gd name="T24" fmla="*/ 0 w 146"/>
                  <a:gd name="T25" fmla="*/ 1 h 1141"/>
                  <a:gd name="T26" fmla="*/ 0 w 146"/>
                  <a:gd name="T27" fmla="*/ 1 h 1141"/>
                  <a:gd name="T28" fmla="*/ 0 w 146"/>
                  <a:gd name="T29" fmla="*/ 1 h 1141"/>
                  <a:gd name="T30" fmla="*/ 0 w 146"/>
                  <a:gd name="T31" fmla="*/ 1 h 1141"/>
                  <a:gd name="T32" fmla="*/ 0 w 146"/>
                  <a:gd name="T33" fmla="*/ 1 h 1141"/>
                  <a:gd name="T34" fmla="*/ 0 w 146"/>
                  <a:gd name="T35" fmla="*/ 1 h 114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6"/>
                  <a:gd name="T55" fmla="*/ 0 h 1141"/>
                  <a:gd name="T56" fmla="*/ 146 w 146"/>
                  <a:gd name="T57" fmla="*/ 1141 h 114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6" h="1141">
                    <a:moveTo>
                      <a:pt x="12" y="1141"/>
                    </a:moveTo>
                    <a:lnTo>
                      <a:pt x="18" y="993"/>
                    </a:lnTo>
                    <a:lnTo>
                      <a:pt x="27" y="818"/>
                    </a:lnTo>
                    <a:lnTo>
                      <a:pt x="40" y="630"/>
                    </a:lnTo>
                    <a:lnTo>
                      <a:pt x="56" y="444"/>
                    </a:lnTo>
                    <a:lnTo>
                      <a:pt x="75" y="274"/>
                    </a:lnTo>
                    <a:lnTo>
                      <a:pt x="97" y="134"/>
                    </a:lnTo>
                    <a:lnTo>
                      <a:pt x="120" y="38"/>
                    </a:lnTo>
                    <a:lnTo>
                      <a:pt x="146" y="0"/>
                    </a:lnTo>
                    <a:lnTo>
                      <a:pt x="109" y="55"/>
                    </a:lnTo>
                    <a:lnTo>
                      <a:pt x="78" y="159"/>
                    </a:lnTo>
                    <a:lnTo>
                      <a:pt x="53" y="299"/>
                    </a:lnTo>
                    <a:lnTo>
                      <a:pt x="35" y="465"/>
                    </a:lnTo>
                    <a:lnTo>
                      <a:pt x="20" y="644"/>
                    </a:lnTo>
                    <a:lnTo>
                      <a:pt x="11" y="823"/>
                    </a:lnTo>
                    <a:lnTo>
                      <a:pt x="4" y="994"/>
                    </a:lnTo>
                    <a:lnTo>
                      <a:pt x="0" y="1141"/>
                    </a:lnTo>
                    <a:lnTo>
                      <a:pt x="12" y="1141"/>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598" name="Freeform 303"/>
              <p:cNvSpPr>
                <a:spLocks/>
              </p:cNvSpPr>
              <p:nvPr/>
            </p:nvSpPr>
            <p:spPr bwMode="auto">
              <a:xfrm>
                <a:off x="-762" y="2819"/>
                <a:ext cx="23" cy="562"/>
              </a:xfrm>
              <a:custGeom>
                <a:avLst/>
                <a:gdLst>
                  <a:gd name="T0" fmla="*/ 1 w 45"/>
                  <a:gd name="T1" fmla="*/ 0 h 1124"/>
                  <a:gd name="T2" fmla="*/ 1 w 45"/>
                  <a:gd name="T3" fmla="*/ 1 h 1124"/>
                  <a:gd name="T4" fmla="*/ 1 w 45"/>
                  <a:gd name="T5" fmla="*/ 1 h 1124"/>
                  <a:gd name="T6" fmla="*/ 1 w 45"/>
                  <a:gd name="T7" fmla="*/ 1 h 1124"/>
                  <a:gd name="T8" fmla="*/ 0 w 45"/>
                  <a:gd name="T9" fmla="*/ 1 h 1124"/>
                  <a:gd name="T10" fmla="*/ 1 w 45"/>
                  <a:gd name="T11" fmla="*/ 1 h 1124"/>
                  <a:gd name="T12" fmla="*/ 1 w 45"/>
                  <a:gd name="T13" fmla="*/ 1 h 1124"/>
                  <a:gd name="T14" fmla="*/ 1 w 45"/>
                  <a:gd name="T15" fmla="*/ 1 h 1124"/>
                  <a:gd name="T16" fmla="*/ 1 w 45"/>
                  <a:gd name="T17" fmla="*/ 1 h 1124"/>
                  <a:gd name="T18" fmla="*/ 1 w 45"/>
                  <a:gd name="T19" fmla="*/ 1 h 1124"/>
                  <a:gd name="T20" fmla="*/ 1 w 45"/>
                  <a:gd name="T21" fmla="*/ 1 h 1124"/>
                  <a:gd name="T22" fmla="*/ 1 w 45"/>
                  <a:gd name="T23" fmla="*/ 1 h 1124"/>
                  <a:gd name="T24" fmla="*/ 1 w 45"/>
                  <a:gd name="T25" fmla="*/ 1 h 1124"/>
                  <a:gd name="T26" fmla="*/ 1 w 45"/>
                  <a:gd name="T27" fmla="*/ 1 h 1124"/>
                  <a:gd name="T28" fmla="*/ 1 w 45"/>
                  <a:gd name="T29" fmla="*/ 1 h 1124"/>
                  <a:gd name="T30" fmla="*/ 1 w 45"/>
                  <a:gd name="T31" fmla="*/ 1 h 1124"/>
                  <a:gd name="T32" fmla="*/ 1 w 45"/>
                  <a:gd name="T33" fmla="*/ 0 h 112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5"/>
                  <a:gd name="T52" fmla="*/ 0 h 1124"/>
                  <a:gd name="T53" fmla="*/ 45 w 45"/>
                  <a:gd name="T54" fmla="*/ 1124 h 112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5" h="1124">
                    <a:moveTo>
                      <a:pt x="45" y="0"/>
                    </a:moveTo>
                    <a:lnTo>
                      <a:pt x="23" y="42"/>
                    </a:lnTo>
                    <a:lnTo>
                      <a:pt x="9" y="154"/>
                    </a:lnTo>
                    <a:lnTo>
                      <a:pt x="2" y="315"/>
                    </a:lnTo>
                    <a:lnTo>
                      <a:pt x="0" y="503"/>
                    </a:lnTo>
                    <a:lnTo>
                      <a:pt x="1" y="699"/>
                    </a:lnTo>
                    <a:lnTo>
                      <a:pt x="6" y="881"/>
                    </a:lnTo>
                    <a:lnTo>
                      <a:pt x="10" y="1030"/>
                    </a:lnTo>
                    <a:lnTo>
                      <a:pt x="15" y="1124"/>
                    </a:lnTo>
                    <a:lnTo>
                      <a:pt x="17" y="1120"/>
                    </a:lnTo>
                    <a:lnTo>
                      <a:pt x="20" y="1113"/>
                    </a:lnTo>
                    <a:lnTo>
                      <a:pt x="22" y="1106"/>
                    </a:lnTo>
                    <a:lnTo>
                      <a:pt x="24" y="1100"/>
                    </a:lnTo>
                    <a:lnTo>
                      <a:pt x="22" y="856"/>
                    </a:lnTo>
                    <a:lnTo>
                      <a:pt x="28" y="487"/>
                    </a:lnTo>
                    <a:lnTo>
                      <a:pt x="38" y="150"/>
                    </a:lnTo>
                    <a:lnTo>
                      <a:pt x="45" y="0"/>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599" name="Freeform 304"/>
              <p:cNvSpPr>
                <a:spLocks/>
              </p:cNvSpPr>
              <p:nvPr/>
            </p:nvSpPr>
            <p:spPr bwMode="auto">
              <a:xfrm>
                <a:off x="-802" y="2770"/>
                <a:ext cx="44" cy="737"/>
              </a:xfrm>
              <a:custGeom>
                <a:avLst/>
                <a:gdLst>
                  <a:gd name="T0" fmla="*/ 0 w 89"/>
                  <a:gd name="T1" fmla="*/ 1 h 1473"/>
                  <a:gd name="T2" fmla="*/ 0 w 89"/>
                  <a:gd name="T3" fmla="*/ 1 h 1473"/>
                  <a:gd name="T4" fmla="*/ 0 w 89"/>
                  <a:gd name="T5" fmla="*/ 1 h 1473"/>
                  <a:gd name="T6" fmla="*/ 0 w 89"/>
                  <a:gd name="T7" fmla="*/ 1 h 1473"/>
                  <a:gd name="T8" fmla="*/ 0 w 89"/>
                  <a:gd name="T9" fmla="*/ 1 h 1473"/>
                  <a:gd name="T10" fmla="*/ 0 w 89"/>
                  <a:gd name="T11" fmla="*/ 1 h 1473"/>
                  <a:gd name="T12" fmla="*/ 0 w 89"/>
                  <a:gd name="T13" fmla="*/ 1 h 1473"/>
                  <a:gd name="T14" fmla="*/ 0 w 89"/>
                  <a:gd name="T15" fmla="*/ 1 h 1473"/>
                  <a:gd name="T16" fmla="*/ 0 w 89"/>
                  <a:gd name="T17" fmla="*/ 1 h 1473"/>
                  <a:gd name="T18" fmla="*/ 0 w 89"/>
                  <a:gd name="T19" fmla="*/ 0 h 1473"/>
                  <a:gd name="T20" fmla="*/ 0 w 89"/>
                  <a:gd name="T21" fmla="*/ 1 h 1473"/>
                  <a:gd name="T22" fmla="*/ 0 w 89"/>
                  <a:gd name="T23" fmla="*/ 1 h 1473"/>
                  <a:gd name="T24" fmla="*/ 0 w 89"/>
                  <a:gd name="T25" fmla="*/ 1 h 1473"/>
                  <a:gd name="T26" fmla="*/ 0 w 89"/>
                  <a:gd name="T27" fmla="*/ 1 h 1473"/>
                  <a:gd name="T28" fmla="*/ 0 w 89"/>
                  <a:gd name="T29" fmla="*/ 1 h 1473"/>
                  <a:gd name="T30" fmla="*/ 0 w 89"/>
                  <a:gd name="T31" fmla="*/ 1 h 1473"/>
                  <a:gd name="T32" fmla="*/ 0 w 89"/>
                  <a:gd name="T33" fmla="*/ 1 h 1473"/>
                  <a:gd name="T34" fmla="*/ 0 w 89"/>
                  <a:gd name="T35" fmla="*/ 1 h 147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89"/>
                  <a:gd name="T55" fmla="*/ 0 h 1473"/>
                  <a:gd name="T56" fmla="*/ 89 w 89"/>
                  <a:gd name="T57" fmla="*/ 1473 h 147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89" h="1473">
                    <a:moveTo>
                      <a:pt x="83" y="1473"/>
                    </a:moveTo>
                    <a:lnTo>
                      <a:pt x="89" y="1473"/>
                    </a:lnTo>
                    <a:lnTo>
                      <a:pt x="82" y="1289"/>
                    </a:lnTo>
                    <a:lnTo>
                      <a:pt x="74" y="1065"/>
                    </a:lnTo>
                    <a:lnTo>
                      <a:pt x="65" y="822"/>
                    </a:lnTo>
                    <a:lnTo>
                      <a:pt x="56" y="578"/>
                    </a:lnTo>
                    <a:lnTo>
                      <a:pt x="45" y="355"/>
                    </a:lnTo>
                    <a:lnTo>
                      <a:pt x="36" y="170"/>
                    </a:lnTo>
                    <a:lnTo>
                      <a:pt x="26" y="46"/>
                    </a:lnTo>
                    <a:lnTo>
                      <a:pt x="15" y="0"/>
                    </a:lnTo>
                    <a:lnTo>
                      <a:pt x="3" y="47"/>
                    </a:lnTo>
                    <a:lnTo>
                      <a:pt x="0" y="171"/>
                    </a:lnTo>
                    <a:lnTo>
                      <a:pt x="6" y="356"/>
                    </a:lnTo>
                    <a:lnTo>
                      <a:pt x="18" y="579"/>
                    </a:lnTo>
                    <a:lnTo>
                      <a:pt x="33" y="822"/>
                    </a:lnTo>
                    <a:lnTo>
                      <a:pt x="50" y="1065"/>
                    </a:lnTo>
                    <a:lnTo>
                      <a:pt x="68" y="1289"/>
                    </a:lnTo>
                    <a:lnTo>
                      <a:pt x="83" y="1473"/>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600" name="Freeform 305"/>
              <p:cNvSpPr>
                <a:spLocks/>
              </p:cNvSpPr>
              <p:nvPr/>
            </p:nvSpPr>
            <p:spPr bwMode="auto">
              <a:xfrm>
                <a:off x="-1014" y="3308"/>
                <a:ext cx="184" cy="199"/>
              </a:xfrm>
              <a:custGeom>
                <a:avLst/>
                <a:gdLst>
                  <a:gd name="T0" fmla="*/ 1 w 367"/>
                  <a:gd name="T1" fmla="*/ 1 h 397"/>
                  <a:gd name="T2" fmla="*/ 1 w 367"/>
                  <a:gd name="T3" fmla="*/ 1 h 397"/>
                  <a:gd name="T4" fmla="*/ 1 w 367"/>
                  <a:gd name="T5" fmla="*/ 1 h 397"/>
                  <a:gd name="T6" fmla="*/ 1 w 367"/>
                  <a:gd name="T7" fmla="*/ 1 h 397"/>
                  <a:gd name="T8" fmla="*/ 1 w 367"/>
                  <a:gd name="T9" fmla="*/ 1 h 397"/>
                  <a:gd name="T10" fmla="*/ 1 w 367"/>
                  <a:gd name="T11" fmla="*/ 1 h 397"/>
                  <a:gd name="T12" fmla="*/ 1 w 367"/>
                  <a:gd name="T13" fmla="*/ 1 h 397"/>
                  <a:gd name="T14" fmla="*/ 1 w 367"/>
                  <a:gd name="T15" fmla="*/ 1 h 397"/>
                  <a:gd name="T16" fmla="*/ 1 w 367"/>
                  <a:gd name="T17" fmla="*/ 1 h 397"/>
                  <a:gd name="T18" fmla="*/ 1 w 367"/>
                  <a:gd name="T19" fmla="*/ 1 h 397"/>
                  <a:gd name="T20" fmla="*/ 1 w 367"/>
                  <a:gd name="T21" fmla="*/ 1 h 397"/>
                  <a:gd name="T22" fmla="*/ 1 w 367"/>
                  <a:gd name="T23" fmla="*/ 1 h 397"/>
                  <a:gd name="T24" fmla="*/ 1 w 367"/>
                  <a:gd name="T25" fmla="*/ 1 h 397"/>
                  <a:gd name="T26" fmla="*/ 1 w 367"/>
                  <a:gd name="T27" fmla="*/ 1 h 397"/>
                  <a:gd name="T28" fmla="*/ 1 w 367"/>
                  <a:gd name="T29" fmla="*/ 0 h 397"/>
                  <a:gd name="T30" fmla="*/ 1 w 367"/>
                  <a:gd name="T31" fmla="*/ 0 h 397"/>
                  <a:gd name="T32" fmla="*/ 0 w 367"/>
                  <a:gd name="T33" fmla="*/ 1 h 397"/>
                  <a:gd name="T34" fmla="*/ 1 w 367"/>
                  <a:gd name="T35" fmla="*/ 1 h 397"/>
                  <a:gd name="T36" fmla="*/ 1 w 367"/>
                  <a:gd name="T37" fmla="*/ 1 h 397"/>
                  <a:gd name="T38" fmla="*/ 1 w 367"/>
                  <a:gd name="T39" fmla="*/ 1 h 397"/>
                  <a:gd name="T40" fmla="*/ 1 w 367"/>
                  <a:gd name="T41" fmla="*/ 1 h 397"/>
                  <a:gd name="T42" fmla="*/ 1 w 367"/>
                  <a:gd name="T43" fmla="*/ 1 h 397"/>
                  <a:gd name="T44" fmla="*/ 1 w 367"/>
                  <a:gd name="T45" fmla="*/ 1 h 397"/>
                  <a:gd name="T46" fmla="*/ 1 w 367"/>
                  <a:gd name="T47" fmla="*/ 1 h 397"/>
                  <a:gd name="T48" fmla="*/ 1 w 367"/>
                  <a:gd name="T49" fmla="*/ 1 h 397"/>
                  <a:gd name="T50" fmla="*/ 1 w 367"/>
                  <a:gd name="T51" fmla="*/ 1 h 397"/>
                  <a:gd name="T52" fmla="*/ 1 w 367"/>
                  <a:gd name="T53" fmla="*/ 1 h 397"/>
                  <a:gd name="T54" fmla="*/ 1 w 367"/>
                  <a:gd name="T55" fmla="*/ 1 h 397"/>
                  <a:gd name="T56" fmla="*/ 1 w 367"/>
                  <a:gd name="T57" fmla="*/ 1 h 397"/>
                  <a:gd name="T58" fmla="*/ 1 w 367"/>
                  <a:gd name="T59" fmla="*/ 1 h 397"/>
                  <a:gd name="T60" fmla="*/ 1 w 367"/>
                  <a:gd name="T61" fmla="*/ 1 h 397"/>
                  <a:gd name="T62" fmla="*/ 1 w 367"/>
                  <a:gd name="T63" fmla="*/ 1 h 397"/>
                  <a:gd name="T64" fmla="*/ 1 w 367"/>
                  <a:gd name="T65" fmla="*/ 1 h 397"/>
                  <a:gd name="T66" fmla="*/ 1 w 367"/>
                  <a:gd name="T67" fmla="*/ 1 h 39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67"/>
                  <a:gd name="T103" fmla="*/ 0 h 397"/>
                  <a:gd name="T104" fmla="*/ 367 w 367"/>
                  <a:gd name="T105" fmla="*/ 397 h 39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67" h="397">
                    <a:moveTo>
                      <a:pt x="367" y="397"/>
                    </a:moveTo>
                    <a:lnTo>
                      <a:pt x="356" y="337"/>
                    </a:lnTo>
                    <a:lnTo>
                      <a:pt x="344" y="284"/>
                    </a:lnTo>
                    <a:lnTo>
                      <a:pt x="330" y="236"/>
                    </a:lnTo>
                    <a:lnTo>
                      <a:pt x="316" y="192"/>
                    </a:lnTo>
                    <a:lnTo>
                      <a:pt x="301" y="154"/>
                    </a:lnTo>
                    <a:lnTo>
                      <a:pt x="285" y="120"/>
                    </a:lnTo>
                    <a:lnTo>
                      <a:pt x="267" y="91"/>
                    </a:lnTo>
                    <a:lnTo>
                      <a:pt x="247" y="67"/>
                    </a:lnTo>
                    <a:lnTo>
                      <a:pt x="225" y="46"/>
                    </a:lnTo>
                    <a:lnTo>
                      <a:pt x="201" y="30"/>
                    </a:lnTo>
                    <a:lnTo>
                      <a:pt x="175" y="17"/>
                    </a:lnTo>
                    <a:lnTo>
                      <a:pt x="145" y="8"/>
                    </a:lnTo>
                    <a:lnTo>
                      <a:pt x="114" y="2"/>
                    </a:lnTo>
                    <a:lnTo>
                      <a:pt x="79" y="0"/>
                    </a:lnTo>
                    <a:lnTo>
                      <a:pt x="41" y="0"/>
                    </a:lnTo>
                    <a:lnTo>
                      <a:pt x="0" y="3"/>
                    </a:lnTo>
                    <a:lnTo>
                      <a:pt x="49" y="7"/>
                    </a:lnTo>
                    <a:lnTo>
                      <a:pt x="92" y="14"/>
                    </a:lnTo>
                    <a:lnTo>
                      <a:pt x="130" y="24"/>
                    </a:lnTo>
                    <a:lnTo>
                      <a:pt x="163" y="37"/>
                    </a:lnTo>
                    <a:lnTo>
                      <a:pt x="191" y="52"/>
                    </a:lnTo>
                    <a:lnTo>
                      <a:pt x="216" y="70"/>
                    </a:lnTo>
                    <a:lnTo>
                      <a:pt x="237" y="92"/>
                    </a:lnTo>
                    <a:lnTo>
                      <a:pt x="255" y="115"/>
                    </a:lnTo>
                    <a:lnTo>
                      <a:pt x="272" y="143"/>
                    </a:lnTo>
                    <a:lnTo>
                      <a:pt x="284" y="171"/>
                    </a:lnTo>
                    <a:lnTo>
                      <a:pt x="297" y="203"/>
                    </a:lnTo>
                    <a:lnTo>
                      <a:pt x="307" y="237"/>
                    </a:lnTo>
                    <a:lnTo>
                      <a:pt x="318" y="274"/>
                    </a:lnTo>
                    <a:lnTo>
                      <a:pt x="328" y="313"/>
                    </a:lnTo>
                    <a:lnTo>
                      <a:pt x="338" y="353"/>
                    </a:lnTo>
                    <a:lnTo>
                      <a:pt x="349" y="397"/>
                    </a:lnTo>
                    <a:lnTo>
                      <a:pt x="367" y="397"/>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601" name="Freeform 306"/>
              <p:cNvSpPr>
                <a:spLocks/>
              </p:cNvSpPr>
              <p:nvPr/>
            </p:nvSpPr>
            <p:spPr bwMode="auto">
              <a:xfrm>
                <a:off x="-964" y="3132"/>
                <a:ext cx="165" cy="375"/>
              </a:xfrm>
              <a:custGeom>
                <a:avLst/>
                <a:gdLst>
                  <a:gd name="T0" fmla="*/ 1 w 330"/>
                  <a:gd name="T1" fmla="*/ 1 h 749"/>
                  <a:gd name="T2" fmla="*/ 1 w 330"/>
                  <a:gd name="T3" fmla="*/ 1 h 749"/>
                  <a:gd name="T4" fmla="*/ 1 w 330"/>
                  <a:gd name="T5" fmla="*/ 1 h 749"/>
                  <a:gd name="T6" fmla="*/ 1 w 330"/>
                  <a:gd name="T7" fmla="*/ 1 h 749"/>
                  <a:gd name="T8" fmla="*/ 1 w 330"/>
                  <a:gd name="T9" fmla="*/ 1 h 749"/>
                  <a:gd name="T10" fmla="*/ 1 w 330"/>
                  <a:gd name="T11" fmla="*/ 1 h 749"/>
                  <a:gd name="T12" fmla="*/ 1 w 330"/>
                  <a:gd name="T13" fmla="*/ 1 h 749"/>
                  <a:gd name="T14" fmla="*/ 1 w 330"/>
                  <a:gd name="T15" fmla="*/ 1 h 749"/>
                  <a:gd name="T16" fmla="*/ 1 w 330"/>
                  <a:gd name="T17" fmla="*/ 1 h 749"/>
                  <a:gd name="T18" fmla="*/ 1 w 330"/>
                  <a:gd name="T19" fmla="*/ 1 h 749"/>
                  <a:gd name="T20" fmla="*/ 1 w 330"/>
                  <a:gd name="T21" fmla="*/ 1 h 749"/>
                  <a:gd name="T22" fmla="*/ 1 w 330"/>
                  <a:gd name="T23" fmla="*/ 1 h 749"/>
                  <a:gd name="T24" fmla="*/ 1 w 330"/>
                  <a:gd name="T25" fmla="*/ 1 h 749"/>
                  <a:gd name="T26" fmla="*/ 1 w 330"/>
                  <a:gd name="T27" fmla="*/ 1 h 749"/>
                  <a:gd name="T28" fmla="*/ 1 w 330"/>
                  <a:gd name="T29" fmla="*/ 1 h 749"/>
                  <a:gd name="T30" fmla="*/ 1 w 330"/>
                  <a:gd name="T31" fmla="*/ 1 h 749"/>
                  <a:gd name="T32" fmla="*/ 0 w 330"/>
                  <a:gd name="T33" fmla="*/ 0 h 749"/>
                  <a:gd name="T34" fmla="*/ 1 w 330"/>
                  <a:gd name="T35" fmla="*/ 1 h 749"/>
                  <a:gd name="T36" fmla="*/ 1 w 330"/>
                  <a:gd name="T37" fmla="*/ 1 h 749"/>
                  <a:gd name="T38" fmla="*/ 1 w 330"/>
                  <a:gd name="T39" fmla="*/ 1 h 749"/>
                  <a:gd name="T40" fmla="*/ 1 w 330"/>
                  <a:gd name="T41" fmla="*/ 1 h 749"/>
                  <a:gd name="T42" fmla="*/ 1 w 330"/>
                  <a:gd name="T43" fmla="*/ 1 h 749"/>
                  <a:gd name="T44" fmla="*/ 1 w 330"/>
                  <a:gd name="T45" fmla="*/ 1 h 749"/>
                  <a:gd name="T46" fmla="*/ 1 w 330"/>
                  <a:gd name="T47" fmla="*/ 1 h 749"/>
                  <a:gd name="T48" fmla="*/ 1 w 330"/>
                  <a:gd name="T49" fmla="*/ 1 h 749"/>
                  <a:gd name="T50" fmla="*/ 1 w 330"/>
                  <a:gd name="T51" fmla="*/ 1 h 749"/>
                  <a:gd name="T52" fmla="*/ 1 w 330"/>
                  <a:gd name="T53" fmla="*/ 1 h 749"/>
                  <a:gd name="T54" fmla="*/ 1 w 330"/>
                  <a:gd name="T55" fmla="*/ 1 h 749"/>
                  <a:gd name="T56" fmla="*/ 1 w 330"/>
                  <a:gd name="T57" fmla="*/ 1 h 749"/>
                  <a:gd name="T58" fmla="*/ 1 w 330"/>
                  <a:gd name="T59" fmla="*/ 1 h 749"/>
                  <a:gd name="T60" fmla="*/ 1 w 330"/>
                  <a:gd name="T61" fmla="*/ 1 h 749"/>
                  <a:gd name="T62" fmla="*/ 1 w 330"/>
                  <a:gd name="T63" fmla="*/ 1 h 749"/>
                  <a:gd name="T64" fmla="*/ 1 w 330"/>
                  <a:gd name="T65" fmla="*/ 1 h 749"/>
                  <a:gd name="T66" fmla="*/ 1 w 330"/>
                  <a:gd name="T67" fmla="*/ 1 h 74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30"/>
                  <a:gd name="T103" fmla="*/ 0 h 749"/>
                  <a:gd name="T104" fmla="*/ 330 w 330"/>
                  <a:gd name="T105" fmla="*/ 749 h 749"/>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30" h="749">
                    <a:moveTo>
                      <a:pt x="311" y="749"/>
                    </a:moveTo>
                    <a:lnTo>
                      <a:pt x="300" y="693"/>
                    </a:lnTo>
                    <a:lnTo>
                      <a:pt x="289" y="633"/>
                    </a:lnTo>
                    <a:lnTo>
                      <a:pt x="275" y="572"/>
                    </a:lnTo>
                    <a:lnTo>
                      <a:pt x="261" y="510"/>
                    </a:lnTo>
                    <a:lnTo>
                      <a:pt x="245" y="447"/>
                    </a:lnTo>
                    <a:lnTo>
                      <a:pt x="229" y="385"/>
                    </a:lnTo>
                    <a:lnTo>
                      <a:pt x="211" y="325"/>
                    </a:lnTo>
                    <a:lnTo>
                      <a:pt x="191" y="268"/>
                    </a:lnTo>
                    <a:lnTo>
                      <a:pt x="170" y="214"/>
                    </a:lnTo>
                    <a:lnTo>
                      <a:pt x="149" y="163"/>
                    </a:lnTo>
                    <a:lnTo>
                      <a:pt x="126" y="118"/>
                    </a:lnTo>
                    <a:lnTo>
                      <a:pt x="103" y="79"/>
                    </a:lnTo>
                    <a:lnTo>
                      <a:pt x="79" y="47"/>
                    </a:lnTo>
                    <a:lnTo>
                      <a:pt x="54" y="22"/>
                    </a:lnTo>
                    <a:lnTo>
                      <a:pt x="27" y="6"/>
                    </a:lnTo>
                    <a:lnTo>
                      <a:pt x="0" y="0"/>
                    </a:lnTo>
                    <a:lnTo>
                      <a:pt x="24" y="2"/>
                    </a:lnTo>
                    <a:lnTo>
                      <a:pt x="48" y="13"/>
                    </a:lnTo>
                    <a:lnTo>
                      <a:pt x="72" y="33"/>
                    </a:lnTo>
                    <a:lnTo>
                      <a:pt x="96" y="62"/>
                    </a:lnTo>
                    <a:lnTo>
                      <a:pt x="121" y="97"/>
                    </a:lnTo>
                    <a:lnTo>
                      <a:pt x="144" y="140"/>
                    </a:lnTo>
                    <a:lnTo>
                      <a:pt x="167" y="188"/>
                    </a:lnTo>
                    <a:lnTo>
                      <a:pt x="190" y="241"/>
                    </a:lnTo>
                    <a:lnTo>
                      <a:pt x="212" y="299"/>
                    </a:lnTo>
                    <a:lnTo>
                      <a:pt x="232" y="360"/>
                    </a:lnTo>
                    <a:lnTo>
                      <a:pt x="252" y="423"/>
                    </a:lnTo>
                    <a:lnTo>
                      <a:pt x="270" y="489"/>
                    </a:lnTo>
                    <a:lnTo>
                      <a:pt x="288" y="555"/>
                    </a:lnTo>
                    <a:lnTo>
                      <a:pt x="304" y="620"/>
                    </a:lnTo>
                    <a:lnTo>
                      <a:pt x="318" y="686"/>
                    </a:lnTo>
                    <a:lnTo>
                      <a:pt x="330" y="749"/>
                    </a:lnTo>
                    <a:lnTo>
                      <a:pt x="311" y="749"/>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602" name="Freeform 307"/>
              <p:cNvSpPr>
                <a:spLocks/>
              </p:cNvSpPr>
              <p:nvPr/>
            </p:nvSpPr>
            <p:spPr bwMode="auto">
              <a:xfrm>
                <a:off x="-905" y="2983"/>
                <a:ext cx="122" cy="524"/>
              </a:xfrm>
              <a:custGeom>
                <a:avLst/>
                <a:gdLst>
                  <a:gd name="T0" fmla="*/ 1 w 244"/>
                  <a:gd name="T1" fmla="*/ 1 h 1047"/>
                  <a:gd name="T2" fmla="*/ 1 w 244"/>
                  <a:gd name="T3" fmla="*/ 1 h 1047"/>
                  <a:gd name="T4" fmla="*/ 1 w 244"/>
                  <a:gd name="T5" fmla="*/ 1 h 1047"/>
                  <a:gd name="T6" fmla="*/ 1 w 244"/>
                  <a:gd name="T7" fmla="*/ 1 h 1047"/>
                  <a:gd name="T8" fmla="*/ 1 w 244"/>
                  <a:gd name="T9" fmla="*/ 1 h 1047"/>
                  <a:gd name="T10" fmla="*/ 1 w 244"/>
                  <a:gd name="T11" fmla="*/ 1 h 1047"/>
                  <a:gd name="T12" fmla="*/ 1 w 244"/>
                  <a:gd name="T13" fmla="*/ 1 h 1047"/>
                  <a:gd name="T14" fmla="*/ 1 w 244"/>
                  <a:gd name="T15" fmla="*/ 1 h 1047"/>
                  <a:gd name="T16" fmla="*/ 1 w 244"/>
                  <a:gd name="T17" fmla="*/ 1 h 1047"/>
                  <a:gd name="T18" fmla="*/ 1 w 244"/>
                  <a:gd name="T19" fmla="*/ 1 h 1047"/>
                  <a:gd name="T20" fmla="*/ 1 w 244"/>
                  <a:gd name="T21" fmla="*/ 1 h 1047"/>
                  <a:gd name="T22" fmla="*/ 1 w 244"/>
                  <a:gd name="T23" fmla="*/ 1 h 1047"/>
                  <a:gd name="T24" fmla="*/ 1 w 244"/>
                  <a:gd name="T25" fmla="*/ 1 h 1047"/>
                  <a:gd name="T26" fmla="*/ 1 w 244"/>
                  <a:gd name="T27" fmla="*/ 1 h 1047"/>
                  <a:gd name="T28" fmla="*/ 1 w 244"/>
                  <a:gd name="T29" fmla="*/ 1 h 1047"/>
                  <a:gd name="T30" fmla="*/ 1 w 244"/>
                  <a:gd name="T31" fmla="*/ 1 h 1047"/>
                  <a:gd name="T32" fmla="*/ 0 w 244"/>
                  <a:gd name="T33" fmla="*/ 0 h 1047"/>
                  <a:gd name="T34" fmla="*/ 1 w 244"/>
                  <a:gd name="T35" fmla="*/ 1 h 1047"/>
                  <a:gd name="T36" fmla="*/ 1 w 244"/>
                  <a:gd name="T37" fmla="*/ 1 h 1047"/>
                  <a:gd name="T38" fmla="*/ 1 w 244"/>
                  <a:gd name="T39" fmla="*/ 1 h 1047"/>
                  <a:gd name="T40" fmla="*/ 1 w 244"/>
                  <a:gd name="T41" fmla="*/ 1 h 1047"/>
                  <a:gd name="T42" fmla="*/ 1 w 244"/>
                  <a:gd name="T43" fmla="*/ 1 h 1047"/>
                  <a:gd name="T44" fmla="*/ 1 w 244"/>
                  <a:gd name="T45" fmla="*/ 1 h 1047"/>
                  <a:gd name="T46" fmla="*/ 1 w 244"/>
                  <a:gd name="T47" fmla="*/ 1 h 1047"/>
                  <a:gd name="T48" fmla="*/ 1 w 244"/>
                  <a:gd name="T49" fmla="*/ 1 h 1047"/>
                  <a:gd name="T50" fmla="*/ 1 w 244"/>
                  <a:gd name="T51" fmla="*/ 1 h 1047"/>
                  <a:gd name="T52" fmla="*/ 1 w 244"/>
                  <a:gd name="T53" fmla="*/ 1 h 1047"/>
                  <a:gd name="T54" fmla="*/ 1 w 244"/>
                  <a:gd name="T55" fmla="*/ 1 h 1047"/>
                  <a:gd name="T56" fmla="*/ 1 w 244"/>
                  <a:gd name="T57" fmla="*/ 1 h 1047"/>
                  <a:gd name="T58" fmla="*/ 1 w 244"/>
                  <a:gd name="T59" fmla="*/ 1 h 1047"/>
                  <a:gd name="T60" fmla="*/ 1 w 244"/>
                  <a:gd name="T61" fmla="*/ 1 h 1047"/>
                  <a:gd name="T62" fmla="*/ 1 w 244"/>
                  <a:gd name="T63" fmla="*/ 1 h 1047"/>
                  <a:gd name="T64" fmla="*/ 1 w 244"/>
                  <a:gd name="T65" fmla="*/ 1 h 1047"/>
                  <a:gd name="T66" fmla="*/ 1 w 244"/>
                  <a:gd name="T67" fmla="*/ 1 h 1047"/>
                  <a:gd name="T68" fmla="*/ 1 w 244"/>
                  <a:gd name="T69" fmla="*/ 1 h 1047"/>
                  <a:gd name="T70" fmla="*/ 1 w 244"/>
                  <a:gd name="T71" fmla="*/ 1 h 1047"/>
                  <a:gd name="T72" fmla="*/ 1 w 244"/>
                  <a:gd name="T73" fmla="*/ 1 h 104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44"/>
                  <a:gd name="T112" fmla="*/ 0 h 1047"/>
                  <a:gd name="T113" fmla="*/ 244 w 244"/>
                  <a:gd name="T114" fmla="*/ 1047 h 104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44" h="1047">
                    <a:moveTo>
                      <a:pt x="231" y="1047"/>
                    </a:moveTo>
                    <a:lnTo>
                      <a:pt x="223" y="977"/>
                    </a:lnTo>
                    <a:lnTo>
                      <a:pt x="212" y="901"/>
                    </a:lnTo>
                    <a:lnTo>
                      <a:pt x="202" y="820"/>
                    </a:lnTo>
                    <a:lnTo>
                      <a:pt x="190" y="736"/>
                    </a:lnTo>
                    <a:lnTo>
                      <a:pt x="178" y="651"/>
                    </a:lnTo>
                    <a:lnTo>
                      <a:pt x="164" y="566"/>
                    </a:lnTo>
                    <a:lnTo>
                      <a:pt x="150" y="482"/>
                    </a:lnTo>
                    <a:lnTo>
                      <a:pt x="135" y="400"/>
                    </a:lnTo>
                    <a:lnTo>
                      <a:pt x="119" y="323"/>
                    </a:lnTo>
                    <a:lnTo>
                      <a:pt x="103" y="250"/>
                    </a:lnTo>
                    <a:lnTo>
                      <a:pt x="87" y="183"/>
                    </a:lnTo>
                    <a:lnTo>
                      <a:pt x="69" y="126"/>
                    </a:lnTo>
                    <a:lnTo>
                      <a:pt x="52" y="77"/>
                    </a:lnTo>
                    <a:lnTo>
                      <a:pt x="35" y="38"/>
                    </a:lnTo>
                    <a:lnTo>
                      <a:pt x="17" y="13"/>
                    </a:lnTo>
                    <a:lnTo>
                      <a:pt x="0" y="0"/>
                    </a:lnTo>
                    <a:lnTo>
                      <a:pt x="22" y="6"/>
                    </a:lnTo>
                    <a:lnTo>
                      <a:pt x="43" y="25"/>
                    </a:lnTo>
                    <a:lnTo>
                      <a:pt x="62" y="59"/>
                    </a:lnTo>
                    <a:lnTo>
                      <a:pt x="81" y="105"/>
                    </a:lnTo>
                    <a:lnTo>
                      <a:pt x="99" y="160"/>
                    </a:lnTo>
                    <a:lnTo>
                      <a:pt x="117" y="226"/>
                    </a:lnTo>
                    <a:lnTo>
                      <a:pt x="134" y="298"/>
                    </a:lnTo>
                    <a:lnTo>
                      <a:pt x="149" y="377"/>
                    </a:lnTo>
                    <a:lnTo>
                      <a:pt x="164" y="460"/>
                    </a:lnTo>
                    <a:lnTo>
                      <a:pt x="178" y="546"/>
                    </a:lnTo>
                    <a:lnTo>
                      <a:pt x="191" y="634"/>
                    </a:lnTo>
                    <a:lnTo>
                      <a:pt x="204" y="722"/>
                    </a:lnTo>
                    <a:lnTo>
                      <a:pt x="216" y="809"/>
                    </a:lnTo>
                    <a:lnTo>
                      <a:pt x="226" y="893"/>
                    </a:lnTo>
                    <a:lnTo>
                      <a:pt x="235" y="974"/>
                    </a:lnTo>
                    <a:lnTo>
                      <a:pt x="244" y="1047"/>
                    </a:lnTo>
                    <a:lnTo>
                      <a:pt x="242" y="1047"/>
                    </a:lnTo>
                    <a:lnTo>
                      <a:pt x="236" y="1047"/>
                    </a:lnTo>
                    <a:lnTo>
                      <a:pt x="232" y="1047"/>
                    </a:lnTo>
                    <a:lnTo>
                      <a:pt x="231" y="1047"/>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603" name="Freeform 308"/>
              <p:cNvSpPr>
                <a:spLocks/>
              </p:cNvSpPr>
              <p:nvPr/>
            </p:nvSpPr>
            <p:spPr bwMode="auto">
              <a:xfrm>
                <a:off x="-858" y="2886"/>
                <a:ext cx="90" cy="621"/>
              </a:xfrm>
              <a:custGeom>
                <a:avLst/>
                <a:gdLst>
                  <a:gd name="T0" fmla="*/ 1 w 179"/>
                  <a:gd name="T1" fmla="*/ 1 h 1240"/>
                  <a:gd name="T2" fmla="*/ 1 w 179"/>
                  <a:gd name="T3" fmla="*/ 1 h 1240"/>
                  <a:gd name="T4" fmla="*/ 1 w 179"/>
                  <a:gd name="T5" fmla="*/ 1 h 1240"/>
                  <a:gd name="T6" fmla="*/ 1 w 179"/>
                  <a:gd name="T7" fmla="*/ 1 h 1240"/>
                  <a:gd name="T8" fmla="*/ 1 w 179"/>
                  <a:gd name="T9" fmla="*/ 1 h 1240"/>
                  <a:gd name="T10" fmla="*/ 1 w 179"/>
                  <a:gd name="T11" fmla="*/ 1 h 1240"/>
                  <a:gd name="T12" fmla="*/ 1 w 179"/>
                  <a:gd name="T13" fmla="*/ 1 h 1240"/>
                  <a:gd name="T14" fmla="*/ 1 w 179"/>
                  <a:gd name="T15" fmla="*/ 1 h 1240"/>
                  <a:gd name="T16" fmla="*/ 0 w 179"/>
                  <a:gd name="T17" fmla="*/ 0 h 1240"/>
                  <a:gd name="T18" fmla="*/ 1 w 179"/>
                  <a:gd name="T19" fmla="*/ 1 h 1240"/>
                  <a:gd name="T20" fmla="*/ 1 w 179"/>
                  <a:gd name="T21" fmla="*/ 1 h 1240"/>
                  <a:gd name="T22" fmla="*/ 1 w 179"/>
                  <a:gd name="T23" fmla="*/ 1 h 1240"/>
                  <a:gd name="T24" fmla="*/ 1 w 179"/>
                  <a:gd name="T25" fmla="*/ 1 h 1240"/>
                  <a:gd name="T26" fmla="*/ 1 w 179"/>
                  <a:gd name="T27" fmla="*/ 1 h 1240"/>
                  <a:gd name="T28" fmla="*/ 1 w 179"/>
                  <a:gd name="T29" fmla="*/ 1 h 1240"/>
                  <a:gd name="T30" fmla="*/ 1 w 179"/>
                  <a:gd name="T31" fmla="*/ 1 h 1240"/>
                  <a:gd name="T32" fmla="*/ 1 w 179"/>
                  <a:gd name="T33" fmla="*/ 1 h 1240"/>
                  <a:gd name="T34" fmla="*/ 1 w 179"/>
                  <a:gd name="T35" fmla="*/ 1 h 124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79"/>
                  <a:gd name="T55" fmla="*/ 0 h 1240"/>
                  <a:gd name="T56" fmla="*/ 179 w 179"/>
                  <a:gd name="T57" fmla="*/ 1240 h 124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79" h="1240">
                    <a:moveTo>
                      <a:pt x="166" y="1240"/>
                    </a:moveTo>
                    <a:lnTo>
                      <a:pt x="149" y="1072"/>
                    </a:lnTo>
                    <a:lnTo>
                      <a:pt x="130" y="879"/>
                    </a:lnTo>
                    <a:lnTo>
                      <a:pt x="107" y="673"/>
                    </a:lnTo>
                    <a:lnTo>
                      <a:pt x="83" y="471"/>
                    </a:lnTo>
                    <a:lnTo>
                      <a:pt x="60" y="289"/>
                    </a:lnTo>
                    <a:lnTo>
                      <a:pt x="37" y="139"/>
                    </a:lnTo>
                    <a:lnTo>
                      <a:pt x="16" y="38"/>
                    </a:lnTo>
                    <a:lnTo>
                      <a:pt x="0" y="0"/>
                    </a:lnTo>
                    <a:lnTo>
                      <a:pt x="26" y="35"/>
                    </a:lnTo>
                    <a:lnTo>
                      <a:pt x="53" y="135"/>
                    </a:lnTo>
                    <a:lnTo>
                      <a:pt x="79" y="285"/>
                    </a:lnTo>
                    <a:lnTo>
                      <a:pt x="103" y="468"/>
                    </a:lnTo>
                    <a:lnTo>
                      <a:pt x="126" y="671"/>
                    </a:lnTo>
                    <a:lnTo>
                      <a:pt x="147" y="877"/>
                    </a:lnTo>
                    <a:lnTo>
                      <a:pt x="166" y="1072"/>
                    </a:lnTo>
                    <a:lnTo>
                      <a:pt x="179" y="1240"/>
                    </a:lnTo>
                    <a:lnTo>
                      <a:pt x="166" y="1240"/>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604" name="Freeform 309"/>
              <p:cNvSpPr>
                <a:spLocks/>
              </p:cNvSpPr>
              <p:nvPr/>
            </p:nvSpPr>
            <p:spPr bwMode="auto">
              <a:xfrm>
                <a:off x="-1052" y="2795"/>
                <a:ext cx="193" cy="94"/>
              </a:xfrm>
              <a:custGeom>
                <a:avLst/>
                <a:gdLst>
                  <a:gd name="T0" fmla="*/ 1 w 386"/>
                  <a:gd name="T1" fmla="*/ 1 h 187"/>
                  <a:gd name="T2" fmla="*/ 1 w 386"/>
                  <a:gd name="T3" fmla="*/ 1 h 187"/>
                  <a:gd name="T4" fmla="*/ 1 w 386"/>
                  <a:gd name="T5" fmla="*/ 1 h 187"/>
                  <a:gd name="T6" fmla="*/ 1 w 386"/>
                  <a:gd name="T7" fmla="*/ 1 h 187"/>
                  <a:gd name="T8" fmla="*/ 1 w 386"/>
                  <a:gd name="T9" fmla="*/ 1 h 187"/>
                  <a:gd name="T10" fmla="*/ 1 w 386"/>
                  <a:gd name="T11" fmla="*/ 1 h 187"/>
                  <a:gd name="T12" fmla="*/ 1 w 386"/>
                  <a:gd name="T13" fmla="*/ 1 h 187"/>
                  <a:gd name="T14" fmla="*/ 1 w 386"/>
                  <a:gd name="T15" fmla="*/ 0 h 187"/>
                  <a:gd name="T16" fmla="*/ 1 w 386"/>
                  <a:gd name="T17" fmla="*/ 1 h 187"/>
                  <a:gd name="T18" fmla="*/ 1 w 386"/>
                  <a:gd name="T19" fmla="*/ 1 h 187"/>
                  <a:gd name="T20" fmla="*/ 1 w 386"/>
                  <a:gd name="T21" fmla="*/ 1 h 187"/>
                  <a:gd name="T22" fmla="*/ 1 w 386"/>
                  <a:gd name="T23" fmla="*/ 1 h 187"/>
                  <a:gd name="T24" fmla="*/ 1 w 386"/>
                  <a:gd name="T25" fmla="*/ 1 h 187"/>
                  <a:gd name="T26" fmla="*/ 1 w 386"/>
                  <a:gd name="T27" fmla="*/ 1 h 187"/>
                  <a:gd name="T28" fmla="*/ 1 w 386"/>
                  <a:gd name="T29" fmla="*/ 1 h 187"/>
                  <a:gd name="T30" fmla="*/ 1 w 386"/>
                  <a:gd name="T31" fmla="*/ 1 h 187"/>
                  <a:gd name="T32" fmla="*/ 0 w 386"/>
                  <a:gd name="T33" fmla="*/ 1 h 187"/>
                  <a:gd name="T34" fmla="*/ 1 w 386"/>
                  <a:gd name="T35" fmla="*/ 1 h 187"/>
                  <a:gd name="T36" fmla="*/ 1 w 386"/>
                  <a:gd name="T37" fmla="*/ 1 h 187"/>
                  <a:gd name="T38" fmla="*/ 1 w 386"/>
                  <a:gd name="T39" fmla="*/ 1 h 187"/>
                  <a:gd name="T40" fmla="*/ 1 w 386"/>
                  <a:gd name="T41" fmla="*/ 1 h 187"/>
                  <a:gd name="T42" fmla="*/ 1 w 386"/>
                  <a:gd name="T43" fmla="*/ 1 h 187"/>
                  <a:gd name="T44" fmla="*/ 1 w 386"/>
                  <a:gd name="T45" fmla="*/ 1 h 187"/>
                  <a:gd name="T46" fmla="*/ 1 w 386"/>
                  <a:gd name="T47" fmla="*/ 1 h 187"/>
                  <a:gd name="T48" fmla="*/ 1 w 386"/>
                  <a:gd name="T49" fmla="*/ 1 h 187"/>
                  <a:gd name="T50" fmla="*/ 1 w 386"/>
                  <a:gd name="T51" fmla="*/ 1 h 187"/>
                  <a:gd name="T52" fmla="*/ 1 w 386"/>
                  <a:gd name="T53" fmla="*/ 1 h 187"/>
                  <a:gd name="T54" fmla="*/ 1 w 386"/>
                  <a:gd name="T55" fmla="*/ 1 h 187"/>
                  <a:gd name="T56" fmla="*/ 1 w 386"/>
                  <a:gd name="T57" fmla="*/ 1 h 187"/>
                  <a:gd name="T58" fmla="*/ 1 w 386"/>
                  <a:gd name="T59" fmla="*/ 1 h 187"/>
                  <a:gd name="T60" fmla="*/ 1 w 386"/>
                  <a:gd name="T61" fmla="*/ 1 h 187"/>
                  <a:gd name="T62" fmla="*/ 1 w 386"/>
                  <a:gd name="T63" fmla="*/ 1 h 187"/>
                  <a:gd name="T64" fmla="*/ 1 w 386"/>
                  <a:gd name="T65" fmla="*/ 1 h 18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86"/>
                  <a:gd name="T100" fmla="*/ 0 h 187"/>
                  <a:gd name="T101" fmla="*/ 386 w 386"/>
                  <a:gd name="T102" fmla="*/ 187 h 18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86" h="187">
                    <a:moveTo>
                      <a:pt x="386" y="167"/>
                    </a:moveTo>
                    <a:lnTo>
                      <a:pt x="377" y="119"/>
                    </a:lnTo>
                    <a:lnTo>
                      <a:pt x="361" y="80"/>
                    </a:lnTo>
                    <a:lnTo>
                      <a:pt x="339" y="49"/>
                    </a:lnTo>
                    <a:lnTo>
                      <a:pt x="311" y="26"/>
                    </a:lnTo>
                    <a:lnTo>
                      <a:pt x="282" y="11"/>
                    </a:lnTo>
                    <a:lnTo>
                      <a:pt x="248" y="2"/>
                    </a:lnTo>
                    <a:lnTo>
                      <a:pt x="214" y="0"/>
                    </a:lnTo>
                    <a:lnTo>
                      <a:pt x="178" y="3"/>
                    </a:lnTo>
                    <a:lnTo>
                      <a:pt x="143" y="12"/>
                    </a:lnTo>
                    <a:lnTo>
                      <a:pt x="110" y="26"/>
                    </a:lnTo>
                    <a:lnTo>
                      <a:pt x="79" y="44"/>
                    </a:lnTo>
                    <a:lnTo>
                      <a:pt x="52" y="67"/>
                    </a:lnTo>
                    <a:lnTo>
                      <a:pt x="29" y="93"/>
                    </a:lnTo>
                    <a:lnTo>
                      <a:pt x="13" y="122"/>
                    </a:lnTo>
                    <a:lnTo>
                      <a:pt x="3" y="154"/>
                    </a:lnTo>
                    <a:lnTo>
                      <a:pt x="0" y="187"/>
                    </a:lnTo>
                    <a:lnTo>
                      <a:pt x="7" y="158"/>
                    </a:lnTo>
                    <a:lnTo>
                      <a:pt x="20" y="131"/>
                    </a:lnTo>
                    <a:lnTo>
                      <a:pt x="37" y="106"/>
                    </a:lnTo>
                    <a:lnTo>
                      <a:pt x="59" y="82"/>
                    </a:lnTo>
                    <a:lnTo>
                      <a:pt x="85" y="62"/>
                    </a:lnTo>
                    <a:lnTo>
                      <a:pt x="112" y="46"/>
                    </a:lnTo>
                    <a:lnTo>
                      <a:pt x="142" y="32"/>
                    </a:lnTo>
                    <a:lnTo>
                      <a:pt x="173" y="24"/>
                    </a:lnTo>
                    <a:lnTo>
                      <a:pt x="205" y="19"/>
                    </a:lnTo>
                    <a:lnTo>
                      <a:pt x="237" y="21"/>
                    </a:lnTo>
                    <a:lnTo>
                      <a:pt x="268" y="28"/>
                    </a:lnTo>
                    <a:lnTo>
                      <a:pt x="298" y="41"/>
                    </a:lnTo>
                    <a:lnTo>
                      <a:pt x="324" y="62"/>
                    </a:lnTo>
                    <a:lnTo>
                      <a:pt x="350" y="88"/>
                    </a:lnTo>
                    <a:lnTo>
                      <a:pt x="370" y="124"/>
                    </a:lnTo>
                    <a:lnTo>
                      <a:pt x="386" y="167"/>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605" name="Freeform 310"/>
              <p:cNvSpPr>
                <a:spLocks/>
              </p:cNvSpPr>
              <p:nvPr/>
            </p:nvSpPr>
            <p:spPr bwMode="auto">
              <a:xfrm>
                <a:off x="-1134" y="2936"/>
                <a:ext cx="241" cy="115"/>
              </a:xfrm>
              <a:custGeom>
                <a:avLst/>
                <a:gdLst>
                  <a:gd name="T0" fmla="*/ 1 w 481"/>
                  <a:gd name="T1" fmla="*/ 1 h 230"/>
                  <a:gd name="T2" fmla="*/ 1 w 481"/>
                  <a:gd name="T3" fmla="*/ 1 h 230"/>
                  <a:gd name="T4" fmla="*/ 1 w 481"/>
                  <a:gd name="T5" fmla="*/ 1 h 230"/>
                  <a:gd name="T6" fmla="*/ 1 w 481"/>
                  <a:gd name="T7" fmla="*/ 1 h 230"/>
                  <a:gd name="T8" fmla="*/ 1 w 481"/>
                  <a:gd name="T9" fmla="*/ 1 h 230"/>
                  <a:gd name="T10" fmla="*/ 1 w 481"/>
                  <a:gd name="T11" fmla="*/ 1 h 230"/>
                  <a:gd name="T12" fmla="*/ 1 w 481"/>
                  <a:gd name="T13" fmla="*/ 1 h 230"/>
                  <a:gd name="T14" fmla="*/ 1 w 481"/>
                  <a:gd name="T15" fmla="*/ 0 h 230"/>
                  <a:gd name="T16" fmla="*/ 1 w 481"/>
                  <a:gd name="T17" fmla="*/ 1 h 230"/>
                  <a:gd name="T18" fmla="*/ 1 w 481"/>
                  <a:gd name="T19" fmla="*/ 1 h 230"/>
                  <a:gd name="T20" fmla="*/ 1 w 481"/>
                  <a:gd name="T21" fmla="*/ 1 h 230"/>
                  <a:gd name="T22" fmla="*/ 1 w 481"/>
                  <a:gd name="T23" fmla="*/ 1 h 230"/>
                  <a:gd name="T24" fmla="*/ 1 w 481"/>
                  <a:gd name="T25" fmla="*/ 1 h 230"/>
                  <a:gd name="T26" fmla="*/ 1 w 481"/>
                  <a:gd name="T27" fmla="*/ 1 h 230"/>
                  <a:gd name="T28" fmla="*/ 1 w 481"/>
                  <a:gd name="T29" fmla="*/ 1 h 230"/>
                  <a:gd name="T30" fmla="*/ 1 w 481"/>
                  <a:gd name="T31" fmla="*/ 1 h 230"/>
                  <a:gd name="T32" fmla="*/ 0 w 481"/>
                  <a:gd name="T33" fmla="*/ 1 h 230"/>
                  <a:gd name="T34" fmla="*/ 1 w 481"/>
                  <a:gd name="T35" fmla="*/ 1 h 230"/>
                  <a:gd name="T36" fmla="*/ 1 w 481"/>
                  <a:gd name="T37" fmla="*/ 1 h 230"/>
                  <a:gd name="T38" fmla="*/ 1 w 481"/>
                  <a:gd name="T39" fmla="*/ 1 h 230"/>
                  <a:gd name="T40" fmla="*/ 1 w 481"/>
                  <a:gd name="T41" fmla="*/ 1 h 230"/>
                  <a:gd name="T42" fmla="*/ 1 w 481"/>
                  <a:gd name="T43" fmla="*/ 1 h 230"/>
                  <a:gd name="T44" fmla="*/ 1 w 481"/>
                  <a:gd name="T45" fmla="*/ 1 h 230"/>
                  <a:gd name="T46" fmla="*/ 1 w 481"/>
                  <a:gd name="T47" fmla="*/ 1 h 230"/>
                  <a:gd name="T48" fmla="*/ 1 w 481"/>
                  <a:gd name="T49" fmla="*/ 1 h 230"/>
                  <a:gd name="T50" fmla="*/ 1 w 481"/>
                  <a:gd name="T51" fmla="*/ 1 h 230"/>
                  <a:gd name="T52" fmla="*/ 1 w 481"/>
                  <a:gd name="T53" fmla="*/ 1 h 230"/>
                  <a:gd name="T54" fmla="*/ 1 w 481"/>
                  <a:gd name="T55" fmla="*/ 1 h 230"/>
                  <a:gd name="T56" fmla="*/ 1 w 481"/>
                  <a:gd name="T57" fmla="*/ 1 h 230"/>
                  <a:gd name="T58" fmla="*/ 1 w 481"/>
                  <a:gd name="T59" fmla="*/ 1 h 230"/>
                  <a:gd name="T60" fmla="*/ 1 w 481"/>
                  <a:gd name="T61" fmla="*/ 1 h 230"/>
                  <a:gd name="T62" fmla="*/ 1 w 481"/>
                  <a:gd name="T63" fmla="*/ 1 h 230"/>
                  <a:gd name="T64" fmla="*/ 1 w 481"/>
                  <a:gd name="T65" fmla="*/ 1 h 23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481"/>
                  <a:gd name="T100" fmla="*/ 0 h 230"/>
                  <a:gd name="T101" fmla="*/ 481 w 481"/>
                  <a:gd name="T102" fmla="*/ 230 h 23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481" h="230">
                    <a:moveTo>
                      <a:pt x="481" y="190"/>
                    </a:moveTo>
                    <a:lnTo>
                      <a:pt x="457" y="139"/>
                    </a:lnTo>
                    <a:lnTo>
                      <a:pt x="431" y="96"/>
                    </a:lnTo>
                    <a:lnTo>
                      <a:pt x="400" y="62"/>
                    </a:lnTo>
                    <a:lnTo>
                      <a:pt x="367" y="35"/>
                    </a:lnTo>
                    <a:lnTo>
                      <a:pt x="332" y="17"/>
                    </a:lnTo>
                    <a:lnTo>
                      <a:pt x="296" y="4"/>
                    </a:lnTo>
                    <a:lnTo>
                      <a:pt x="259" y="0"/>
                    </a:lnTo>
                    <a:lnTo>
                      <a:pt x="222" y="2"/>
                    </a:lnTo>
                    <a:lnTo>
                      <a:pt x="186" y="11"/>
                    </a:lnTo>
                    <a:lnTo>
                      <a:pt x="151" y="25"/>
                    </a:lnTo>
                    <a:lnTo>
                      <a:pt x="118" y="46"/>
                    </a:lnTo>
                    <a:lnTo>
                      <a:pt x="87" y="72"/>
                    </a:lnTo>
                    <a:lnTo>
                      <a:pt x="60" y="104"/>
                    </a:lnTo>
                    <a:lnTo>
                      <a:pt x="36" y="141"/>
                    </a:lnTo>
                    <a:lnTo>
                      <a:pt x="15" y="184"/>
                    </a:lnTo>
                    <a:lnTo>
                      <a:pt x="0" y="230"/>
                    </a:lnTo>
                    <a:lnTo>
                      <a:pt x="18" y="189"/>
                    </a:lnTo>
                    <a:lnTo>
                      <a:pt x="39" y="152"/>
                    </a:lnTo>
                    <a:lnTo>
                      <a:pt x="64" y="119"/>
                    </a:lnTo>
                    <a:lnTo>
                      <a:pt x="91" y="92"/>
                    </a:lnTo>
                    <a:lnTo>
                      <a:pt x="121" y="69"/>
                    </a:lnTo>
                    <a:lnTo>
                      <a:pt x="153" y="51"/>
                    </a:lnTo>
                    <a:lnTo>
                      <a:pt x="185" y="39"/>
                    </a:lnTo>
                    <a:lnTo>
                      <a:pt x="220" y="32"/>
                    </a:lnTo>
                    <a:lnTo>
                      <a:pt x="254" y="31"/>
                    </a:lnTo>
                    <a:lnTo>
                      <a:pt x="290" y="34"/>
                    </a:lnTo>
                    <a:lnTo>
                      <a:pt x="325" y="45"/>
                    </a:lnTo>
                    <a:lnTo>
                      <a:pt x="359" y="61"/>
                    </a:lnTo>
                    <a:lnTo>
                      <a:pt x="392" y="84"/>
                    </a:lnTo>
                    <a:lnTo>
                      <a:pt x="424" y="113"/>
                    </a:lnTo>
                    <a:lnTo>
                      <a:pt x="454" y="147"/>
                    </a:lnTo>
                    <a:lnTo>
                      <a:pt x="481" y="190"/>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606" name="Freeform 311"/>
              <p:cNvSpPr>
                <a:spLocks/>
              </p:cNvSpPr>
              <p:nvPr/>
            </p:nvSpPr>
            <p:spPr bwMode="auto">
              <a:xfrm>
                <a:off x="-1086" y="3120"/>
                <a:ext cx="117" cy="125"/>
              </a:xfrm>
              <a:custGeom>
                <a:avLst/>
                <a:gdLst>
                  <a:gd name="T0" fmla="*/ 1 w 232"/>
                  <a:gd name="T1" fmla="*/ 0 h 251"/>
                  <a:gd name="T2" fmla="*/ 1 w 232"/>
                  <a:gd name="T3" fmla="*/ 0 h 251"/>
                  <a:gd name="T4" fmla="*/ 1 w 232"/>
                  <a:gd name="T5" fmla="*/ 0 h 251"/>
                  <a:gd name="T6" fmla="*/ 1 w 232"/>
                  <a:gd name="T7" fmla="*/ 0 h 251"/>
                  <a:gd name="T8" fmla="*/ 1 w 232"/>
                  <a:gd name="T9" fmla="*/ 0 h 251"/>
                  <a:gd name="T10" fmla="*/ 1 w 232"/>
                  <a:gd name="T11" fmla="*/ 0 h 251"/>
                  <a:gd name="T12" fmla="*/ 1 w 232"/>
                  <a:gd name="T13" fmla="*/ 0 h 251"/>
                  <a:gd name="T14" fmla="*/ 1 w 232"/>
                  <a:gd name="T15" fmla="*/ 0 h 251"/>
                  <a:gd name="T16" fmla="*/ 1 w 232"/>
                  <a:gd name="T17" fmla="*/ 0 h 251"/>
                  <a:gd name="T18" fmla="*/ 1 w 232"/>
                  <a:gd name="T19" fmla="*/ 0 h 251"/>
                  <a:gd name="T20" fmla="*/ 1 w 232"/>
                  <a:gd name="T21" fmla="*/ 0 h 251"/>
                  <a:gd name="T22" fmla="*/ 1 w 232"/>
                  <a:gd name="T23" fmla="*/ 0 h 251"/>
                  <a:gd name="T24" fmla="*/ 1 w 232"/>
                  <a:gd name="T25" fmla="*/ 0 h 251"/>
                  <a:gd name="T26" fmla="*/ 0 w 232"/>
                  <a:gd name="T27" fmla="*/ 0 h 251"/>
                  <a:gd name="T28" fmla="*/ 1 w 232"/>
                  <a:gd name="T29" fmla="*/ 0 h 251"/>
                  <a:gd name="T30" fmla="*/ 1 w 232"/>
                  <a:gd name="T31" fmla="*/ 0 h 251"/>
                  <a:gd name="T32" fmla="*/ 1 w 232"/>
                  <a:gd name="T33" fmla="*/ 0 h 251"/>
                  <a:gd name="T34" fmla="*/ 1 w 232"/>
                  <a:gd name="T35" fmla="*/ 0 h 251"/>
                  <a:gd name="T36" fmla="*/ 1 w 232"/>
                  <a:gd name="T37" fmla="*/ 0 h 251"/>
                  <a:gd name="T38" fmla="*/ 1 w 232"/>
                  <a:gd name="T39" fmla="*/ 0 h 251"/>
                  <a:gd name="T40" fmla="*/ 1 w 232"/>
                  <a:gd name="T41" fmla="*/ 0 h 251"/>
                  <a:gd name="T42" fmla="*/ 1 w 232"/>
                  <a:gd name="T43" fmla="*/ 0 h 251"/>
                  <a:gd name="T44" fmla="*/ 1 w 232"/>
                  <a:gd name="T45" fmla="*/ 0 h 251"/>
                  <a:gd name="T46" fmla="*/ 1 w 232"/>
                  <a:gd name="T47" fmla="*/ 0 h 251"/>
                  <a:gd name="T48" fmla="*/ 1 w 232"/>
                  <a:gd name="T49" fmla="*/ 0 h 251"/>
                  <a:gd name="T50" fmla="*/ 1 w 232"/>
                  <a:gd name="T51" fmla="*/ 0 h 251"/>
                  <a:gd name="T52" fmla="*/ 1 w 232"/>
                  <a:gd name="T53" fmla="*/ 0 h 251"/>
                  <a:gd name="T54" fmla="*/ 1 w 232"/>
                  <a:gd name="T55" fmla="*/ 0 h 251"/>
                  <a:gd name="T56" fmla="*/ 1 w 232"/>
                  <a:gd name="T57" fmla="*/ 0 h 251"/>
                  <a:gd name="T58" fmla="*/ 1 w 232"/>
                  <a:gd name="T59" fmla="*/ 0 h 251"/>
                  <a:gd name="T60" fmla="*/ 1 w 232"/>
                  <a:gd name="T61" fmla="*/ 0 h 251"/>
                  <a:gd name="T62" fmla="*/ 1 w 232"/>
                  <a:gd name="T63" fmla="*/ 0 h 251"/>
                  <a:gd name="T64" fmla="*/ 1 w 232"/>
                  <a:gd name="T65" fmla="*/ 0 h 25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32"/>
                  <a:gd name="T100" fmla="*/ 0 h 251"/>
                  <a:gd name="T101" fmla="*/ 232 w 232"/>
                  <a:gd name="T102" fmla="*/ 251 h 25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32" h="251">
                    <a:moveTo>
                      <a:pt x="232" y="25"/>
                    </a:moveTo>
                    <a:lnTo>
                      <a:pt x="214" y="12"/>
                    </a:lnTo>
                    <a:lnTo>
                      <a:pt x="193" y="4"/>
                    </a:lnTo>
                    <a:lnTo>
                      <a:pt x="170" y="0"/>
                    </a:lnTo>
                    <a:lnTo>
                      <a:pt x="147" y="1"/>
                    </a:lnTo>
                    <a:lnTo>
                      <a:pt x="122" y="7"/>
                    </a:lnTo>
                    <a:lnTo>
                      <a:pt x="98" y="16"/>
                    </a:lnTo>
                    <a:lnTo>
                      <a:pt x="74" y="30"/>
                    </a:lnTo>
                    <a:lnTo>
                      <a:pt x="54" y="46"/>
                    </a:lnTo>
                    <a:lnTo>
                      <a:pt x="34" y="65"/>
                    </a:lnTo>
                    <a:lnTo>
                      <a:pt x="19" y="87"/>
                    </a:lnTo>
                    <a:lnTo>
                      <a:pt x="8" y="111"/>
                    </a:lnTo>
                    <a:lnTo>
                      <a:pt x="1" y="136"/>
                    </a:lnTo>
                    <a:lnTo>
                      <a:pt x="0" y="164"/>
                    </a:lnTo>
                    <a:lnTo>
                      <a:pt x="5" y="192"/>
                    </a:lnTo>
                    <a:lnTo>
                      <a:pt x="17" y="221"/>
                    </a:lnTo>
                    <a:lnTo>
                      <a:pt x="38" y="251"/>
                    </a:lnTo>
                    <a:lnTo>
                      <a:pt x="21" y="224"/>
                    </a:lnTo>
                    <a:lnTo>
                      <a:pt x="12" y="197"/>
                    </a:lnTo>
                    <a:lnTo>
                      <a:pt x="8" y="172"/>
                    </a:lnTo>
                    <a:lnTo>
                      <a:pt x="9" y="148"/>
                    </a:lnTo>
                    <a:lnTo>
                      <a:pt x="13" y="126"/>
                    </a:lnTo>
                    <a:lnTo>
                      <a:pt x="23" y="105"/>
                    </a:lnTo>
                    <a:lnTo>
                      <a:pt x="36" y="85"/>
                    </a:lnTo>
                    <a:lnTo>
                      <a:pt x="53" y="68"/>
                    </a:lnTo>
                    <a:lnTo>
                      <a:pt x="71" y="53"/>
                    </a:lnTo>
                    <a:lnTo>
                      <a:pt x="92" y="40"/>
                    </a:lnTo>
                    <a:lnTo>
                      <a:pt x="115" y="30"/>
                    </a:lnTo>
                    <a:lnTo>
                      <a:pt x="138" y="23"/>
                    </a:lnTo>
                    <a:lnTo>
                      <a:pt x="162" y="19"/>
                    </a:lnTo>
                    <a:lnTo>
                      <a:pt x="186" y="17"/>
                    </a:lnTo>
                    <a:lnTo>
                      <a:pt x="209" y="20"/>
                    </a:lnTo>
                    <a:lnTo>
                      <a:pt x="232" y="25"/>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607" name="Freeform 312"/>
              <p:cNvSpPr>
                <a:spLocks/>
              </p:cNvSpPr>
              <p:nvPr/>
            </p:nvSpPr>
            <p:spPr bwMode="auto">
              <a:xfrm>
                <a:off x="-963" y="2668"/>
                <a:ext cx="168" cy="90"/>
              </a:xfrm>
              <a:custGeom>
                <a:avLst/>
                <a:gdLst>
                  <a:gd name="T0" fmla="*/ 1 w 335"/>
                  <a:gd name="T1" fmla="*/ 1 h 180"/>
                  <a:gd name="T2" fmla="*/ 1 w 335"/>
                  <a:gd name="T3" fmla="*/ 1 h 180"/>
                  <a:gd name="T4" fmla="*/ 1 w 335"/>
                  <a:gd name="T5" fmla="*/ 1 h 180"/>
                  <a:gd name="T6" fmla="*/ 1 w 335"/>
                  <a:gd name="T7" fmla="*/ 1 h 180"/>
                  <a:gd name="T8" fmla="*/ 1 w 335"/>
                  <a:gd name="T9" fmla="*/ 1 h 180"/>
                  <a:gd name="T10" fmla="*/ 1 w 335"/>
                  <a:gd name="T11" fmla="*/ 1 h 180"/>
                  <a:gd name="T12" fmla="*/ 1 w 335"/>
                  <a:gd name="T13" fmla="*/ 1 h 180"/>
                  <a:gd name="T14" fmla="*/ 1 w 335"/>
                  <a:gd name="T15" fmla="*/ 1 h 180"/>
                  <a:gd name="T16" fmla="*/ 1 w 335"/>
                  <a:gd name="T17" fmla="*/ 1 h 180"/>
                  <a:gd name="T18" fmla="*/ 1 w 335"/>
                  <a:gd name="T19" fmla="*/ 0 h 180"/>
                  <a:gd name="T20" fmla="*/ 1 w 335"/>
                  <a:gd name="T21" fmla="*/ 1 h 180"/>
                  <a:gd name="T22" fmla="*/ 1 w 335"/>
                  <a:gd name="T23" fmla="*/ 1 h 180"/>
                  <a:gd name="T24" fmla="*/ 1 w 335"/>
                  <a:gd name="T25" fmla="*/ 1 h 180"/>
                  <a:gd name="T26" fmla="*/ 1 w 335"/>
                  <a:gd name="T27" fmla="*/ 1 h 180"/>
                  <a:gd name="T28" fmla="*/ 1 w 335"/>
                  <a:gd name="T29" fmla="*/ 1 h 180"/>
                  <a:gd name="T30" fmla="*/ 1 w 335"/>
                  <a:gd name="T31" fmla="*/ 1 h 180"/>
                  <a:gd name="T32" fmla="*/ 0 w 335"/>
                  <a:gd name="T33" fmla="*/ 1 h 180"/>
                  <a:gd name="T34" fmla="*/ 1 w 335"/>
                  <a:gd name="T35" fmla="*/ 1 h 180"/>
                  <a:gd name="T36" fmla="*/ 1 w 335"/>
                  <a:gd name="T37" fmla="*/ 1 h 180"/>
                  <a:gd name="T38" fmla="*/ 1 w 335"/>
                  <a:gd name="T39" fmla="*/ 1 h 180"/>
                  <a:gd name="T40" fmla="*/ 1 w 335"/>
                  <a:gd name="T41" fmla="*/ 1 h 180"/>
                  <a:gd name="T42" fmla="*/ 1 w 335"/>
                  <a:gd name="T43" fmla="*/ 1 h 180"/>
                  <a:gd name="T44" fmla="*/ 1 w 335"/>
                  <a:gd name="T45" fmla="*/ 1 h 180"/>
                  <a:gd name="T46" fmla="*/ 1 w 335"/>
                  <a:gd name="T47" fmla="*/ 1 h 180"/>
                  <a:gd name="T48" fmla="*/ 1 w 335"/>
                  <a:gd name="T49" fmla="*/ 1 h 180"/>
                  <a:gd name="T50" fmla="*/ 1 w 335"/>
                  <a:gd name="T51" fmla="*/ 1 h 180"/>
                  <a:gd name="T52" fmla="*/ 1 w 335"/>
                  <a:gd name="T53" fmla="*/ 1 h 180"/>
                  <a:gd name="T54" fmla="*/ 1 w 335"/>
                  <a:gd name="T55" fmla="*/ 1 h 180"/>
                  <a:gd name="T56" fmla="*/ 1 w 335"/>
                  <a:gd name="T57" fmla="*/ 1 h 180"/>
                  <a:gd name="T58" fmla="*/ 1 w 335"/>
                  <a:gd name="T59" fmla="*/ 1 h 180"/>
                  <a:gd name="T60" fmla="*/ 1 w 335"/>
                  <a:gd name="T61" fmla="*/ 1 h 180"/>
                  <a:gd name="T62" fmla="*/ 1 w 335"/>
                  <a:gd name="T63" fmla="*/ 1 h 180"/>
                  <a:gd name="T64" fmla="*/ 1 w 335"/>
                  <a:gd name="T65" fmla="*/ 1 h 18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35"/>
                  <a:gd name="T100" fmla="*/ 0 h 180"/>
                  <a:gd name="T101" fmla="*/ 335 w 335"/>
                  <a:gd name="T102" fmla="*/ 180 h 18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35" h="180">
                    <a:moveTo>
                      <a:pt x="326" y="180"/>
                    </a:moveTo>
                    <a:lnTo>
                      <a:pt x="335" y="146"/>
                    </a:lnTo>
                    <a:lnTo>
                      <a:pt x="335" y="116"/>
                    </a:lnTo>
                    <a:lnTo>
                      <a:pt x="327" y="87"/>
                    </a:lnTo>
                    <a:lnTo>
                      <a:pt x="311" y="63"/>
                    </a:lnTo>
                    <a:lnTo>
                      <a:pt x="289" y="41"/>
                    </a:lnTo>
                    <a:lnTo>
                      <a:pt x="262" y="24"/>
                    </a:lnTo>
                    <a:lnTo>
                      <a:pt x="232" y="11"/>
                    </a:lnTo>
                    <a:lnTo>
                      <a:pt x="199" y="3"/>
                    </a:lnTo>
                    <a:lnTo>
                      <a:pt x="165" y="0"/>
                    </a:lnTo>
                    <a:lnTo>
                      <a:pt x="131" y="3"/>
                    </a:lnTo>
                    <a:lnTo>
                      <a:pt x="99" y="11"/>
                    </a:lnTo>
                    <a:lnTo>
                      <a:pt x="69" y="26"/>
                    </a:lnTo>
                    <a:lnTo>
                      <a:pt x="43" y="47"/>
                    </a:lnTo>
                    <a:lnTo>
                      <a:pt x="22" y="76"/>
                    </a:lnTo>
                    <a:lnTo>
                      <a:pt x="7" y="113"/>
                    </a:lnTo>
                    <a:lnTo>
                      <a:pt x="0" y="157"/>
                    </a:lnTo>
                    <a:lnTo>
                      <a:pt x="7" y="125"/>
                    </a:lnTo>
                    <a:lnTo>
                      <a:pt x="21" y="98"/>
                    </a:lnTo>
                    <a:lnTo>
                      <a:pt x="39" y="75"/>
                    </a:lnTo>
                    <a:lnTo>
                      <a:pt x="62" y="56"/>
                    </a:lnTo>
                    <a:lnTo>
                      <a:pt x="88" y="43"/>
                    </a:lnTo>
                    <a:lnTo>
                      <a:pt x="116" y="32"/>
                    </a:lnTo>
                    <a:lnTo>
                      <a:pt x="145" y="28"/>
                    </a:lnTo>
                    <a:lnTo>
                      <a:pt x="176" y="26"/>
                    </a:lnTo>
                    <a:lnTo>
                      <a:pt x="206" y="30"/>
                    </a:lnTo>
                    <a:lnTo>
                      <a:pt x="234" y="37"/>
                    </a:lnTo>
                    <a:lnTo>
                      <a:pt x="260" y="49"/>
                    </a:lnTo>
                    <a:lnTo>
                      <a:pt x="283" y="67"/>
                    </a:lnTo>
                    <a:lnTo>
                      <a:pt x="303" y="87"/>
                    </a:lnTo>
                    <a:lnTo>
                      <a:pt x="317" y="114"/>
                    </a:lnTo>
                    <a:lnTo>
                      <a:pt x="325" y="144"/>
                    </a:lnTo>
                    <a:lnTo>
                      <a:pt x="326" y="180"/>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608" name="Freeform 313"/>
              <p:cNvSpPr>
                <a:spLocks/>
              </p:cNvSpPr>
              <p:nvPr/>
            </p:nvSpPr>
            <p:spPr bwMode="auto">
              <a:xfrm>
                <a:off x="-670" y="2866"/>
                <a:ext cx="176" cy="133"/>
              </a:xfrm>
              <a:custGeom>
                <a:avLst/>
                <a:gdLst>
                  <a:gd name="T0" fmla="*/ 0 w 354"/>
                  <a:gd name="T1" fmla="*/ 1 h 265"/>
                  <a:gd name="T2" fmla="*/ 0 w 354"/>
                  <a:gd name="T3" fmla="*/ 1 h 265"/>
                  <a:gd name="T4" fmla="*/ 0 w 354"/>
                  <a:gd name="T5" fmla="*/ 1 h 265"/>
                  <a:gd name="T6" fmla="*/ 0 w 354"/>
                  <a:gd name="T7" fmla="*/ 1 h 265"/>
                  <a:gd name="T8" fmla="*/ 0 w 354"/>
                  <a:gd name="T9" fmla="*/ 1 h 265"/>
                  <a:gd name="T10" fmla="*/ 0 w 354"/>
                  <a:gd name="T11" fmla="*/ 1 h 265"/>
                  <a:gd name="T12" fmla="*/ 0 w 354"/>
                  <a:gd name="T13" fmla="*/ 1 h 265"/>
                  <a:gd name="T14" fmla="*/ 0 w 354"/>
                  <a:gd name="T15" fmla="*/ 1 h 265"/>
                  <a:gd name="T16" fmla="*/ 0 w 354"/>
                  <a:gd name="T17" fmla="*/ 1 h 265"/>
                  <a:gd name="T18" fmla="*/ 0 w 354"/>
                  <a:gd name="T19" fmla="*/ 1 h 265"/>
                  <a:gd name="T20" fmla="*/ 0 w 354"/>
                  <a:gd name="T21" fmla="*/ 1 h 265"/>
                  <a:gd name="T22" fmla="*/ 0 w 354"/>
                  <a:gd name="T23" fmla="*/ 1 h 265"/>
                  <a:gd name="T24" fmla="*/ 0 w 354"/>
                  <a:gd name="T25" fmla="*/ 1 h 265"/>
                  <a:gd name="T26" fmla="*/ 0 w 354"/>
                  <a:gd name="T27" fmla="*/ 1 h 265"/>
                  <a:gd name="T28" fmla="*/ 0 w 354"/>
                  <a:gd name="T29" fmla="*/ 1 h 265"/>
                  <a:gd name="T30" fmla="*/ 0 w 354"/>
                  <a:gd name="T31" fmla="*/ 1 h 265"/>
                  <a:gd name="T32" fmla="*/ 0 w 354"/>
                  <a:gd name="T33" fmla="*/ 1 h 265"/>
                  <a:gd name="T34" fmla="*/ 0 w 354"/>
                  <a:gd name="T35" fmla="*/ 1 h 265"/>
                  <a:gd name="T36" fmla="*/ 0 w 354"/>
                  <a:gd name="T37" fmla="*/ 1 h 265"/>
                  <a:gd name="T38" fmla="*/ 0 w 354"/>
                  <a:gd name="T39" fmla="*/ 1 h 265"/>
                  <a:gd name="T40" fmla="*/ 0 w 354"/>
                  <a:gd name="T41" fmla="*/ 1 h 265"/>
                  <a:gd name="T42" fmla="*/ 0 w 354"/>
                  <a:gd name="T43" fmla="*/ 1 h 265"/>
                  <a:gd name="T44" fmla="*/ 0 w 354"/>
                  <a:gd name="T45" fmla="*/ 1 h 265"/>
                  <a:gd name="T46" fmla="*/ 0 w 354"/>
                  <a:gd name="T47" fmla="*/ 1 h 265"/>
                  <a:gd name="T48" fmla="*/ 0 w 354"/>
                  <a:gd name="T49" fmla="*/ 1 h 265"/>
                  <a:gd name="T50" fmla="*/ 0 w 354"/>
                  <a:gd name="T51" fmla="*/ 1 h 265"/>
                  <a:gd name="T52" fmla="*/ 0 w 354"/>
                  <a:gd name="T53" fmla="*/ 0 h 265"/>
                  <a:gd name="T54" fmla="*/ 0 w 354"/>
                  <a:gd name="T55" fmla="*/ 1 h 265"/>
                  <a:gd name="T56" fmla="*/ 0 w 354"/>
                  <a:gd name="T57" fmla="*/ 1 h 265"/>
                  <a:gd name="T58" fmla="*/ 0 w 354"/>
                  <a:gd name="T59" fmla="*/ 1 h 265"/>
                  <a:gd name="T60" fmla="*/ 0 w 354"/>
                  <a:gd name="T61" fmla="*/ 1 h 265"/>
                  <a:gd name="T62" fmla="*/ 0 w 354"/>
                  <a:gd name="T63" fmla="*/ 1 h 265"/>
                  <a:gd name="T64" fmla="*/ 0 w 354"/>
                  <a:gd name="T65" fmla="*/ 1 h 26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54"/>
                  <a:gd name="T100" fmla="*/ 0 h 265"/>
                  <a:gd name="T101" fmla="*/ 354 w 354"/>
                  <a:gd name="T102" fmla="*/ 265 h 26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54" h="265">
                    <a:moveTo>
                      <a:pt x="0" y="138"/>
                    </a:moveTo>
                    <a:lnTo>
                      <a:pt x="34" y="100"/>
                    </a:lnTo>
                    <a:lnTo>
                      <a:pt x="68" y="70"/>
                    </a:lnTo>
                    <a:lnTo>
                      <a:pt x="103" y="49"/>
                    </a:lnTo>
                    <a:lnTo>
                      <a:pt x="137" y="34"/>
                    </a:lnTo>
                    <a:lnTo>
                      <a:pt x="171" y="26"/>
                    </a:lnTo>
                    <a:lnTo>
                      <a:pt x="203" y="24"/>
                    </a:lnTo>
                    <a:lnTo>
                      <a:pt x="233" y="29"/>
                    </a:lnTo>
                    <a:lnTo>
                      <a:pt x="261" y="38"/>
                    </a:lnTo>
                    <a:lnTo>
                      <a:pt x="286" y="53"/>
                    </a:lnTo>
                    <a:lnTo>
                      <a:pt x="307" y="74"/>
                    </a:lnTo>
                    <a:lnTo>
                      <a:pt x="323" y="97"/>
                    </a:lnTo>
                    <a:lnTo>
                      <a:pt x="334" y="125"/>
                    </a:lnTo>
                    <a:lnTo>
                      <a:pt x="339" y="156"/>
                    </a:lnTo>
                    <a:lnTo>
                      <a:pt x="339" y="190"/>
                    </a:lnTo>
                    <a:lnTo>
                      <a:pt x="332" y="227"/>
                    </a:lnTo>
                    <a:lnTo>
                      <a:pt x="317" y="265"/>
                    </a:lnTo>
                    <a:lnTo>
                      <a:pt x="339" y="220"/>
                    </a:lnTo>
                    <a:lnTo>
                      <a:pt x="352" y="178"/>
                    </a:lnTo>
                    <a:lnTo>
                      <a:pt x="354" y="140"/>
                    </a:lnTo>
                    <a:lnTo>
                      <a:pt x="348" y="105"/>
                    </a:lnTo>
                    <a:lnTo>
                      <a:pt x="336" y="74"/>
                    </a:lnTo>
                    <a:lnTo>
                      <a:pt x="317" y="49"/>
                    </a:lnTo>
                    <a:lnTo>
                      <a:pt x="293" y="28"/>
                    </a:lnTo>
                    <a:lnTo>
                      <a:pt x="264" y="13"/>
                    </a:lnTo>
                    <a:lnTo>
                      <a:pt x="232" y="4"/>
                    </a:lnTo>
                    <a:lnTo>
                      <a:pt x="197" y="0"/>
                    </a:lnTo>
                    <a:lnTo>
                      <a:pt x="162" y="4"/>
                    </a:lnTo>
                    <a:lnTo>
                      <a:pt x="126" y="15"/>
                    </a:lnTo>
                    <a:lnTo>
                      <a:pt x="91" y="34"/>
                    </a:lnTo>
                    <a:lnTo>
                      <a:pt x="58" y="60"/>
                    </a:lnTo>
                    <a:lnTo>
                      <a:pt x="27" y="95"/>
                    </a:lnTo>
                    <a:lnTo>
                      <a:pt x="0" y="138"/>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609" name="Freeform 314"/>
              <p:cNvSpPr>
                <a:spLocks/>
              </p:cNvSpPr>
              <p:nvPr/>
            </p:nvSpPr>
            <p:spPr bwMode="auto">
              <a:xfrm>
                <a:off x="-569" y="3099"/>
                <a:ext cx="119" cy="108"/>
              </a:xfrm>
              <a:custGeom>
                <a:avLst/>
                <a:gdLst>
                  <a:gd name="T0" fmla="*/ 0 w 237"/>
                  <a:gd name="T1" fmla="*/ 1 h 215"/>
                  <a:gd name="T2" fmla="*/ 1 w 237"/>
                  <a:gd name="T3" fmla="*/ 1 h 215"/>
                  <a:gd name="T4" fmla="*/ 1 w 237"/>
                  <a:gd name="T5" fmla="*/ 1 h 215"/>
                  <a:gd name="T6" fmla="*/ 1 w 237"/>
                  <a:gd name="T7" fmla="*/ 0 h 215"/>
                  <a:gd name="T8" fmla="*/ 1 w 237"/>
                  <a:gd name="T9" fmla="*/ 0 h 215"/>
                  <a:gd name="T10" fmla="*/ 1 w 237"/>
                  <a:gd name="T11" fmla="*/ 1 h 215"/>
                  <a:gd name="T12" fmla="*/ 1 w 237"/>
                  <a:gd name="T13" fmla="*/ 1 h 215"/>
                  <a:gd name="T14" fmla="*/ 1 w 237"/>
                  <a:gd name="T15" fmla="*/ 1 h 215"/>
                  <a:gd name="T16" fmla="*/ 1 w 237"/>
                  <a:gd name="T17" fmla="*/ 1 h 215"/>
                  <a:gd name="T18" fmla="*/ 1 w 237"/>
                  <a:gd name="T19" fmla="*/ 1 h 215"/>
                  <a:gd name="T20" fmla="*/ 1 w 237"/>
                  <a:gd name="T21" fmla="*/ 1 h 215"/>
                  <a:gd name="T22" fmla="*/ 1 w 237"/>
                  <a:gd name="T23" fmla="*/ 1 h 215"/>
                  <a:gd name="T24" fmla="*/ 1 w 237"/>
                  <a:gd name="T25" fmla="*/ 1 h 215"/>
                  <a:gd name="T26" fmla="*/ 1 w 237"/>
                  <a:gd name="T27" fmla="*/ 1 h 215"/>
                  <a:gd name="T28" fmla="*/ 1 w 237"/>
                  <a:gd name="T29" fmla="*/ 1 h 215"/>
                  <a:gd name="T30" fmla="*/ 1 w 237"/>
                  <a:gd name="T31" fmla="*/ 1 h 215"/>
                  <a:gd name="T32" fmla="*/ 1 w 237"/>
                  <a:gd name="T33" fmla="*/ 1 h 215"/>
                  <a:gd name="T34" fmla="*/ 1 w 237"/>
                  <a:gd name="T35" fmla="*/ 1 h 215"/>
                  <a:gd name="T36" fmla="*/ 1 w 237"/>
                  <a:gd name="T37" fmla="*/ 1 h 215"/>
                  <a:gd name="T38" fmla="*/ 1 w 237"/>
                  <a:gd name="T39" fmla="*/ 1 h 215"/>
                  <a:gd name="T40" fmla="*/ 1 w 237"/>
                  <a:gd name="T41" fmla="*/ 1 h 215"/>
                  <a:gd name="T42" fmla="*/ 1 w 237"/>
                  <a:gd name="T43" fmla="*/ 1 h 215"/>
                  <a:gd name="T44" fmla="*/ 1 w 237"/>
                  <a:gd name="T45" fmla="*/ 1 h 215"/>
                  <a:gd name="T46" fmla="*/ 1 w 237"/>
                  <a:gd name="T47" fmla="*/ 1 h 215"/>
                  <a:gd name="T48" fmla="*/ 1 w 237"/>
                  <a:gd name="T49" fmla="*/ 1 h 215"/>
                  <a:gd name="T50" fmla="*/ 1 w 237"/>
                  <a:gd name="T51" fmla="*/ 1 h 215"/>
                  <a:gd name="T52" fmla="*/ 1 w 237"/>
                  <a:gd name="T53" fmla="*/ 1 h 215"/>
                  <a:gd name="T54" fmla="*/ 1 w 237"/>
                  <a:gd name="T55" fmla="*/ 1 h 215"/>
                  <a:gd name="T56" fmla="*/ 1 w 237"/>
                  <a:gd name="T57" fmla="*/ 1 h 215"/>
                  <a:gd name="T58" fmla="*/ 1 w 237"/>
                  <a:gd name="T59" fmla="*/ 1 h 215"/>
                  <a:gd name="T60" fmla="*/ 1 w 237"/>
                  <a:gd name="T61" fmla="*/ 1 h 215"/>
                  <a:gd name="T62" fmla="*/ 1 w 237"/>
                  <a:gd name="T63" fmla="*/ 1 h 215"/>
                  <a:gd name="T64" fmla="*/ 0 w 237"/>
                  <a:gd name="T65" fmla="*/ 1 h 21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37"/>
                  <a:gd name="T100" fmla="*/ 0 h 215"/>
                  <a:gd name="T101" fmla="*/ 237 w 237"/>
                  <a:gd name="T102" fmla="*/ 215 h 21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37" h="215">
                    <a:moveTo>
                      <a:pt x="0" y="21"/>
                    </a:moveTo>
                    <a:lnTo>
                      <a:pt x="18" y="10"/>
                    </a:lnTo>
                    <a:lnTo>
                      <a:pt x="39" y="2"/>
                    </a:lnTo>
                    <a:lnTo>
                      <a:pt x="61" y="0"/>
                    </a:lnTo>
                    <a:lnTo>
                      <a:pt x="84" y="0"/>
                    </a:lnTo>
                    <a:lnTo>
                      <a:pt x="106" y="2"/>
                    </a:lnTo>
                    <a:lnTo>
                      <a:pt x="129" y="9"/>
                    </a:lnTo>
                    <a:lnTo>
                      <a:pt x="151" y="18"/>
                    </a:lnTo>
                    <a:lnTo>
                      <a:pt x="171" y="31"/>
                    </a:lnTo>
                    <a:lnTo>
                      <a:pt x="189" y="46"/>
                    </a:lnTo>
                    <a:lnTo>
                      <a:pt x="205" y="64"/>
                    </a:lnTo>
                    <a:lnTo>
                      <a:pt x="219" y="84"/>
                    </a:lnTo>
                    <a:lnTo>
                      <a:pt x="229" y="106"/>
                    </a:lnTo>
                    <a:lnTo>
                      <a:pt x="235" y="131"/>
                    </a:lnTo>
                    <a:lnTo>
                      <a:pt x="237" y="158"/>
                    </a:lnTo>
                    <a:lnTo>
                      <a:pt x="234" y="185"/>
                    </a:lnTo>
                    <a:lnTo>
                      <a:pt x="226" y="215"/>
                    </a:lnTo>
                    <a:lnTo>
                      <a:pt x="232" y="191"/>
                    </a:lnTo>
                    <a:lnTo>
                      <a:pt x="233" y="167"/>
                    </a:lnTo>
                    <a:lnTo>
                      <a:pt x="230" y="143"/>
                    </a:lnTo>
                    <a:lnTo>
                      <a:pt x="225" y="121"/>
                    </a:lnTo>
                    <a:lnTo>
                      <a:pt x="215" y="100"/>
                    </a:lnTo>
                    <a:lnTo>
                      <a:pt x="203" y="80"/>
                    </a:lnTo>
                    <a:lnTo>
                      <a:pt x="188" y="62"/>
                    </a:lnTo>
                    <a:lnTo>
                      <a:pt x="171" y="47"/>
                    </a:lnTo>
                    <a:lnTo>
                      <a:pt x="152" y="33"/>
                    </a:lnTo>
                    <a:lnTo>
                      <a:pt x="131" y="22"/>
                    </a:lnTo>
                    <a:lnTo>
                      <a:pt x="111" y="14"/>
                    </a:lnTo>
                    <a:lnTo>
                      <a:pt x="88" y="8"/>
                    </a:lnTo>
                    <a:lnTo>
                      <a:pt x="66" y="6"/>
                    </a:lnTo>
                    <a:lnTo>
                      <a:pt x="44" y="7"/>
                    </a:lnTo>
                    <a:lnTo>
                      <a:pt x="21" y="11"/>
                    </a:lnTo>
                    <a:lnTo>
                      <a:pt x="0" y="21"/>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610" name="Freeform 315"/>
              <p:cNvSpPr>
                <a:spLocks/>
              </p:cNvSpPr>
              <p:nvPr/>
            </p:nvSpPr>
            <p:spPr bwMode="auto">
              <a:xfrm>
                <a:off x="-735" y="2645"/>
                <a:ext cx="295" cy="156"/>
              </a:xfrm>
              <a:custGeom>
                <a:avLst/>
                <a:gdLst>
                  <a:gd name="T0" fmla="*/ 0 w 591"/>
                  <a:gd name="T1" fmla="*/ 1 h 312"/>
                  <a:gd name="T2" fmla="*/ 0 w 591"/>
                  <a:gd name="T3" fmla="*/ 1 h 312"/>
                  <a:gd name="T4" fmla="*/ 0 w 591"/>
                  <a:gd name="T5" fmla="*/ 1 h 312"/>
                  <a:gd name="T6" fmla="*/ 0 w 591"/>
                  <a:gd name="T7" fmla="*/ 1 h 312"/>
                  <a:gd name="T8" fmla="*/ 0 w 591"/>
                  <a:gd name="T9" fmla="*/ 1 h 312"/>
                  <a:gd name="T10" fmla="*/ 0 w 591"/>
                  <a:gd name="T11" fmla="*/ 1 h 312"/>
                  <a:gd name="T12" fmla="*/ 0 w 591"/>
                  <a:gd name="T13" fmla="*/ 1 h 312"/>
                  <a:gd name="T14" fmla="*/ 0 w 591"/>
                  <a:gd name="T15" fmla="*/ 1 h 312"/>
                  <a:gd name="T16" fmla="*/ 0 w 591"/>
                  <a:gd name="T17" fmla="*/ 1 h 312"/>
                  <a:gd name="T18" fmla="*/ 0 w 591"/>
                  <a:gd name="T19" fmla="*/ 0 h 312"/>
                  <a:gd name="T20" fmla="*/ 0 w 591"/>
                  <a:gd name="T21" fmla="*/ 1 h 312"/>
                  <a:gd name="T22" fmla="*/ 0 w 591"/>
                  <a:gd name="T23" fmla="*/ 1 h 312"/>
                  <a:gd name="T24" fmla="*/ 0 w 591"/>
                  <a:gd name="T25" fmla="*/ 1 h 312"/>
                  <a:gd name="T26" fmla="*/ 0 w 591"/>
                  <a:gd name="T27" fmla="*/ 1 h 312"/>
                  <a:gd name="T28" fmla="*/ 0 w 591"/>
                  <a:gd name="T29" fmla="*/ 1 h 312"/>
                  <a:gd name="T30" fmla="*/ 0 w 591"/>
                  <a:gd name="T31" fmla="*/ 1 h 312"/>
                  <a:gd name="T32" fmla="*/ 0 w 591"/>
                  <a:gd name="T33" fmla="*/ 1 h 312"/>
                  <a:gd name="T34" fmla="*/ 0 w 591"/>
                  <a:gd name="T35" fmla="*/ 1 h 312"/>
                  <a:gd name="T36" fmla="*/ 0 w 591"/>
                  <a:gd name="T37" fmla="*/ 1 h 312"/>
                  <a:gd name="T38" fmla="*/ 0 w 591"/>
                  <a:gd name="T39" fmla="*/ 1 h 312"/>
                  <a:gd name="T40" fmla="*/ 0 w 591"/>
                  <a:gd name="T41" fmla="*/ 1 h 312"/>
                  <a:gd name="T42" fmla="*/ 0 w 591"/>
                  <a:gd name="T43" fmla="*/ 1 h 312"/>
                  <a:gd name="T44" fmla="*/ 0 w 591"/>
                  <a:gd name="T45" fmla="*/ 1 h 312"/>
                  <a:gd name="T46" fmla="*/ 0 w 591"/>
                  <a:gd name="T47" fmla="*/ 1 h 312"/>
                  <a:gd name="T48" fmla="*/ 0 w 591"/>
                  <a:gd name="T49" fmla="*/ 1 h 312"/>
                  <a:gd name="T50" fmla="*/ 0 w 591"/>
                  <a:gd name="T51" fmla="*/ 1 h 312"/>
                  <a:gd name="T52" fmla="*/ 0 w 591"/>
                  <a:gd name="T53" fmla="*/ 1 h 312"/>
                  <a:gd name="T54" fmla="*/ 0 w 591"/>
                  <a:gd name="T55" fmla="*/ 1 h 312"/>
                  <a:gd name="T56" fmla="*/ 0 w 591"/>
                  <a:gd name="T57" fmla="*/ 1 h 312"/>
                  <a:gd name="T58" fmla="*/ 0 w 591"/>
                  <a:gd name="T59" fmla="*/ 1 h 312"/>
                  <a:gd name="T60" fmla="*/ 0 w 591"/>
                  <a:gd name="T61" fmla="*/ 1 h 312"/>
                  <a:gd name="T62" fmla="*/ 0 w 591"/>
                  <a:gd name="T63" fmla="*/ 1 h 312"/>
                  <a:gd name="T64" fmla="*/ 0 w 591"/>
                  <a:gd name="T65" fmla="*/ 1 h 31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91"/>
                  <a:gd name="T100" fmla="*/ 0 h 312"/>
                  <a:gd name="T101" fmla="*/ 591 w 591"/>
                  <a:gd name="T102" fmla="*/ 312 h 31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91" h="312">
                    <a:moveTo>
                      <a:pt x="0" y="312"/>
                    </a:moveTo>
                    <a:lnTo>
                      <a:pt x="0" y="252"/>
                    </a:lnTo>
                    <a:lnTo>
                      <a:pt x="13" y="197"/>
                    </a:lnTo>
                    <a:lnTo>
                      <a:pt x="36" y="147"/>
                    </a:lnTo>
                    <a:lnTo>
                      <a:pt x="67" y="104"/>
                    </a:lnTo>
                    <a:lnTo>
                      <a:pt x="106" y="67"/>
                    </a:lnTo>
                    <a:lnTo>
                      <a:pt x="151" y="38"/>
                    </a:lnTo>
                    <a:lnTo>
                      <a:pt x="201" y="16"/>
                    </a:lnTo>
                    <a:lnTo>
                      <a:pt x="252" y="3"/>
                    </a:lnTo>
                    <a:lnTo>
                      <a:pt x="305" y="0"/>
                    </a:lnTo>
                    <a:lnTo>
                      <a:pt x="360" y="8"/>
                    </a:lnTo>
                    <a:lnTo>
                      <a:pt x="410" y="25"/>
                    </a:lnTo>
                    <a:lnTo>
                      <a:pt x="460" y="54"/>
                    </a:lnTo>
                    <a:lnTo>
                      <a:pt x="504" y="95"/>
                    </a:lnTo>
                    <a:lnTo>
                      <a:pt x="540" y="150"/>
                    </a:lnTo>
                    <a:lnTo>
                      <a:pt x="570" y="216"/>
                    </a:lnTo>
                    <a:lnTo>
                      <a:pt x="591" y="298"/>
                    </a:lnTo>
                    <a:lnTo>
                      <a:pt x="567" y="231"/>
                    </a:lnTo>
                    <a:lnTo>
                      <a:pt x="537" y="174"/>
                    </a:lnTo>
                    <a:lnTo>
                      <a:pt x="500" y="127"/>
                    </a:lnTo>
                    <a:lnTo>
                      <a:pt x="459" y="90"/>
                    </a:lnTo>
                    <a:lnTo>
                      <a:pt x="413" y="62"/>
                    </a:lnTo>
                    <a:lnTo>
                      <a:pt x="365" y="44"/>
                    </a:lnTo>
                    <a:lnTo>
                      <a:pt x="316" y="33"/>
                    </a:lnTo>
                    <a:lnTo>
                      <a:pt x="266" y="33"/>
                    </a:lnTo>
                    <a:lnTo>
                      <a:pt x="218" y="40"/>
                    </a:lnTo>
                    <a:lnTo>
                      <a:pt x="172" y="56"/>
                    </a:lnTo>
                    <a:lnTo>
                      <a:pt x="129" y="80"/>
                    </a:lnTo>
                    <a:lnTo>
                      <a:pt x="90" y="113"/>
                    </a:lnTo>
                    <a:lnTo>
                      <a:pt x="57" y="152"/>
                    </a:lnTo>
                    <a:lnTo>
                      <a:pt x="29" y="198"/>
                    </a:lnTo>
                    <a:lnTo>
                      <a:pt x="10" y="252"/>
                    </a:lnTo>
                    <a:lnTo>
                      <a:pt x="0" y="312"/>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611" name="Freeform 316"/>
              <p:cNvSpPr>
                <a:spLocks/>
              </p:cNvSpPr>
              <p:nvPr/>
            </p:nvSpPr>
            <p:spPr bwMode="auto">
              <a:xfrm>
                <a:off x="-802" y="2566"/>
                <a:ext cx="106" cy="99"/>
              </a:xfrm>
              <a:custGeom>
                <a:avLst/>
                <a:gdLst>
                  <a:gd name="T0" fmla="*/ 1 w 210"/>
                  <a:gd name="T1" fmla="*/ 1 h 198"/>
                  <a:gd name="T2" fmla="*/ 1 w 210"/>
                  <a:gd name="T3" fmla="*/ 1 h 198"/>
                  <a:gd name="T4" fmla="*/ 1 w 210"/>
                  <a:gd name="T5" fmla="*/ 1 h 198"/>
                  <a:gd name="T6" fmla="*/ 1 w 210"/>
                  <a:gd name="T7" fmla="*/ 1 h 198"/>
                  <a:gd name="T8" fmla="*/ 1 w 210"/>
                  <a:gd name="T9" fmla="*/ 1 h 198"/>
                  <a:gd name="T10" fmla="*/ 1 w 210"/>
                  <a:gd name="T11" fmla="*/ 1 h 198"/>
                  <a:gd name="T12" fmla="*/ 1 w 210"/>
                  <a:gd name="T13" fmla="*/ 1 h 198"/>
                  <a:gd name="T14" fmla="*/ 1 w 210"/>
                  <a:gd name="T15" fmla="*/ 1 h 198"/>
                  <a:gd name="T16" fmla="*/ 1 w 210"/>
                  <a:gd name="T17" fmla="*/ 1 h 198"/>
                  <a:gd name="T18" fmla="*/ 1 w 210"/>
                  <a:gd name="T19" fmla="*/ 1 h 198"/>
                  <a:gd name="T20" fmla="*/ 1 w 210"/>
                  <a:gd name="T21" fmla="*/ 1 h 198"/>
                  <a:gd name="T22" fmla="*/ 1 w 210"/>
                  <a:gd name="T23" fmla="*/ 1 h 198"/>
                  <a:gd name="T24" fmla="*/ 1 w 210"/>
                  <a:gd name="T25" fmla="*/ 1 h 198"/>
                  <a:gd name="T26" fmla="*/ 1 w 210"/>
                  <a:gd name="T27" fmla="*/ 1 h 198"/>
                  <a:gd name="T28" fmla="*/ 1 w 210"/>
                  <a:gd name="T29" fmla="*/ 1 h 198"/>
                  <a:gd name="T30" fmla="*/ 1 w 210"/>
                  <a:gd name="T31" fmla="*/ 1 h 198"/>
                  <a:gd name="T32" fmla="*/ 1 w 210"/>
                  <a:gd name="T33" fmla="*/ 0 h 198"/>
                  <a:gd name="T34" fmla="*/ 1 w 210"/>
                  <a:gd name="T35" fmla="*/ 1 h 198"/>
                  <a:gd name="T36" fmla="*/ 1 w 210"/>
                  <a:gd name="T37" fmla="*/ 1 h 198"/>
                  <a:gd name="T38" fmla="*/ 1 w 210"/>
                  <a:gd name="T39" fmla="*/ 1 h 198"/>
                  <a:gd name="T40" fmla="*/ 0 w 210"/>
                  <a:gd name="T41" fmla="*/ 1 h 198"/>
                  <a:gd name="T42" fmla="*/ 1 w 210"/>
                  <a:gd name="T43" fmla="*/ 1 h 19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10"/>
                  <a:gd name="T67" fmla="*/ 0 h 198"/>
                  <a:gd name="T68" fmla="*/ 210 w 210"/>
                  <a:gd name="T69" fmla="*/ 198 h 19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10" h="198">
                    <a:moveTo>
                      <a:pt x="65" y="197"/>
                    </a:moveTo>
                    <a:lnTo>
                      <a:pt x="71" y="180"/>
                    </a:lnTo>
                    <a:lnTo>
                      <a:pt x="78" y="165"/>
                    </a:lnTo>
                    <a:lnTo>
                      <a:pt x="88" y="153"/>
                    </a:lnTo>
                    <a:lnTo>
                      <a:pt x="101" y="147"/>
                    </a:lnTo>
                    <a:lnTo>
                      <a:pt x="116" y="146"/>
                    </a:lnTo>
                    <a:lnTo>
                      <a:pt x="134" y="154"/>
                    </a:lnTo>
                    <a:lnTo>
                      <a:pt x="155" y="171"/>
                    </a:lnTo>
                    <a:lnTo>
                      <a:pt x="179" y="198"/>
                    </a:lnTo>
                    <a:lnTo>
                      <a:pt x="193" y="180"/>
                    </a:lnTo>
                    <a:lnTo>
                      <a:pt x="202" y="160"/>
                    </a:lnTo>
                    <a:lnTo>
                      <a:pt x="208" y="145"/>
                    </a:lnTo>
                    <a:lnTo>
                      <a:pt x="210" y="138"/>
                    </a:lnTo>
                    <a:lnTo>
                      <a:pt x="168" y="157"/>
                    </a:lnTo>
                    <a:lnTo>
                      <a:pt x="191" y="61"/>
                    </a:lnTo>
                    <a:lnTo>
                      <a:pt x="136" y="135"/>
                    </a:lnTo>
                    <a:lnTo>
                      <a:pt x="117" y="0"/>
                    </a:lnTo>
                    <a:lnTo>
                      <a:pt x="96" y="130"/>
                    </a:lnTo>
                    <a:lnTo>
                      <a:pt x="25" y="46"/>
                    </a:lnTo>
                    <a:lnTo>
                      <a:pt x="71" y="145"/>
                    </a:lnTo>
                    <a:lnTo>
                      <a:pt x="0" y="113"/>
                    </a:lnTo>
                    <a:lnTo>
                      <a:pt x="65" y="197"/>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612" name="Freeform 317"/>
              <p:cNvSpPr>
                <a:spLocks/>
              </p:cNvSpPr>
              <p:nvPr/>
            </p:nvSpPr>
            <p:spPr bwMode="auto">
              <a:xfrm>
                <a:off x="-366" y="2677"/>
                <a:ext cx="39" cy="42"/>
              </a:xfrm>
              <a:custGeom>
                <a:avLst/>
                <a:gdLst>
                  <a:gd name="T0" fmla="*/ 0 w 77"/>
                  <a:gd name="T1" fmla="*/ 1 h 83"/>
                  <a:gd name="T2" fmla="*/ 1 w 77"/>
                  <a:gd name="T3" fmla="*/ 1 h 83"/>
                  <a:gd name="T4" fmla="*/ 1 w 77"/>
                  <a:gd name="T5" fmla="*/ 1 h 83"/>
                  <a:gd name="T6" fmla="*/ 1 w 77"/>
                  <a:gd name="T7" fmla="*/ 1 h 83"/>
                  <a:gd name="T8" fmla="*/ 1 w 77"/>
                  <a:gd name="T9" fmla="*/ 0 h 83"/>
                  <a:gd name="T10" fmla="*/ 1 w 77"/>
                  <a:gd name="T11" fmla="*/ 1 h 83"/>
                  <a:gd name="T12" fmla="*/ 1 w 77"/>
                  <a:gd name="T13" fmla="*/ 1 h 83"/>
                  <a:gd name="T14" fmla="*/ 1 w 77"/>
                  <a:gd name="T15" fmla="*/ 1 h 83"/>
                  <a:gd name="T16" fmla="*/ 1 w 77"/>
                  <a:gd name="T17" fmla="*/ 1 h 83"/>
                  <a:gd name="T18" fmla="*/ 1 w 77"/>
                  <a:gd name="T19" fmla="*/ 1 h 83"/>
                  <a:gd name="T20" fmla="*/ 1 w 77"/>
                  <a:gd name="T21" fmla="*/ 1 h 83"/>
                  <a:gd name="T22" fmla="*/ 1 w 77"/>
                  <a:gd name="T23" fmla="*/ 1 h 83"/>
                  <a:gd name="T24" fmla="*/ 0 w 77"/>
                  <a:gd name="T25" fmla="*/ 1 h 8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7"/>
                  <a:gd name="T40" fmla="*/ 0 h 83"/>
                  <a:gd name="T41" fmla="*/ 77 w 77"/>
                  <a:gd name="T42" fmla="*/ 83 h 8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7" h="83">
                    <a:moveTo>
                      <a:pt x="0" y="56"/>
                    </a:moveTo>
                    <a:lnTo>
                      <a:pt x="22" y="33"/>
                    </a:lnTo>
                    <a:lnTo>
                      <a:pt x="11" y="12"/>
                    </a:lnTo>
                    <a:lnTo>
                      <a:pt x="29" y="27"/>
                    </a:lnTo>
                    <a:lnTo>
                      <a:pt x="50" y="0"/>
                    </a:lnTo>
                    <a:lnTo>
                      <a:pt x="41" y="33"/>
                    </a:lnTo>
                    <a:lnTo>
                      <a:pt x="77" y="42"/>
                    </a:lnTo>
                    <a:lnTo>
                      <a:pt x="42" y="49"/>
                    </a:lnTo>
                    <a:lnTo>
                      <a:pt x="55" y="71"/>
                    </a:lnTo>
                    <a:lnTo>
                      <a:pt x="35" y="53"/>
                    </a:lnTo>
                    <a:lnTo>
                      <a:pt x="27" y="83"/>
                    </a:lnTo>
                    <a:lnTo>
                      <a:pt x="25" y="48"/>
                    </a:lnTo>
                    <a:lnTo>
                      <a:pt x="0" y="56"/>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613" name="Freeform 318"/>
              <p:cNvSpPr>
                <a:spLocks/>
              </p:cNvSpPr>
              <p:nvPr/>
            </p:nvSpPr>
            <p:spPr bwMode="auto">
              <a:xfrm>
                <a:off x="-480" y="3047"/>
                <a:ext cx="42" cy="47"/>
              </a:xfrm>
              <a:custGeom>
                <a:avLst/>
                <a:gdLst>
                  <a:gd name="T0" fmla="*/ 0 w 85"/>
                  <a:gd name="T1" fmla="*/ 0 h 93"/>
                  <a:gd name="T2" fmla="*/ 0 w 85"/>
                  <a:gd name="T3" fmla="*/ 1 h 93"/>
                  <a:gd name="T4" fmla="*/ 0 w 85"/>
                  <a:gd name="T5" fmla="*/ 1 h 93"/>
                  <a:gd name="T6" fmla="*/ 0 w 85"/>
                  <a:gd name="T7" fmla="*/ 1 h 93"/>
                  <a:gd name="T8" fmla="*/ 0 w 85"/>
                  <a:gd name="T9" fmla="*/ 1 h 93"/>
                  <a:gd name="T10" fmla="*/ 0 w 85"/>
                  <a:gd name="T11" fmla="*/ 1 h 93"/>
                  <a:gd name="T12" fmla="*/ 0 w 85"/>
                  <a:gd name="T13" fmla="*/ 1 h 93"/>
                  <a:gd name="T14" fmla="*/ 0 w 85"/>
                  <a:gd name="T15" fmla="*/ 1 h 93"/>
                  <a:gd name="T16" fmla="*/ 0 w 85"/>
                  <a:gd name="T17" fmla="*/ 1 h 93"/>
                  <a:gd name="T18" fmla="*/ 0 w 85"/>
                  <a:gd name="T19" fmla="*/ 1 h 93"/>
                  <a:gd name="T20" fmla="*/ 0 w 85"/>
                  <a:gd name="T21" fmla="*/ 1 h 93"/>
                  <a:gd name="T22" fmla="*/ 0 w 85"/>
                  <a:gd name="T23" fmla="*/ 1 h 93"/>
                  <a:gd name="T24" fmla="*/ 0 w 85"/>
                  <a:gd name="T25" fmla="*/ 1 h 93"/>
                  <a:gd name="T26" fmla="*/ 0 w 85"/>
                  <a:gd name="T27" fmla="*/ 1 h 93"/>
                  <a:gd name="T28" fmla="*/ 0 w 85"/>
                  <a:gd name="T29" fmla="*/ 1 h 93"/>
                  <a:gd name="T30" fmla="*/ 0 w 85"/>
                  <a:gd name="T31" fmla="*/ 1 h 93"/>
                  <a:gd name="T32" fmla="*/ 0 w 85"/>
                  <a:gd name="T33" fmla="*/ 0 h 9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5"/>
                  <a:gd name="T52" fmla="*/ 0 h 93"/>
                  <a:gd name="T53" fmla="*/ 85 w 85"/>
                  <a:gd name="T54" fmla="*/ 93 h 9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5" h="93">
                    <a:moveTo>
                      <a:pt x="0" y="0"/>
                    </a:moveTo>
                    <a:lnTo>
                      <a:pt x="6" y="11"/>
                    </a:lnTo>
                    <a:lnTo>
                      <a:pt x="15" y="26"/>
                    </a:lnTo>
                    <a:lnTo>
                      <a:pt x="28" y="43"/>
                    </a:lnTo>
                    <a:lnTo>
                      <a:pt x="41" y="59"/>
                    </a:lnTo>
                    <a:lnTo>
                      <a:pt x="55" y="74"/>
                    </a:lnTo>
                    <a:lnTo>
                      <a:pt x="67" y="85"/>
                    </a:lnTo>
                    <a:lnTo>
                      <a:pt x="78" y="92"/>
                    </a:lnTo>
                    <a:lnTo>
                      <a:pt x="85" y="93"/>
                    </a:lnTo>
                    <a:lnTo>
                      <a:pt x="85" y="88"/>
                    </a:lnTo>
                    <a:lnTo>
                      <a:pt x="80" y="78"/>
                    </a:lnTo>
                    <a:lnTo>
                      <a:pt x="71" y="66"/>
                    </a:lnTo>
                    <a:lnTo>
                      <a:pt x="59" y="52"/>
                    </a:lnTo>
                    <a:lnTo>
                      <a:pt x="44" y="37"/>
                    </a:lnTo>
                    <a:lnTo>
                      <a:pt x="29" y="23"/>
                    </a:lnTo>
                    <a:lnTo>
                      <a:pt x="14" y="10"/>
                    </a:lnTo>
                    <a:lnTo>
                      <a:pt x="0" y="0"/>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614" name="Freeform 319"/>
              <p:cNvSpPr>
                <a:spLocks/>
              </p:cNvSpPr>
              <p:nvPr/>
            </p:nvSpPr>
            <p:spPr bwMode="auto">
              <a:xfrm>
                <a:off x="-640" y="2702"/>
                <a:ext cx="43" cy="46"/>
              </a:xfrm>
              <a:custGeom>
                <a:avLst/>
                <a:gdLst>
                  <a:gd name="T0" fmla="*/ 0 w 86"/>
                  <a:gd name="T1" fmla="*/ 1 h 92"/>
                  <a:gd name="T2" fmla="*/ 1 w 86"/>
                  <a:gd name="T3" fmla="*/ 1 h 92"/>
                  <a:gd name="T4" fmla="*/ 1 w 86"/>
                  <a:gd name="T5" fmla="*/ 1 h 92"/>
                  <a:gd name="T6" fmla="*/ 1 w 86"/>
                  <a:gd name="T7" fmla="*/ 1 h 92"/>
                  <a:gd name="T8" fmla="*/ 1 w 86"/>
                  <a:gd name="T9" fmla="*/ 0 h 92"/>
                  <a:gd name="T10" fmla="*/ 1 w 86"/>
                  <a:gd name="T11" fmla="*/ 1 h 92"/>
                  <a:gd name="T12" fmla="*/ 1 w 86"/>
                  <a:gd name="T13" fmla="*/ 1 h 92"/>
                  <a:gd name="T14" fmla="*/ 1 w 86"/>
                  <a:gd name="T15" fmla="*/ 1 h 92"/>
                  <a:gd name="T16" fmla="*/ 1 w 86"/>
                  <a:gd name="T17" fmla="*/ 1 h 92"/>
                  <a:gd name="T18" fmla="*/ 1 w 86"/>
                  <a:gd name="T19" fmla="*/ 1 h 92"/>
                  <a:gd name="T20" fmla="*/ 1 w 86"/>
                  <a:gd name="T21" fmla="*/ 1 h 92"/>
                  <a:gd name="T22" fmla="*/ 1 w 86"/>
                  <a:gd name="T23" fmla="*/ 1 h 92"/>
                  <a:gd name="T24" fmla="*/ 0 w 86"/>
                  <a:gd name="T25" fmla="*/ 1 h 9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6"/>
                  <a:gd name="T40" fmla="*/ 0 h 92"/>
                  <a:gd name="T41" fmla="*/ 86 w 86"/>
                  <a:gd name="T42" fmla="*/ 92 h 9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6" h="92">
                    <a:moveTo>
                      <a:pt x="0" y="61"/>
                    </a:moveTo>
                    <a:lnTo>
                      <a:pt x="26" y="36"/>
                    </a:lnTo>
                    <a:lnTo>
                      <a:pt x="13" y="13"/>
                    </a:lnTo>
                    <a:lnTo>
                      <a:pt x="33" y="29"/>
                    </a:lnTo>
                    <a:lnTo>
                      <a:pt x="56" y="0"/>
                    </a:lnTo>
                    <a:lnTo>
                      <a:pt x="46" y="37"/>
                    </a:lnTo>
                    <a:lnTo>
                      <a:pt x="86" y="45"/>
                    </a:lnTo>
                    <a:lnTo>
                      <a:pt x="48" y="53"/>
                    </a:lnTo>
                    <a:lnTo>
                      <a:pt x="61" y="77"/>
                    </a:lnTo>
                    <a:lnTo>
                      <a:pt x="40" y="59"/>
                    </a:lnTo>
                    <a:lnTo>
                      <a:pt x="31" y="92"/>
                    </a:lnTo>
                    <a:lnTo>
                      <a:pt x="28" y="52"/>
                    </a:lnTo>
                    <a:lnTo>
                      <a:pt x="0" y="61"/>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615" name="Freeform 320"/>
              <p:cNvSpPr>
                <a:spLocks/>
              </p:cNvSpPr>
              <p:nvPr/>
            </p:nvSpPr>
            <p:spPr bwMode="auto">
              <a:xfrm>
                <a:off x="-942" y="2871"/>
                <a:ext cx="38" cy="42"/>
              </a:xfrm>
              <a:custGeom>
                <a:avLst/>
                <a:gdLst>
                  <a:gd name="T0" fmla="*/ 0 w 78"/>
                  <a:gd name="T1" fmla="*/ 1 h 84"/>
                  <a:gd name="T2" fmla="*/ 0 w 78"/>
                  <a:gd name="T3" fmla="*/ 1 h 84"/>
                  <a:gd name="T4" fmla="*/ 0 w 78"/>
                  <a:gd name="T5" fmla="*/ 1 h 84"/>
                  <a:gd name="T6" fmla="*/ 0 w 78"/>
                  <a:gd name="T7" fmla="*/ 1 h 84"/>
                  <a:gd name="T8" fmla="*/ 0 w 78"/>
                  <a:gd name="T9" fmla="*/ 0 h 84"/>
                  <a:gd name="T10" fmla="*/ 0 w 78"/>
                  <a:gd name="T11" fmla="*/ 1 h 84"/>
                  <a:gd name="T12" fmla="*/ 0 w 78"/>
                  <a:gd name="T13" fmla="*/ 1 h 84"/>
                  <a:gd name="T14" fmla="*/ 0 w 78"/>
                  <a:gd name="T15" fmla="*/ 1 h 84"/>
                  <a:gd name="T16" fmla="*/ 0 w 78"/>
                  <a:gd name="T17" fmla="*/ 1 h 84"/>
                  <a:gd name="T18" fmla="*/ 0 w 78"/>
                  <a:gd name="T19" fmla="*/ 1 h 84"/>
                  <a:gd name="T20" fmla="*/ 0 w 78"/>
                  <a:gd name="T21" fmla="*/ 1 h 84"/>
                  <a:gd name="T22" fmla="*/ 0 w 78"/>
                  <a:gd name="T23" fmla="*/ 1 h 84"/>
                  <a:gd name="T24" fmla="*/ 0 w 78"/>
                  <a:gd name="T25" fmla="*/ 1 h 8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8"/>
                  <a:gd name="T40" fmla="*/ 0 h 84"/>
                  <a:gd name="T41" fmla="*/ 78 w 78"/>
                  <a:gd name="T42" fmla="*/ 84 h 8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8" h="84">
                    <a:moveTo>
                      <a:pt x="0" y="55"/>
                    </a:moveTo>
                    <a:lnTo>
                      <a:pt x="24" y="32"/>
                    </a:lnTo>
                    <a:lnTo>
                      <a:pt x="12" y="11"/>
                    </a:lnTo>
                    <a:lnTo>
                      <a:pt x="30" y="26"/>
                    </a:lnTo>
                    <a:lnTo>
                      <a:pt x="51" y="0"/>
                    </a:lnTo>
                    <a:lnTo>
                      <a:pt x="42" y="33"/>
                    </a:lnTo>
                    <a:lnTo>
                      <a:pt x="78" y="41"/>
                    </a:lnTo>
                    <a:lnTo>
                      <a:pt x="44" y="48"/>
                    </a:lnTo>
                    <a:lnTo>
                      <a:pt x="56" y="70"/>
                    </a:lnTo>
                    <a:lnTo>
                      <a:pt x="36" y="54"/>
                    </a:lnTo>
                    <a:lnTo>
                      <a:pt x="28" y="84"/>
                    </a:lnTo>
                    <a:lnTo>
                      <a:pt x="26" y="47"/>
                    </a:lnTo>
                    <a:lnTo>
                      <a:pt x="0" y="55"/>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616" name="Freeform 321"/>
              <p:cNvSpPr>
                <a:spLocks/>
              </p:cNvSpPr>
              <p:nvPr/>
            </p:nvSpPr>
            <p:spPr bwMode="auto">
              <a:xfrm>
                <a:off x="-1018" y="2737"/>
                <a:ext cx="57" cy="61"/>
              </a:xfrm>
              <a:custGeom>
                <a:avLst/>
                <a:gdLst>
                  <a:gd name="T0" fmla="*/ 0 w 112"/>
                  <a:gd name="T1" fmla="*/ 1 h 122"/>
                  <a:gd name="T2" fmla="*/ 1 w 112"/>
                  <a:gd name="T3" fmla="*/ 1 h 122"/>
                  <a:gd name="T4" fmla="*/ 1 w 112"/>
                  <a:gd name="T5" fmla="*/ 1 h 122"/>
                  <a:gd name="T6" fmla="*/ 1 w 112"/>
                  <a:gd name="T7" fmla="*/ 1 h 122"/>
                  <a:gd name="T8" fmla="*/ 1 w 112"/>
                  <a:gd name="T9" fmla="*/ 0 h 122"/>
                  <a:gd name="T10" fmla="*/ 1 w 112"/>
                  <a:gd name="T11" fmla="*/ 1 h 122"/>
                  <a:gd name="T12" fmla="*/ 1 w 112"/>
                  <a:gd name="T13" fmla="*/ 1 h 122"/>
                  <a:gd name="T14" fmla="*/ 1 w 112"/>
                  <a:gd name="T15" fmla="*/ 1 h 122"/>
                  <a:gd name="T16" fmla="*/ 1 w 112"/>
                  <a:gd name="T17" fmla="*/ 1 h 122"/>
                  <a:gd name="T18" fmla="*/ 1 w 112"/>
                  <a:gd name="T19" fmla="*/ 1 h 122"/>
                  <a:gd name="T20" fmla="*/ 1 w 112"/>
                  <a:gd name="T21" fmla="*/ 1 h 122"/>
                  <a:gd name="T22" fmla="*/ 1 w 112"/>
                  <a:gd name="T23" fmla="*/ 1 h 122"/>
                  <a:gd name="T24" fmla="*/ 0 w 112"/>
                  <a:gd name="T25" fmla="*/ 1 h 12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12"/>
                  <a:gd name="T40" fmla="*/ 0 h 122"/>
                  <a:gd name="T41" fmla="*/ 112 w 112"/>
                  <a:gd name="T42" fmla="*/ 122 h 12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12" h="122">
                    <a:moveTo>
                      <a:pt x="0" y="81"/>
                    </a:moveTo>
                    <a:lnTo>
                      <a:pt x="32" y="47"/>
                    </a:lnTo>
                    <a:lnTo>
                      <a:pt x="16" y="17"/>
                    </a:lnTo>
                    <a:lnTo>
                      <a:pt x="42" y="39"/>
                    </a:lnTo>
                    <a:lnTo>
                      <a:pt x="73" y="0"/>
                    </a:lnTo>
                    <a:lnTo>
                      <a:pt x="61" y="48"/>
                    </a:lnTo>
                    <a:lnTo>
                      <a:pt x="112" y="60"/>
                    </a:lnTo>
                    <a:lnTo>
                      <a:pt x="62" y="71"/>
                    </a:lnTo>
                    <a:lnTo>
                      <a:pt x="80" y="103"/>
                    </a:lnTo>
                    <a:lnTo>
                      <a:pt x="51" y="78"/>
                    </a:lnTo>
                    <a:lnTo>
                      <a:pt x="40" y="122"/>
                    </a:lnTo>
                    <a:lnTo>
                      <a:pt x="36" y="69"/>
                    </a:lnTo>
                    <a:lnTo>
                      <a:pt x="0" y="81"/>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617" name="Freeform 322"/>
              <p:cNvSpPr>
                <a:spLocks/>
              </p:cNvSpPr>
              <p:nvPr/>
            </p:nvSpPr>
            <p:spPr bwMode="auto">
              <a:xfrm>
                <a:off x="-591" y="3043"/>
                <a:ext cx="38" cy="50"/>
              </a:xfrm>
              <a:custGeom>
                <a:avLst/>
                <a:gdLst>
                  <a:gd name="T0" fmla="*/ 1 w 76"/>
                  <a:gd name="T1" fmla="*/ 0 h 100"/>
                  <a:gd name="T2" fmla="*/ 1 w 76"/>
                  <a:gd name="T3" fmla="*/ 1 h 100"/>
                  <a:gd name="T4" fmla="*/ 1 w 76"/>
                  <a:gd name="T5" fmla="*/ 1 h 100"/>
                  <a:gd name="T6" fmla="*/ 1 w 76"/>
                  <a:gd name="T7" fmla="*/ 1 h 100"/>
                  <a:gd name="T8" fmla="*/ 1 w 76"/>
                  <a:gd name="T9" fmla="*/ 1 h 100"/>
                  <a:gd name="T10" fmla="*/ 1 w 76"/>
                  <a:gd name="T11" fmla="*/ 1 h 100"/>
                  <a:gd name="T12" fmla="*/ 1 w 76"/>
                  <a:gd name="T13" fmla="*/ 1 h 100"/>
                  <a:gd name="T14" fmla="*/ 0 w 76"/>
                  <a:gd name="T15" fmla="*/ 1 h 100"/>
                  <a:gd name="T16" fmla="*/ 1 w 76"/>
                  <a:gd name="T17" fmla="*/ 1 h 100"/>
                  <a:gd name="T18" fmla="*/ 1 w 76"/>
                  <a:gd name="T19" fmla="*/ 1 h 100"/>
                  <a:gd name="T20" fmla="*/ 1 w 76"/>
                  <a:gd name="T21" fmla="*/ 1 h 100"/>
                  <a:gd name="T22" fmla="*/ 1 w 76"/>
                  <a:gd name="T23" fmla="*/ 1 h 100"/>
                  <a:gd name="T24" fmla="*/ 1 w 76"/>
                  <a:gd name="T25" fmla="*/ 1 h 100"/>
                  <a:gd name="T26" fmla="*/ 1 w 76"/>
                  <a:gd name="T27" fmla="*/ 1 h 100"/>
                  <a:gd name="T28" fmla="*/ 1 w 76"/>
                  <a:gd name="T29" fmla="*/ 1 h 100"/>
                  <a:gd name="T30" fmla="*/ 1 w 76"/>
                  <a:gd name="T31" fmla="*/ 1 h 100"/>
                  <a:gd name="T32" fmla="*/ 1 w 76"/>
                  <a:gd name="T33" fmla="*/ 0 h 1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6"/>
                  <a:gd name="T52" fmla="*/ 0 h 100"/>
                  <a:gd name="T53" fmla="*/ 76 w 76"/>
                  <a:gd name="T54" fmla="*/ 100 h 10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6" h="100">
                    <a:moveTo>
                      <a:pt x="76" y="0"/>
                    </a:moveTo>
                    <a:lnTo>
                      <a:pt x="66" y="8"/>
                    </a:lnTo>
                    <a:lnTo>
                      <a:pt x="54" y="19"/>
                    </a:lnTo>
                    <a:lnTo>
                      <a:pt x="41" y="34"/>
                    </a:lnTo>
                    <a:lnTo>
                      <a:pt x="27" y="52"/>
                    </a:lnTo>
                    <a:lnTo>
                      <a:pt x="15" y="68"/>
                    </a:lnTo>
                    <a:lnTo>
                      <a:pt x="6" y="83"/>
                    </a:lnTo>
                    <a:lnTo>
                      <a:pt x="0" y="93"/>
                    </a:lnTo>
                    <a:lnTo>
                      <a:pt x="1" y="100"/>
                    </a:lnTo>
                    <a:lnTo>
                      <a:pt x="7" y="100"/>
                    </a:lnTo>
                    <a:lnTo>
                      <a:pt x="15" y="93"/>
                    </a:lnTo>
                    <a:lnTo>
                      <a:pt x="26" y="82"/>
                    </a:lnTo>
                    <a:lnTo>
                      <a:pt x="37" y="67"/>
                    </a:lnTo>
                    <a:lnTo>
                      <a:pt x="50" y="51"/>
                    </a:lnTo>
                    <a:lnTo>
                      <a:pt x="60" y="32"/>
                    </a:lnTo>
                    <a:lnTo>
                      <a:pt x="69" y="15"/>
                    </a:lnTo>
                    <a:lnTo>
                      <a:pt x="76" y="0"/>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618" name="Freeform 323"/>
              <p:cNvSpPr>
                <a:spLocks/>
              </p:cNvSpPr>
              <p:nvPr/>
            </p:nvSpPr>
            <p:spPr bwMode="auto">
              <a:xfrm>
                <a:off x="-632" y="2972"/>
                <a:ext cx="60" cy="19"/>
              </a:xfrm>
              <a:custGeom>
                <a:avLst/>
                <a:gdLst>
                  <a:gd name="T0" fmla="*/ 0 w 121"/>
                  <a:gd name="T1" fmla="*/ 0 h 39"/>
                  <a:gd name="T2" fmla="*/ 0 w 121"/>
                  <a:gd name="T3" fmla="*/ 0 h 39"/>
                  <a:gd name="T4" fmla="*/ 0 w 121"/>
                  <a:gd name="T5" fmla="*/ 0 h 39"/>
                  <a:gd name="T6" fmla="*/ 0 w 121"/>
                  <a:gd name="T7" fmla="*/ 0 h 39"/>
                  <a:gd name="T8" fmla="*/ 0 w 121"/>
                  <a:gd name="T9" fmla="*/ 0 h 39"/>
                  <a:gd name="T10" fmla="*/ 0 w 121"/>
                  <a:gd name="T11" fmla="*/ 0 h 39"/>
                  <a:gd name="T12" fmla="*/ 0 w 121"/>
                  <a:gd name="T13" fmla="*/ 0 h 39"/>
                  <a:gd name="T14" fmla="*/ 0 w 121"/>
                  <a:gd name="T15" fmla="*/ 0 h 39"/>
                  <a:gd name="T16" fmla="*/ 0 w 121"/>
                  <a:gd name="T17" fmla="*/ 0 h 39"/>
                  <a:gd name="T18" fmla="*/ 0 w 121"/>
                  <a:gd name="T19" fmla="*/ 0 h 39"/>
                  <a:gd name="T20" fmla="*/ 0 w 121"/>
                  <a:gd name="T21" fmla="*/ 0 h 39"/>
                  <a:gd name="T22" fmla="*/ 0 w 121"/>
                  <a:gd name="T23" fmla="*/ 0 h 39"/>
                  <a:gd name="T24" fmla="*/ 0 w 121"/>
                  <a:gd name="T25" fmla="*/ 0 h 39"/>
                  <a:gd name="T26" fmla="*/ 0 w 121"/>
                  <a:gd name="T27" fmla="*/ 0 h 39"/>
                  <a:gd name="T28" fmla="*/ 0 w 121"/>
                  <a:gd name="T29" fmla="*/ 0 h 39"/>
                  <a:gd name="T30" fmla="*/ 0 w 121"/>
                  <a:gd name="T31" fmla="*/ 0 h 39"/>
                  <a:gd name="T32" fmla="*/ 0 w 121"/>
                  <a:gd name="T33" fmla="*/ 0 h 3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21"/>
                  <a:gd name="T52" fmla="*/ 0 h 39"/>
                  <a:gd name="T53" fmla="*/ 121 w 121"/>
                  <a:gd name="T54" fmla="*/ 39 h 3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21" h="39">
                    <a:moveTo>
                      <a:pt x="121" y="39"/>
                    </a:moveTo>
                    <a:lnTo>
                      <a:pt x="110" y="32"/>
                    </a:lnTo>
                    <a:lnTo>
                      <a:pt x="92" y="25"/>
                    </a:lnTo>
                    <a:lnTo>
                      <a:pt x="74" y="17"/>
                    </a:lnTo>
                    <a:lnTo>
                      <a:pt x="54" y="10"/>
                    </a:lnTo>
                    <a:lnTo>
                      <a:pt x="35" y="5"/>
                    </a:lnTo>
                    <a:lnTo>
                      <a:pt x="19" y="0"/>
                    </a:lnTo>
                    <a:lnTo>
                      <a:pt x="6" y="0"/>
                    </a:lnTo>
                    <a:lnTo>
                      <a:pt x="0" y="2"/>
                    </a:lnTo>
                    <a:lnTo>
                      <a:pt x="3" y="7"/>
                    </a:lnTo>
                    <a:lnTo>
                      <a:pt x="13" y="14"/>
                    </a:lnTo>
                    <a:lnTo>
                      <a:pt x="27" y="20"/>
                    </a:lnTo>
                    <a:lnTo>
                      <a:pt x="45" y="27"/>
                    </a:lnTo>
                    <a:lnTo>
                      <a:pt x="66" y="32"/>
                    </a:lnTo>
                    <a:lnTo>
                      <a:pt x="87" y="37"/>
                    </a:lnTo>
                    <a:lnTo>
                      <a:pt x="105" y="39"/>
                    </a:lnTo>
                    <a:lnTo>
                      <a:pt x="121" y="39"/>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619" name="Freeform 324"/>
              <p:cNvSpPr>
                <a:spLocks/>
              </p:cNvSpPr>
              <p:nvPr/>
            </p:nvSpPr>
            <p:spPr bwMode="auto">
              <a:xfrm>
                <a:off x="-690" y="2563"/>
                <a:ext cx="41" cy="47"/>
              </a:xfrm>
              <a:custGeom>
                <a:avLst/>
                <a:gdLst>
                  <a:gd name="T0" fmla="*/ 0 w 82"/>
                  <a:gd name="T1" fmla="*/ 0 h 96"/>
                  <a:gd name="T2" fmla="*/ 1 w 82"/>
                  <a:gd name="T3" fmla="*/ 0 h 96"/>
                  <a:gd name="T4" fmla="*/ 1 w 82"/>
                  <a:gd name="T5" fmla="*/ 0 h 96"/>
                  <a:gd name="T6" fmla="*/ 1 w 82"/>
                  <a:gd name="T7" fmla="*/ 0 h 96"/>
                  <a:gd name="T8" fmla="*/ 1 w 82"/>
                  <a:gd name="T9" fmla="*/ 0 h 96"/>
                  <a:gd name="T10" fmla="*/ 1 w 82"/>
                  <a:gd name="T11" fmla="*/ 0 h 96"/>
                  <a:gd name="T12" fmla="*/ 1 w 82"/>
                  <a:gd name="T13" fmla="*/ 0 h 96"/>
                  <a:gd name="T14" fmla="*/ 1 w 82"/>
                  <a:gd name="T15" fmla="*/ 0 h 96"/>
                  <a:gd name="T16" fmla="*/ 1 w 82"/>
                  <a:gd name="T17" fmla="*/ 0 h 96"/>
                  <a:gd name="T18" fmla="*/ 1 w 82"/>
                  <a:gd name="T19" fmla="*/ 0 h 96"/>
                  <a:gd name="T20" fmla="*/ 1 w 82"/>
                  <a:gd name="T21" fmla="*/ 0 h 96"/>
                  <a:gd name="T22" fmla="*/ 1 w 82"/>
                  <a:gd name="T23" fmla="*/ 0 h 96"/>
                  <a:gd name="T24" fmla="*/ 1 w 82"/>
                  <a:gd name="T25" fmla="*/ 0 h 96"/>
                  <a:gd name="T26" fmla="*/ 1 w 82"/>
                  <a:gd name="T27" fmla="*/ 0 h 96"/>
                  <a:gd name="T28" fmla="*/ 1 w 82"/>
                  <a:gd name="T29" fmla="*/ 0 h 96"/>
                  <a:gd name="T30" fmla="*/ 1 w 82"/>
                  <a:gd name="T31" fmla="*/ 0 h 96"/>
                  <a:gd name="T32" fmla="*/ 0 w 82"/>
                  <a:gd name="T33" fmla="*/ 0 h 9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2"/>
                  <a:gd name="T52" fmla="*/ 0 h 96"/>
                  <a:gd name="T53" fmla="*/ 82 w 82"/>
                  <a:gd name="T54" fmla="*/ 96 h 9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2" h="96">
                    <a:moveTo>
                      <a:pt x="0" y="96"/>
                    </a:moveTo>
                    <a:lnTo>
                      <a:pt x="10" y="88"/>
                    </a:lnTo>
                    <a:lnTo>
                      <a:pt x="23" y="75"/>
                    </a:lnTo>
                    <a:lnTo>
                      <a:pt x="38" y="61"/>
                    </a:lnTo>
                    <a:lnTo>
                      <a:pt x="53" y="46"/>
                    </a:lnTo>
                    <a:lnTo>
                      <a:pt x="67" y="31"/>
                    </a:lnTo>
                    <a:lnTo>
                      <a:pt x="76" y="17"/>
                    </a:lnTo>
                    <a:lnTo>
                      <a:pt x="82" y="7"/>
                    </a:lnTo>
                    <a:lnTo>
                      <a:pt x="82" y="0"/>
                    </a:lnTo>
                    <a:lnTo>
                      <a:pt x="76" y="0"/>
                    </a:lnTo>
                    <a:lnTo>
                      <a:pt x="68" y="7"/>
                    </a:lnTo>
                    <a:lnTo>
                      <a:pt x="57" y="19"/>
                    </a:lnTo>
                    <a:lnTo>
                      <a:pt x="45" y="32"/>
                    </a:lnTo>
                    <a:lnTo>
                      <a:pt x="31" y="48"/>
                    </a:lnTo>
                    <a:lnTo>
                      <a:pt x="20" y="66"/>
                    </a:lnTo>
                    <a:lnTo>
                      <a:pt x="8" y="82"/>
                    </a:lnTo>
                    <a:lnTo>
                      <a:pt x="0" y="96"/>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620" name="Freeform 325"/>
              <p:cNvSpPr>
                <a:spLocks/>
              </p:cNvSpPr>
              <p:nvPr/>
            </p:nvSpPr>
            <p:spPr bwMode="auto">
              <a:xfrm>
                <a:off x="-718" y="2520"/>
                <a:ext cx="19" cy="60"/>
              </a:xfrm>
              <a:custGeom>
                <a:avLst/>
                <a:gdLst>
                  <a:gd name="T0" fmla="*/ 0 w 37"/>
                  <a:gd name="T1" fmla="*/ 0 h 121"/>
                  <a:gd name="T2" fmla="*/ 1 w 37"/>
                  <a:gd name="T3" fmla="*/ 0 h 121"/>
                  <a:gd name="T4" fmla="*/ 1 w 37"/>
                  <a:gd name="T5" fmla="*/ 0 h 121"/>
                  <a:gd name="T6" fmla="*/ 1 w 37"/>
                  <a:gd name="T7" fmla="*/ 0 h 121"/>
                  <a:gd name="T8" fmla="*/ 1 w 37"/>
                  <a:gd name="T9" fmla="*/ 0 h 121"/>
                  <a:gd name="T10" fmla="*/ 1 w 37"/>
                  <a:gd name="T11" fmla="*/ 0 h 121"/>
                  <a:gd name="T12" fmla="*/ 1 w 37"/>
                  <a:gd name="T13" fmla="*/ 0 h 121"/>
                  <a:gd name="T14" fmla="*/ 1 w 37"/>
                  <a:gd name="T15" fmla="*/ 0 h 121"/>
                  <a:gd name="T16" fmla="*/ 1 w 37"/>
                  <a:gd name="T17" fmla="*/ 0 h 121"/>
                  <a:gd name="T18" fmla="*/ 1 w 37"/>
                  <a:gd name="T19" fmla="*/ 0 h 121"/>
                  <a:gd name="T20" fmla="*/ 1 w 37"/>
                  <a:gd name="T21" fmla="*/ 0 h 121"/>
                  <a:gd name="T22" fmla="*/ 1 w 37"/>
                  <a:gd name="T23" fmla="*/ 0 h 121"/>
                  <a:gd name="T24" fmla="*/ 0 w 37"/>
                  <a:gd name="T25" fmla="*/ 0 h 1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7"/>
                  <a:gd name="T40" fmla="*/ 0 h 121"/>
                  <a:gd name="T41" fmla="*/ 37 w 37"/>
                  <a:gd name="T42" fmla="*/ 121 h 12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7" h="121">
                    <a:moveTo>
                      <a:pt x="0" y="121"/>
                    </a:moveTo>
                    <a:lnTo>
                      <a:pt x="6" y="110"/>
                    </a:lnTo>
                    <a:lnTo>
                      <a:pt x="11" y="95"/>
                    </a:lnTo>
                    <a:lnTo>
                      <a:pt x="19" y="76"/>
                    </a:lnTo>
                    <a:lnTo>
                      <a:pt x="26" y="55"/>
                    </a:lnTo>
                    <a:lnTo>
                      <a:pt x="32" y="36"/>
                    </a:lnTo>
                    <a:lnTo>
                      <a:pt x="36" y="18"/>
                    </a:lnTo>
                    <a:lnTo>
                      <a:pt x="37" y="6"/>
                    </a:lnTo>
                    <a:lnTo>
                      <a:pt x="33" y="0"/>
                    </a:lnTo>
                    <a:lnTo>
                      <a:pt x="23" y="11"/>
                    </a:lnTo>
                    <a:lnTo>
                      <a:pt x="12" y="45"/>
                    </a:lnTo>
                    <a:lnTo>
                      <a:pt x="4" y="85"/>
                    </a:lnTo>
                    <a:lnTo>
                      <a:pt x="0" y="121"/>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621" name="Freeform 326"/>
              <p:cNvSpPr>
                <a:spLocks/>
              </p:cNvSpPr>
              <p:nvPr/>
            </p:nvSpPr>
            <p:spPr bwMode="auto">
              <a:xfrm>
                <a:off x="-1188" y="2905"/>
                <a:ext cx="62" cy="11"/>
              </a:xfrm>
              <a:custGeom>
                <a:avLst/>
                <a:gdLst>
                  <a:gd name="T0" fmla="*/ 1 w 124"/>
                  <a:gd name="T1" fmla="*/ 0 h 23"/>
                  <a:gd name="T2" fmla="*/ 1 w 124"/>
                  <a:gd name="T3" fmla="*/ 0 h 23"/>
                  <a:gd name="T4" fmla="*/ 1 w 124"/>
                  <a:gd name="T5" fmla="*/ 0 h 23"/>
                  <a:gd name="T6" fmla="*/ 1 w 124"/>
                  <a:gd name="T7" fmla="*/ 0 h 23"/>
                  <a:gd name="T8" fmla="*/ 1 w 124"/>
                  <a:gd name="T9" fmla="*/ 0 h 23"/>
                  <a:gd name="T10" fmla="*/ 1 w 124"/>
                  <a:gd name="T11" fmla="*/ 0 h 23"/>
                  <a:gd name="T12" fmla="*/ 1 w 124"/>
                  <a:gd name="T13" fmla="*/ 0 h 23"/>
                  <a:gd name="T14" fmla="*/ 1 w 124"/>
                  <a:gd name="T15" fmla="*/ 0 h 23"/>
                  <a:gd name="T16" fmla="*/ 0 w 124"/>
                  <a:gd name="T17" fmla="*/ 0 h 23"/>
                  <a:gd name="T18" fmla="*/ 1 w 124"/>
                  <a:gd name="T19" fmla="*/ 0 h 23"/>
                  <a:gd name="T20" fmla="*/ 1 w 124"/>
                  <a:gd name="T21" fmla="*/ 0 h 23"/>
                  <a:gd name="T22" fmla="*/ 1 w 124"/>
                  <a:gd name="T23" fmla="*/ 0 h 23"/>
                  <a:gd name="T24" fmla="*/ 1 w 124"/>
                  <a:gd name="T25" fmla="*/ 0 h 23"/>
                  <a:gd name="T26" fmla="*/ 1 w 124"/>
                  <a:gd name="T27" fmla="*/ 0 h 23"/>
                  <a:gd name="T28" fmla="*/ 1 w 124"/>
                  <a:gd name="T29" fmla="*/ 0 h 23"/>
                  <a:gd name="T30" fmla="*/ 1 w 124"/>
                  <a:gd name="T31" fmla="*/ 0 h 23"/>
                  <a:gd name="T32" fmla="*/ 1 w 124"/>
                  <a:gd name="T33" fmla="*/ 0 h 2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24"/>
                  <a:gd name="T52" fmla="*/ 0 h 23"/>
                  <a:gd name="T53" fmla="*/ 124 w 124"/>
                  <a:gd name="T54" fmla="*/ 23 h 2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24" h="23">
                    <a:moveTo>
                      <a:pt x="124" y="13"/>
                    </a:moveTo>
                    <a:lnTo>
                      <a:pt x="110" y="10"/>
                    </a:lnTo>
                    <a:lnTo>
                      <a:pt x="92" y="6"/>
                    </a:lnTo>
                    <a:lnTo>
                      <a:pt x="72" y="4"/>
                    </a:lnTo>
                    <a:lnTo>
                      <a:pt x="51" y="2"/>
                    </a:lnTo>
                    <a:lnTo>
                      <a:pt x="32" y="0"/>
                    </a:lnTo>
                    <a:lnTo>
                      <a:pt x="16" y="2"/>
                    </a:lnTo>
                    <a:lnTo>
                      <a:pt x="4" y="6"/>
                    </a:lnTo>
                    <a:lnTo>
                      <a:pt x="0" y="14"/>
                    </a:lnTo>
                    <a:lnTo>
                      <a:pt x="3" y="18"/>
                    </a:lnTo>
                    <a:lnTo>
                      <a:pt x="13" y="21"/>
                    </a:lnTo>
                    <a:lnTo>
                      <a:pt x="28" y="23"/>
                    </a:lnTo>
                    <a:lnTo>
                      <a:pt x="47" y="23"/>
                    </a:lnTo>
                    <a:lnTo>
                      <a:pt x="67" y="23"/>
                    </a:lnTo>
                    <a:lnTo>
                      <a:pt x="88" y="21"/>
                    </a:lnTo>
                    <a:lnTo>
                      <a:pt x="108" y="18"/>
                    </a:lnTo>
                    <a:lnTo>
                      <a:pt x="124" y="13"/>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622" name="Freeform 327"/>
              <p:cNvSpPr>
                <a:spLocks/>
              </p:cNvSpPr>
              <p:nvPr/>
            </p:nvSpPr>
            <p:spPr bwMode="auto">
              <a:xfrm>
                <a:off x="-777" y="2553"/>
                <a:ext cx="15" cy="45"/>
              </a:xfrm>
              <a:custGeom>
                <a:avLst/>
                <a:gdLst>
                  <a:gd name="T0" fmla="*/ 1 w 30"/>
                  <a:gd name="T1" fmla="*/ 0 h 91"/>
                  <a:gd name="T2" fmla="*/ 1 w 30"/>
                  <a:gd name="T3" fmla="*/ 0 h 91"/>
                  <a:gd name="T4" fmla="*/ 1 w 30"/>
                  <a:gd name="T5" fmla="*/ 0 h 91"/>
                  <a:gd name="T6" fmla="*/ 1 w 30"/>
                  <a:gd name="T7" fmla="*/ 0 h 91"/>
                  <a:gd name="T8" fmla="*/ 1 w 30"/>
                  <a:gd name="T9" fmla="*/ 0 h 91"/>
                  <a:gd name="T10" fmla="*/ 0 w 30"/>
                  <a:gd name="T11" fmla="*/ 0 h 91"/>
                  <a:gd name="T12" fmla="*/ 0 w 30"/>
                  <a:gd name="T13" fmla="*/ 0 h 91"/>
                  <a:gd name="T14" fmla="*/ 1 w 30"/>
                  <a:gd name="T15" fmla="*/ 0 h 91"/>
                  <a:gd name="T16" fmla="*/ 1 w 30"/>
                  <a:gd name="T17" fmla="*/ 0 h 91"/>
                  <a:gd name="T18" fmla="*/ 1 w 30"/>
                  <a:gd name="T19" fmla="*/ 0 h 91"/>
                  <a:gd name="T20" fmla="*/ 1 w 30"/>
                  <a:gd name="T21" fmla="*/ 0 h 91"/>
                  <a:gd name="T22" fmla="*/ 1 w 30"/>
                  <a:gd name="T23" fmla="*/ 0 h 91"/>
                  <a:gd name="T24" fmla="*/ 1 w 30"/>
                  <a:gd name="T25" fmla="*/ 0 h 9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0"/>
                  <a:gd name="T40" fmla="*/ 0 h 91"/>
                  <a:gd name="T41" fmla="*/ 30 w 30"/>
                  <a:gd name="T42" fmla="*/ 91 h 9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0" h="91">
                    <a:moveTo>
                      <a:pt x="30" y="91"/>
                    </a:moveTo>
                    <a:lnTo>
                      <a:pt x="29" y="66"/>
                    </a:lnTo>
                    <a:lnTo>
                      <a:pt x="22" y="35"/>
                    </a:lnTo>
                    <a:lnTo>
                      <a:pt x="14" y="10"/>
                    </a:lnTo>
                    <a:lnTo>
                      <a:pt x="4" y="0"/>
                    </a:lnTo>
                    <a:lnTo>
                      <a:pt x="0" y="3"/>
                    </a:lnTo>
                    <a:lnTo>
                      <a:pt x="0" y="11"/>
                    </a:lnTo>
                    <a:lnTo>
                      <a:pt x="1" y="21"/>
                    </a:lnTo>
                    <a:lnTo>
                      <a:pt x="6" y="34"/>
                    </a:lnTo>
                    <a:lnTo>
                      <a:pt x="11" y="49"/>
                    </a:lnTo>
                    <a:lnTo>
                      <a:pt x="17" y="64"/>
                    </a:lnTo>
                    <a:lnTo>
                      <a:pt x="23" y="78"/>
                    </a:lnTo>
                    <a:lnTo>
                      <a:pt x="30" y="91"/>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623" name="Freeform 328"/>
              <p:cNvSpPr>
                <a:spLocks/>
              </p:cNvSpPr>
              <p:nvPr/>
            </p:nvSpPr>
            <p:spPr bwMode="auto">
              <a:xfrm>
                <a:off x="-834" y="2597"/>
                <a:ext cx="43" cy="20"/>
              </a:xfrm>
              <a:custGeom>
                <a:avLst/>
                <a:gdLst>
                  <a:gd name="T0" fmla="*/ 1 w 86"/>
                  <a:gd name="T1" fmla="*/ 1 h 40"/>
                  <a:gd name="T2" fmla="*/ 1 w 86"/>
                  <a:gd name="T3" fmla="*/ 1 h 40"/>
                  <a:gd name="T4" fmla="*/ 1 w 86"/>
                  <a:gd name="T5" fmla="*/ 1 h 40"/>
                  <a:gd name="T6" fmla="*/ 1 w 86"/>
                  <a:gd name="T7" fmla="*/ 1 h 40"/>
                  <a:gd name="T8" fmla="*/ 1 w 86"/>
                  <a:gd name="T9" fmla="*/ 1 h 40"/>
                  <a:gd name="T10" fmla="*/ 1 w 86"/>
                  <a:gd name="T11" fmla="*/ 1 h 40"/>
                  <a:gd name="T12" fmla="*/ 1 w 86"/>
                  <a:gd name="T13" fmla="*/ 0 h 40"/>
                  <a:gd name="T14" fmla="*/ 1 w 86"/>
                  <a:gd name="T15" fmla="*/ 0 h 40"/>
                  <a:gd name="T16" fmla="*/ 0 w 86"/>
                  <a:gd name="T17" fmla="*/ 1 h 40"/>
                  <a:gd name="T18" fmla="*/ 0 w 86"/>
                  <a:gd name="T19" fmla="*/ 1 h 40"/>
                  <a:gd name="T20" fmla="*/ 1 w 86"/>
                  <a:gd name="T21" fmla="*/ 1 h 40"/>
                  <a:gd name="T22" fmla="*/ 1 w 86"/>
                  <a:gd name="T23" fmla="*/ 1 h 40"/>
                  <a:gd name="T24" fmla="*/ 1 w 86"/>
                  <a:gd name="T25" fmla="*/ 1 h 40"/>
                  <a:gd name="T26" fmla="*/ 1 w 86"/>
                  <a:gd name="T27" fmla="*/ 1 h 40"/>
                  <a:gd name="T28" fmla="*/ 1 w 86"/>
                  <a:gd name="T29" fmla="*/ 1 h 40"/>
                  <a:gd name="T30" fmla="*/ 1 w 86"/>
                  <a:gd name="T31" fmla="*/ 1 h 40"/>
                  <a:gd name="T32" fmla="*/ 1 w 86"/>
                  <a:gd name="T33" fmla="*/ 1 h 4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6"/>
                  <a:gd name="T52" fmla="*/ 0 h 40"/>
                  <a:gd name="T53" fmla="*/ 86 w 86"/>
                  <a:gd name="T54" fmla="*/ 40 h 4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6" h="40">
                    <a:moveTo>
                      <a:pt x="86" y="40"/>
                    </a:moveTo>
                    <a:lnTo>
                      <a:pt x="77" y="33"/>
                    </a:lnTo>
                    <a:lnTo>
                      <a:pt x="65" y="25"/>
                    </a:lnTo>
                    <a:lnTo>
                      <a:pt x="52" y="17"/>
                    </a:lnTo>
                    <a:lnTo>
                      <a:pt x="38" y="10"/>
                    </a:lnTo>
                    <a:lnTo>
                      <a:pt x="24" y="5"/>
                    </a:lnTo>
                    <a:lnTo>
                      <a:pt x="14" y="0"/>
                    </a:lnTo>
                    <a:lnTo>
                      <a:pt x="5" y="0"/>
                    </a:lnTo>
                    <a:lnTo>
                      <a:pt x="0" y="2"/>
                    </a:lnTo>
                    <a:lnTo>
                      <a:pt x="0" y="7"/>
                    </a:lnTo>
                    <a:lnTo>
                      <a:pt x="6" y="13"/>
                    </a:lnTo>
                    <a:lnTo>
                      <a:pt x="15" y="17"/>
                    </a:lnTo>
                    <a:lnTo>
                      <a:pt x="27" y="23"/>
                    </a:lnTo>
                    <a:lnTo>
                      <a:pt x="40" y="29"/>
                    </a:lnTo>
                    <a:lnTo>
                      <a:pt x="57" y="33"/>
                    </a:lnTo>
                    <a:lnTo>
                      <a:pt x="72" y="37"/>
                    </a:lnTo>
                    <a:lnTo>
                      <a:pt x="86" y="40"/>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624" name="Freeform 329"/>
              <p:cNvSpPr>
                <a:spLocks/>
              </p:cNvSpPr>
              <p:nvPr/>
            </p:nvSpPr>
            <p:spPr bwMode="auto">
              <a:xfrm>
                <a:off x="-669" y="2615"/>
                <a:ext cx="60" cy="22"/>
              </a:xfrm>
              <a:custGeom>
                <a:avLst/>
                <a:gdLst>
                  <a:gd name="T0" fmla="*/ 0 w 118"/>
                  <a:gd name="T1" fmla="*/ 0 h 45"/>
                  <a:gd name="T2" fmla="*/ 1 w 118"/>
                  <a:gd name="T3" fmla="*/ 0 h 45"/>
                  <a:gd name="T4" fmla="*/ 1 w 118"/>
                  <a:gd name="T5" fmla="*/ 0 h 45"/>
                  <a:gd name="T6" fmla="*/ 1 w 118"/>
                  <a:gd name="T7" fmla="*/ 0 h 45"/>
                  <a:gd name="T8" fmla="*/ 1 w 118"/>
                  <a:gd name="T9" fmla="*/ 0 h 45"/>
                  <a:gd name="T10" fmla="*/ 1 w 118"/>
                  <a:gd name="T11" fmla="*/ 0 h 45"/>
                  <a:gd name="T12" fmla="*/ 1 w 118"/>
                  <a:gd name="T13" fmla="*/ 0 h 45"/>
                  <a:gd name="T14" fmla="*/ 1 w 118"/>
                  <a:gd name="T15" fmla="*/ 0 h 45"/>
                  <a:gd name="T16" fmla="*/ 1 w 118"/>
                  <a:gd name="T17" fmla="*/ 0 h 45"/>
                  <a:gd name="T18" fmla="*/ 1 w 118"/>
                  <a:gd name="T19" fmla="*/ 0 h 45"/>
                  <a:gd name="T20" fmla="*/ 1 w 118"/>
                  <a:gd name="T21" fmla="*/ 0 h 45"/>
                  <a:gd name="T22" fmla="*/ 1 w 118"/>
                  <a:gd name="T23" fmla="*/ 0 h 45"/>
                  <a:gd name="T24" fmla="*/ 1 w 118"/>
                  <a:gd name="T25" fmla="*/ 0 h 45"/>
                  <a:gd name="T26" fmla="*/ 1 w 118"/>
                  <a:gd name="T27" fmla="*/ 0 h 45"/>
                  <a:gd name="T28" fmla="*/ 1 w 118"/>
                  <a:gd name="T29" fmla="*/ 0 h 45"/>
                  <a:gd name="T30" fmla="*/ 1 w 118"/>
                  <a:gd name="T31" fmla="*/ 0 h 45"/>
                  <a:gd name="T32" fmla="*/ 0 w 118"/>
                  <a:gd name="T33" fmla="*/ 0 h 4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8"/>
                  <a:gd name="T52" fmla="*/ 0 h 45"/>
                  <a:gd name="T53" fmla="*/ 118 w 118"/>
                  <a:gd name="T54" fmla="*/ 45 h 4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8" h="45">
                    <a:moveTo>
                      <a:pt x="0" y="45"/>
                    </a:moveTo>
                    <a:lnTo>
                      <a:pt x="12" y="43"/>
                    </a:lnTo>
                    <a:lnTo>
                      <a:pt x="30" y="38"/>
                    </a:lnTo>
                    <a:lnTo>
                      <a:pt x="49" y="33"/>
                    </a:lnTo>
                    <a:lnTo>
                      <a:pt x="70" y="26"/>
                    </a:lnTo>
                    <a:lnTo>
                      <a:pt x="90" y="21"/>
                    </a:lnTo>
                    <a:lnTo>
                      <a:pt x="105" y="14"/>
                    </a:lnTo>
                    <a:lnTo>
                      <a:pt x="115" y="8"/>
                    </a:lnTo>
                    <a:lnTo>
                      <a:pt x="118" y="2"/>
                    </a:lnTo>
                    <a:lnTo>
                      <a:pt x="114" y="0"/>
                    </a:lnTo>
                    <a:lnTo>
                      <a:pt x="102" y="1"/>
                    </a:lnTo>
                    <a:lnTo>
                      <a:pt x="87" y="6"/>
                    </a:lnTo>
                    <a:lnTo>
                      <a:pt x="70" y="11"/>
                    </a:lnTo>
                    <a:lnTo>
                      <a:pt x="50" y="20"/>
                    </a:lnTo>
                    <a:lnTo>
                      <a:pt x="31" y="29"/>
                    </a:lnTo>
                    <a:lnTo>
                      <a:pt x="14" y="37"/>
                    </a:lnTo>
                    <a:lnTo>
                      <a:pt x="0" y="45"/>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625" name="Freeform 330"/>
              <p:cNvSpPr>
                <a:spLocks/>
              </p:cNvSpPr>
              <p:nvPr/>
            </p:nvSpPr>
            <p:spPr bwMode="auto">
              <a:xfrm>
                <a:off x="-722" y="2772"/>
                <a:ext cx="63" cy="223"/>
              </a:xfrm>
              <a:custGeom>
                <a:avLst/>
                <a:gdLst>
                  <a:gd name="T0" fmla="*/ 0 w 124"/>
                  <a:gd name="T1" fmla="*/ 0 h 447"/>
                  <a:gd name="T2" fmla="*/ 1 w 124"/>
                  <a:gd name="T3" fmla="*/ 0 h 447"/>
                  <a:gd name="T4" fmla="*/ 1 w 124"/>
                  <a:gd name="T5" fmla="*/ 0 h 447"/>
                  <a:gd name="T6" fmla="*/ 1 w 124"/>
                  <a:gd name="T7" fmla="*/ 0 h 447"/>
                  <a:gd name="T8" fmla="*/ 1 w 124"/>
                  <a:gd name="T9" fmla="*/ 0 h 447"/>
                  <a:gd name="T10" fmla="*/ 1 w 124"/>
                  <a:gd name="T11" fmla="*/ 0 h 447"/>
                  <a:gd name="T12" fmla="*/ 1 w 124"/>
                  <a:gd name="T13" fmla="*/ 0 h 447"/>
                  <a:gd name="T14" fmla="*/ 1 w 124"/>
                  <a:gd name="T15" fmla="*/ 0 h 447"/>
                  <a:gd name="T16" fmla="*/ 1 w 124"/>
                  <a:gd name="T17" fmla="*/ 0 h 447"/>
                  <a:gd name="T18" fmla="*/ 1 w 124"/>
                  <a:gd name="T19" fmla="*/ 0 h 447"/>
                  <a:gd name="T20" fmla="*/ 1 w 124"/>
                  <a:gd name="T21" fmla="*/ 0 h 447"/>
                  <a:gd name="T22" fmla="*/ 1 w 124"/>
                  <a:gd name="T23" fmla="*/ 0 h 447"/>
                  <a:gd name="T24" fmla="*/ 1 w 124"/>
                  <a:gd name="T25" fmla="*/ 0 h 447"/>
                  <a:gd name="T26" fmla="*/ 1 w 124"/>
                  <a:gd name="T27" fmla="*/ 0 h 447"/>
                  <a:gd name="T28" fmla="*/ 1 w 124"/>
                  <a:gd name="T29" fmla="*/ 0 h 447"/>
                  <a:gd name="T30" fmla="*/ 1 w 124"/>
                  <a:gd name="T31" fmla="*/ 0 h 447"/>
                  <a:gd name="T32" fmla="*/ 0 w 124"/>
                  <a:gd name="T33" fmla="*/ 0 h 44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24"/>
                  <a:gd name="T52" fmla="*/ 0 h 447"/>
                  <a:gd name="T53" fmla="*/ 124 w 124"/>
                  <a:gd name="T54" fmla="*/ 447 h 44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24" h="447">
                    <a:moveTo>
                      <a:pt x="0" y="447"/>
                    </a:moveTo>
                    <a:lnTo>
                      <a:pt x="8" y="423"/>
                    </a:lnTo>
                    <a:lnTo>
                      <a:pt x="26" y="371"/>
                    </a:lnTo>
                    <a:lnTo>
                      <a:pt x="50" y="300"/>
                    </a:lnTo>
                    <a:lnTo>
                      <a:pt x="77" y="219"/>
                    </a:lnTo>
                    <a:lnTo>
                      <a:pt x="101" y="140"/>
                    </a:lnTo>
                    <a:lnTo>
                      <a:pt x="118" y="71"/>
                    </a:lnTo>
                    <a:lnTo>
                      <a:pt x="124" y="20"/>
                    </a:lnTo>
                    <a:lnTo>
                      <a:pt x="115" y="0"/>
                    </a:lnTo>
                    <a:lnTo>
                      <a:pt x="100" y="16"/>
                    </a:lnTo>
                    <a:lnTo>
                      <a:pt x="83" y="64"/>
                    </a:lnTo>
                    <a:lnTo>
                      <a:pt x="64" y="132"/>
                    </a:lnTo>
                    <a:lnTo>
                      <a:pt x="47" y="210"/>
                    </a:lnTo>
                    <a:lnTo>
                      <a:pt x="30" y="291"/>
                    </a:lnTo>
                    <a:lnTo>
                      <a:pt x="16" y="363"/>
                    </a:lnTo>
                    <a:lnTo>
                      <a:pt x="5" y="418"/>
                    </a:lnTo>
                    <a:lnTo>
                      <a:pt x="0" y="447"/>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626" name="Freeform 331"/>
              <p:cNvSpPr>
                <a:spLocks/>
              </p:cNvSpPr>
              <p:nvPr/>
            </p:nvSpPr>
            <p:spPr bwMode="auto">
              <a:xfrm>
                <a:off x="-700" y="3024"/>
                <a:ext cx="62" cy="224"/>
              </a:xfrm>
              <a:custGeom>
                <a:avLst/>
                <a:gdLst>
                  <a:gd name="T0" fmla="*/ 0 w 125"/>
                  <a:gd name="T1" fmla="*/ 1 h 448"/>
                  <a:gd name="T2" fmla="*/ 0 w 125"/>
                  <a:gd name="T3" fmla="*/ 1 h 448"/>
                  <a:gd name="T4" fmla="*/ 0 w 125"/>
                  <a:gd name="T5" fmla="*/ 1 h 448"/>
                  <a:gd name="T6" fmla="*/ 0 w 125"/>
                  <a:gd name="T7" fmla="*/ 1 h 448"/>
                  <a:gd name="T8" fmla="*/ 0 w 125"/>
                  <a:gd name="T9" fmla="*/ 1 h 448"/>
                  <a:gd name="T10" fmla="*/ 0 w 125"/>
                  <a:gd name="T11" fmla="*/ 1 h 448"/>
                  <a:gd name="T12" fmla="*/ 0 w 125"/>
                  <a:gd name="T13" fmla="*/ 1 h 448"/>
                  <a:gd name="T14" fmla="*/ 0 w 125"/>
                  <a:gd name="T15" fmla="*/ 1 h 448"/>
                  <a:gd name="T16" fmla="*/ 0 w 125"/>
                  <a:gd name="T17" fmla="*/ 0 h 448"/>
                  <a:gd name="T18" fmla="*/ 0 w 125"/>
                  <a:gd name="T19" fmla="*/ 1 h 448"/>
                  <a:gd name="T20" fmla="*/ 0 w 125"/>
                  <a:gd name="T21" fmla="*/ 1 h 448"/>
                  <a:gd name="T22" fmla="*/ 0 w 125"/>
                  <a:gd name="T23" fmla="*/ 1 h 448"/>
                  <a:gd name="T24" fmla="*/ 0 w 125"/>
                  <a:gd name="T25" fmla="*/ 1 h 448"/>
                  <a:gd name="T26" fmla="*/ 0 w 125"/>
                  <a:gd name="T27" fmla="*/ 1 h 448"/>
                  <a:gd name="T28" fmla="*/ 0 w 125"/>
                  <a:gd name="T29" fmla="*/ 1 h 448"/>
                  <a:gd name="T30" fmla="*/ 0 w 125"/>
                  <a:gd name="T31" fmla="*/ 1 h 448"/>
                  <a:gd name="T32" fmla="*/ 0 w 125"/>
                  <a:gd name="T33" fmla="*/ 1 h 44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25"/>
                  <a:gd name="T52" fmla="*/ 0 h 448"/>
                  <a:gd name="T53" fmla="*/ 125 w 125"/>
                  <a:gd name="T54" fmla="*/ 448 h 44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25" h="448">
                    <a:moveTo>
                      <a:pt x="0" y="448"/>
                    </a:moveTo>
                    <a:lnTo>
                      <a:pt x="8" y="424"/>
                    </a:lnTo>
                    <a:lnTo>
                      <a:pt x="27" y="372"/>
                    </a:lnTo>
                    <a:lnTo>
                      <a:pt x="51" y="301"/>
                    </a:lnTo>
                    <a:lnTo>
                      <a:pt x="78" y="220"/>
                    </a:lnTo>
                    <a:lnTo>
                      <a:pt x="102" y="139"/>
                    </a:lnTo>
                    <a:lnTo>
                      <a:pt x="119" y="70"/>
                    </a:lnTo>
                    <a:lnTo>
                      <a:pt x="125" y="21"/>
                    </a:lnTo>
                    <a:lnTo>
                      <a:pt x="116" y="0"/>
                    </a:lnTo>
                    <a:lnTo>
                      <a:pt x="101" y="16"/>
                    </a:lnTo>
                    <a:lnTo>
                      <a:pt x="83" y="63"/>
                    </a:lnTo>
                    <a:lnTo>
                      <a:pt x="65" y="131"/>
                    </a:lnTo>
                    <a:lnTo>
                      <a:pt x="46" y="210"/>
                    </a:lnTo>
                    <a:lnTo>
                      <a:pt x="30" y="291"/>
                    </a:lnTo>
                    <a:lnTo>
                      <a:pt x="16" y="364"/>
                    </a:lnTo>
                    <a:lnTo>
                      <a:pt x="6" y="419"/>
                    </a:lnTo>
                    <a:lnTo>
                      <a:pt x="0" y="448"/>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627" name="Freeform 332"/>
              <p:cNvSpPr>
                <a:spLocks/>
              </p:cNvSpPr>
              <p:nvPr/>
            </p:nvSpPr>
            <p:spPr bwMode="auto">
              <a:xfrm>
                <a:off x="-934" y="3019"/>
                <a:ext cx="85" cy="216"/>
              </a:xfrm>
              <a:custGeom>
                <a:avLst/>
                <a:gdLst>
                  <a:gd name="T0" fmla="*/ 1 w 170"/>
                  <a:gd name="T1" fmla="*/ 1 h 432"/>
                  <a:gd name="T2" fmla="*/ 1 w 170"/>
                  <a:gd name="T3" fmla="*/ 1 h 432"/>
                  <a:gd name="T4" fmla="*/ 1 w 170"/>
                  <a:gd name="T5" fmla="*/ 1 h 432"/>
                  <a:gd name="T6" fmla="*/ 1 w 170"/>
                  <a:gd name="T7" fmla="*/ 1 h 432"/>
                  <a:gd name="T8" fmla="*/ 1 w 170"/>
                  <a:gd name="T9" fmla="*/ 1 h 432"/>
                  <a:gd name="T10" fmla="*/ 1 w 170"/>
                  <a:gd name="T11" fmla="*/ 1 h 432"/>
                  <a:gd name="T12" fmla="*/ 1 w 170"/>
                  <a:gd name="T13" fmla="*/ 1 h 432"/>
                  <a:gd name="T14" fmla="*/ 1 w 170"/>
                  <a:gd name="T15" fmla="*/ 1 h 432"/>
                  <a:gd name="T16" fmla="*/ 1 w 170"/>
                  <a:gd name="T17" fmla="*/ 0 h 432"/>
                  <a:gd name="T18" fmla="*/ 0 w 170"/>
                  <a:gd name="T19" fmla="*/ 1 h 432"/>
                  <a:gd name="T20" fmla="*/ 1 w 170"/>
                  <a:gd name="T21" fmla="*/ 1 h 432"/>
                  <a:gd name="T22" fmla="*/ 1 w 170"/>
                  <a:gd name="T23" fmla="*/ 1 h 432"/>
                  <a:gd name="T24" fmla="*/ 1 w 170"/>
                  <a:gd name="T25" fmla="*/ 1 h 432"/>
                  <a:gd name="T26" fmla="*/ 1 w 170"/>
                  <a:gd name="T27" fmla="*/ 1 h 432"/>
                  <a:gd name="T28" fmla="*/ 1 w 170"/>
                  <a:gd name="T29" fmla="*/ 1 h 432"/>
                  <a:gd name="T30" fmla="*/ 1 w 170"/>
                  <a:gd name="T31" fmla="*/ 1 h 432"/>
                  <a:gd name="T32" fmla="*/ 1 w 170"/>
                  <a:gd name="T33" fmla="*/ 1 h 432"/>
                  <a:gd name="T34" fmla="*/ 1 w 170"/>
                  <a:gd name="T35" fmla="*/ 1 h 432"/>
                  <a:gd name="T36" fmla="*/ 1 w 170"/>
                  <a:gd name="T37" fmla="*/ 1 h 432"/>
                  <a:gd name="T38" fmla="*/ 1 w 170"/>
                  <a:gd name="T39" fmla="*/ 1 h 432"/>
                  <a:gd name="T40" fmla="*/ 1 w 170"/>
                  <a:gd name="T41" fmla="*/ 1 h 432"/>
                  <a:gd name="T42" fmla="*/ 1 w 170"/>
                  <a:gd name="T43" fmla="*/ 1 h 432"/>
                  <a:gd name="T44" fmla="*/ 1 w 170"/>
                  <a:gd name="T45" fmla="*/ 1 h 432"/>
                  <a:gd name="T46" fmla="*/ 1 w 170"/>
                  <a:gd name="T47" fmla="*/ 1 h 432"/>
                  <a:gd name="T48" fmla="*/ 1 w 170"/>
                  <a:gd name="T49" fmla="*/ 1 h 43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70"/>
                  <a:gd name="T76" fmla="*/ 0 h 432"/>
                  <a:gd name="T77" fmla="*/ 170 w 170"/>
                  <a:gd name="T78" fmla="*/ 432 h 43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70" h="432">
                    <a:moveTo>
                      <a:pt x="170" y="432"/>
                    </a:moveTo>
                    <a:lnTo>
                      <a:pt x="162" y="407"/>
                    </a:lnTo>
                    <a:lnTo>
                      <a:pt x="147" y="354"/>
                    </a:lnTo>
                    <a:lnTo>
                      <a:pt x="125" y="282"/>
                    </a:lnTo>
                    <a:lnTo>
                      <a:pt x="100" y="200"/>
                    </a:lnTo>
                    <a:lnTo>
                      <a:pt x="73" y="122"/>
                    </a:lnTo>
                    <a:lnTo>
                      <a:pt x="47" y="55"/>
                    </a:lnTo>
                    <a:lnTo>
                      <a:pt x="23" y="11"/>
                    </a:lnTo>
                    <a:lnTo>
                      <a:pt x="3" y="0"/>
                    </a:lnTo>
                    <a:lnTo>
                      <a:pt x="0" y="8"/>
                    </a:lnTo>
                    <a:lnTo>
                      <a:pt x="1" y="23"/>
                    </a:lnTo>
                    <a:lnTo>
                      <a:pt x="5" y="43"/>
                    </a:lnTo>
                    <a:lnTo>
                      <a:pt x="13" y="71"/>
                    </a:lnTo>
                    <a:lnTo>
                      <a:pt x="25" y="102"/>
                    </a:lnTo>
                    <a:lnTo>
                      <a:pt x="39" y="137"/>
                    </a:lnTo>
                    <a:lnTo>
                      <a:pt x="54" y="172"/>
                    </a:lnTo>
                    <a:lnTo>
                      <a:pt x="70" y="210"/>
                    </a:lnTo>
                    <a:lnTo>
                      <a:pt x="86" y="248"/>
                    </a:lnTo>
                    <a:lnTo>
                      <a:pt x="103" y="287"/>
                    </a:lnTo>
                    <a:lnTo>
                      <a:pt x="119" y="321"/>
                    </a:lnTo>
                    <a:lnTo>
                      <a:pt x="134" y="353"/>
                    </a:lnTo>
                    <a:lnTo>
                      <a:pt x="147" y="382"/>
                    </a:lnTo>
                    <a:lnTo>
                      <a:pt x="157" y="405"/>
                    </a:lnTo>
                    <a:lnTo>
                      <a:pt x="166" y="422"/>
                    </a:lnTo>
                    <a:lnTo>
                      <a:pt x="170" y="432"/>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628" name="Freeform 333"/>
              <p:cNvSpPr>
                <a:spLocks/>
              </p:cNvSpPr>
              <p:nvPr/>
            </p:nvSpPr>
            <p:spPr bwMode="auto">
              <a:xfrm>
                <a:off x="-689" y="3317"/>
                <a:ext cx="72" cy="190"/>
              </a:xfrm>
              <a:custGeom>
                <a:avLst/>
                <a:gdLst>
                  <a:gd name="T0" fmla="*/ 0 w 143"/>
                  <a:gd name="T1" fmla="*/ 1 h 380"/>
                  <a:gd name="T2" fmla="*/ 1 w 143"/>
                  <a:gd name="T3" fmla="*/ 1 h 380"/>
                  <a:gd name="T4" fmla="*/ 1 w 143"/>
                  <a:gd name="T5" fmla="*/ 1 h 380"/>
                  <a:gd name="T6" fmla="*/ 1 w 143"/>
                  <a:gd name="T7" fmla="*/ 1 h 380"/>
                  <a:gd name="T8" fmla="*/ 1 w 143"/>
                  <a:gd name="T9" fmla="*/ 1 h 380"/>
                  <a:gd name="T10" fmla="*/ 1 w 143"/>
                  <a:gd name="T11" fmla="*/ 1 h 380"/>
                  <a:gd name="T12" fmla="*/ 1 w 143"/>
                  <a:gd name="T13" fmla="*/ 1 h 380"/>
                  <a:gd name="T14" fmla="*/ 1 w 143"/>
                  <a:gd name="T15" fmla="*/ 1 h 380"/>
                  <a:gd name="T16" fmla="*/ 1 w 143"/>
                  <a:gd name="T17" fmla="*/ 1 h 380"/>
                  <a:gd name="T18" fmla="*/ 1 w 143"/>
                  <a:gd name="T19" fmla="*/ 0 h 380"/>
                  <a:gd name="T20" fmla="*/ 1 w 143"/>
                  <a:gd name="T21" fmla="*/ 1 h 380"/>
                  <a:gd name="T22" fmla="*/ 1 w 143"/>
                  <a:gd name="T23" fmla="*/ 1 h 380"/>
                  <a:gd name="T24" fmla="*/ 1 w 143"/>
                  <a:gd name="T25" fmla="*/ 1 h 380"/>
                  <a:gd name="T26" fmla="*/ 1 w 143"/>
                  <a:gd name="T27" fmla="*/ 1 h 380"/>
                  <a:gd name="T28" fmla="*/ 1 w 143"/>
                  <a:gd name="T29" fmla="*/ 1 h 380"/>
                  <a:gd name="T30" fmla="*/ 1 w 143"/>
                  <a:gd name="T31" fmla="*/ 1 h 380"/>
                  <a:gd name="T32" fmla="*/ 1 w 143"/>
                  <a:gd name="T33" fmla="*/ 1 h 380"/>
                  <a:gd name="T34" fmla="*/ 0 w 143"/>
                  <a:gd name="T35" fmla="*/ 1 h 38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3"/>
                  <a:gd name="T55" fmla="*/ 0 h 380"/>
                  <a:gd name="T56" fmla="*/ 143 w 143"/>
                  <a:gd name="T57" fmla="*/ 380 h 38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3" h="380">
                    <a:moveTo>
                      <a:pt x="0" y="380"/>
                    </a:moveTo>
                    <a:lnTo>
                      <a:pt x="8" y="380"/>
                    </a:lnTo>
                    <a:lnTo>
                      <a:pt x="30" y="331"/>
                    </a:lnTo>
                    <a:lnTo>
                      <a:pt x="56" y="272"/>
                    </a:lnTo>
                    <a:lnTo>
                      <a:pt x="82" y="210"/>
                    </a:lnTo>
                    <a:lnTo>
                      <a:pt x="106" y="149"/>
                    </a:lnTo>
                    <a:lnTo>
                      <a:pt x="126" y="92"/>
                    </a:lnTo>
                    <a:lnTo>
                      <a:pt x="139" y="46"/>
                    </a:lnTo>
                    <a:lnTo>
                      <a:pt x="143" y="14"/>
                    </a:lnTo>
                    <a:lnTo>
                      <a:pt x="135" y="0"/>
                    </a:lnTo>
                    <a:lnTo>
                      <a:pt x="123" y="9"/>
                    </a:lnTo>
                    <a:lnTo>
                      <a:pt x="106" y="40"/>
                    </a:lnTo>
                    <a:lnTo>
                      <a:pt x="88" y="86"/>
                    </a:lnTo>
                    <a:lnTo>
                      <a:pt x="70" y="143"/>
                    </a:lnTo>
                    <a:lnTo>
                      <a:pt x="50" y="205"/>
                    </a:lnTo>
                    <a:lnTo>
                      <a:pt x="32" y="269"/>
                    </a:lnTo>
                    <a:lnTo>
                      <a:pt x="14" y="328"/>
                    </a:lnTo>
                    <a:lnTo>
                      <a:pt x="0" y="380"/>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629" name="Freeform 334"/>
              <p:cNvSpPr>
                <a:spLocks/>
              </p:cNvSpPr>
              <p:nvPr/>
            </p:nvSpPr>
            <p:spPr bwMode="auto">
              <a:xfrm>
                <a:off x="-511" y="3232"/>
                <a:ext cx="12" cy="13"/>
              </a:xfrm>
              <a:custGeom>
                <a:avLst/>
                <a:gdLst>
                  <a:gd name="T0" fmla="*/ 0 w 26"/>
                  <a:gd name="T1" fmla="*/ 1 h 25"/>
                  <a:gd name="T2" fmla="*/ 0 w 26"/>
                  <a:gd name="T3" fmla="*/ 0 h 25"/>
                  <a:gd name="T4" fmla="*/ 0 w 26"/>
                  <a:gd name="T5" fmla="*/ 0 h 25"/>
                  <a:gd name="T6" fmla="*/ 0 w 26"/>
                  <a:gd name="T7" fmla="*/ 1 h 25"/>
                  <a:gd name="T8" fmla="*/ 0 w 26"/>
                  <a:gd name="T9" fmla="*/ 1 h 25"/>
                  <a:gd name="T10" fmla="*/ 0 w 26"/>
                  <a:gd name="T11" fmla="*/ 1 h 25"/>
                  <a:gd name="T12" fmla="*/ 0 w 26"/>
                  <a:gd name="T13" fmla="*/ 1 h 25"/>
                  <a:gd name="T14" fmla="*/ 0 w 26"/>
                  <a:gd name="T15" fmla="*/ 1 h 25"/>
                  <a:gd name="T16" fmla="*/ 0 w 26"/>
                  <a:gd name="T17" fmla="*/ 1 h 25"/>
                  <a:gd name="T18" fmla="*/ 0 w 26"/>
                  <a:gd name="T19" fmla="*/ 1 h 25"/>
                  <a:gd name="T20" fmla="*/ 0 w 26"/>
                  <a:gd name="T21" fmla="*/ 1 h 25"/>
                  <a:gd name="T22" fmla="*/ 0 w 26"/>
                  <a:gd name="T23" fmla="*/ 1 h 25"/>
                  <a:gd name="T24" fmla="*/ 0 w 26"/>
                  <a:gd name="T25" fmla="*/ 1 h 25"/>
                  <a:gd name="T26" fmla="*/ 0 w 26"/>
                  <a:gd name="T27" fmla="*/ 1 h 25"/>
                  <a:gd name="T28" fmla="*/ 0 w 26"/>
                  <a:gd name="T29" fmla="*/ 1 h 25"/>
                  <a:gd name="T30" fmla="*/ 0 w 26"/>
                  <a:gd name="T31" fmla="*/ 1 h 25"/>
                  <a:gd name="T32" fmla="*/ 0 w 26"/>
                  <a:gd name="T33" fmla="*/ 1 h 2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6"/>
                  <a:gd name="T52" fmla="*/ 0 h 25"/>
                  <a:gd name="T53" fmla="*/ 26 w 26"/>
                  <a:gd name="T54" fmla="*/ 25 h 2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6" h="25">
                    <a:moveTo>
                      <a:pt x="20" y="1"/>
                    </a:moveTo>
                    <a:lnTo>
                      <a:pt x="14" y="0"/>
                    </a:lnTo>
                    <a:lnTo>
                      <a:pt x="9" y="0"/>
                    </a:lnTo>
                    <a:lnTo>
                      <a:pt x="5" y="2"/>
                    </a:lnTo>
                    <a:lnTo>
                      <a:pt x="1" y="6"/>
                    </a:lnTo>
                    <a:lnTo>
                      <a:pt x="0" y="11"/>
                    </a:lnTo>
                    <a:lnTo>
                      <a:pt x="0" y="16"/>
                    </a:lnTo>
                    <a:lnTo>
                      <a:pt x="3" y="21"/>
                    </a:lnTo>
                    <a:lnTo>
                      <a:pt x="6" y="24"/>
                    </a:lnTo>
                    <a:lnTo>
                      <a:pt x="12" y="25"/>
                    </a:lnTo>
                    <a:lnTo>
                      <a:pt x="16" y="25"/>
                    </a:lnTo>
                    <a:lnTo>
                      <a:pt x="21" y="23"/>
                    </a:lnTo>
                    <a:lnTo>
                      <a:pt x="24" y="19"/>
                    </a:lnTo>
                    <a:lnTo>
                      <a:pt x="26" y="14"/>
                    </a:lnTo>
                    <a:lnTo>
                      <a:pt x="26" y="9"/>
                    </a:lnTo>
                    <a:lnTo>
                      <a:pt x="23" y="5"/>
                    </a:lnTo>
                    <a:lnTo>
                      <a:pt x="20" y="1"/>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630" name="Freeform 335"/>
              <p:cNvSpPr>
                <a:spLocks/>
              </p:cNvSpPr>
              <p:nvPr/>
            </p:nvSpPr>
            <p:spPr bwMode="auto">
              <a:xfrm>
                <a:off x="-472" y="3254"/>
                <a:ext cx="12" cy="12"/>
              </a:xfrm>
              <a:custGeom>
                <a:avLst/>
                <a:gdLst>
                  <a:gd name="T0" fmla="*/ 0 w 25"/>
                  <a:gd name="T1" fmla="*/ 0 h 25"/>
                  <a:gd name="T2" fmla="*/ 0 w 25"/>
                  <a:gd name="T3" fmla="*/ 0 h 25"/>
                  <a:gd name="T4" fmla="*/ 0 w 25"/>
                  <a:gd name="T5" fmla="*/ 0 h 25"/>
                  <a:gd name="T6" fmla="*/ 0 w 25"/>
                  <a:gd name="T7" fmla="*/ 0 h 25"/>
                  <a:gd name="T8" fmla="*/ 0 w 25"/>
                  <a:gd name="T9" fmla="*/ 0 h 25"/>
                  <a:gd name="T10" fmla="*/ 0 w 25"/>
                  <a:gd name="T11" fmla="*/ 0 h 25"/>
                  <a:gd name="T12" fmla="*/ 0 w 25"/>
                  <a:gd name="T13" fmla="*/ 0 h 25"/>
                  <a:gd name="T14" fmla="*/ 0 w 25"/>
                  <a:gd name="T15" fmla="*/ 0 h 25"/>
                  <a:gd name="T16" fmla="*/ 0 w 25"/>
                  <a:gd name="T17" fmla="*/ 0 h 25"/>
                  <a:gd name="T18" fmla="*/ 0 w 25"/>
                  <a:gd name="T19" fmla="*/ 0 h 25"/>
                  <a:gd name="T20" fmla="*/ 0 w 25"/>
                  <a:gd name="T21" fmla="*/ 0 h 25"/>
                  <a:gd name="T22" fmla="*/ 0 w 25"/>
                  <a:gd name="T23" fmla="*/ 0 h 25"/>
                  <a:gd name="T24" fmla="*/ 0 w 25"/>
                  <a:gd name="T25" fmla="*/ 0 h 25"/>
                  <a:gd name="T26" fmla="*/ 0 w 25"/>
                  <a:gd name="T27" fmla="*/ 0 h 25"/>
                  <a:gd name="T28" fmla="*/ 0 w 25"/>
                  <a:gd name="T29" fmla="*/ 0 h 25"/>
                  <a:gd name="T30" fmla="*/ 0 w 25"/>
                  <a:gd name="T31" fmla="*/ 0 h 25"/>
                  <a:gd name="T32" fmla="*/ 0 w 25"/>
                  <a:gd name="T33" fmla="*/ 0 h 2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5"/>
                  <a:gd name="T52" fmla="*/ 0 h 25"/>
                  <a:gd name="T53" fmla="*/ 25 w 25"/>
                  <a:gd name="T54" fmla="*/ 25 h 2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5" h="25">
                    <a:moveTo>
                      <a:pt x="19" y="1"/>
                    </a:moveTo>
                    <a:lnTo>
                      <a:pt x="13" y="0"/>
                    </a:lnTo>
                    <a:lnTo>
                      <a:pt x="9" y="0"/>
                    </a:lnTo>
                    <a:lnTo>
                      <a:pt x="4" y="2"/>
                    </a:lnTo>
                    <a:lnTo>
                      <a:pt x="1" y="5"/>
                    </a:lnTo>
                    <a:lnTo>
                      <a:pt x="0" y="11"/>
                    </a:lnTo>
                    <a:lnTo>
                      <a:pt x="0" y="16"/>
                    </a:lnTo>
                    <a:lnTo>
                      <a:pt x="2" y="20"/>
                    </a:lnTo>
                    <a:lnTo>
                      <a:pt x="5" y="24"/>
                    </a:lnTo>
                    <a:lnTo>
                      <a:pt x="11" y="25"/>
                    </a:lnTo>
                    <a:lnTo>
                      <a:pt x="16" y="25"/>
                    </a:lnTo>
                    <a:lnTo>
                      <a:pt x="20" y="23"/>
                    </a:lnTo>
                    <a:lnTo>
                      <a:pt x="24" y="18"/>
                    </a:lnTo>
                    <a:lnTo>
                      <a:pt x="25" y="13"/>
                    </a:lnTo>
                    <a:lnTo>
                      <a:pt x="25" y="9"/>
                    </a:lnTo>
                    <a:lnTo>
                      <a:pt x="23" y="4"/>
                    </a:lnTo>
                    <a:lnTo>
                      <a:pt x="19" y="1"/>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631" name="Freeform 336"/>
              <p:cNvSpPr>
                <a:spLocks/>
              </p:cNvSpPr>
              <p:nvPr/>
            </p:nvSpPr>
            <p:spPr bwMode="auto">
              <a:xfrm>
                <a:off x="-441" y="3224"/>
                <a:ext cx="13" cy="12"/>
              </a:xfrm>
              <a:custGeom>
                <a:avLst/>
                <a:gdLst>
                  <a:gd name="T0" fmla="*/ 1 w 25"/>
                  <a:gd name="T1" fmla="*/ 0 h 25"/>
                  <a:gd name="T2" fmla="*/ 1 w 25"/>
                  <a:gd name="T3" fmla="*/ 0 h 25"/>
                  <a:gd name="T4" fmla="*/ 1 w 25"/>
                  <a:gd name="T5" fmla="*/ 0 h 25"/>
                  <a:gd name="T6" fmla="*/ 1 w 25"/>
                  <a:gd name="T7" fmla="*/ 0 h 25"/>
                  <a:gd name="T8" fmla="*/ 1 w 25"/>
                  <a:gd name="T9" fmla="*/ 0 h 25"/>
                  <a:gd name="T10" fmla="*/ 0 w 25"/>
                  <a:gd name="T11" fmla="*/ 0 h 25"/>
                  <a:gd name="T12" fmla="*/ 0 w 25"/>
                  <a:gd name="T13" fmla="*/ 0 h 25"/>
                  <a:gd name="T14" fmla="*/ 1 w 25"/>
                  <a:gd name="T15" fmla="*/ 0 h 25"/>
                  <a:gd name="T16" fmla="*/ 1 w 25"/>
                  <a:gd name="T17" fmla="*/ 0 h 25"/>
                  <a:gd name="T18" fmla="*/ 1 w 25"/>
                  <a:gd name="T19" fmla="*/ 0 h 25"/>
                  <a:gd name="T20" fmla="*/ 1 w 25"/>
                  <a:gd name="T21" fmla="*/ 0 h 25"/>
                  <a:gd name="T22" fmla="*/ 1 w 25"/>
                  <a:gd name="T23" fmla="*/ 0 h 25"/>
                  <a:gd name="T24" fmla="*/ 1 w 25"/>
                  <a:gd name="T25" fmla="*/ 0 h 25"/>
                  <a:gd name="T26" fmla="*/ 1 w 25"/>
                  <a:gd name="T27" fmla="*/ 0 h 25"/>
                  <a:gd name="T28" fmla="*/ 1 w 25"/>
                  <a:gd name="T29" fmla="*/ 0 h 25"/>
                  <a:gd name="T30" fmla="*/ 1 w 25"/>
                  <a:gd name="T31" fmla="*/ 0 h 25"/>
                  <a:gd name="T32" fmla="*/ 1 w 25"/>
                  <a:gd name="T33" fmla="*/ 0 h 2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5"/>
                  <a:gd name="T52" fmla="*/ 0 h 25"/>
                  <a:gd name="T53" fmla="*/ 25 w 25"/>
                  <a:gd name="T54" fmla="*/ 25 h 2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5" h="25">
                    <a:moveTo>
                      <a:pt x="18" y="1"/>
                    </a:moveTo>
                    <a:lnTo>
                      <a:pt x="14" y="0"/>
                    </a:lnTo>
                    <a:lnTo>
                      <a:pt x="9" y="0"/>
                    </a:lnTo>
                    <a:lnTo>
                      <a:pt x="5" y="2"/>
                    </a:lnTo>
                    <a:lnTo>
                      <a:pt x="1" y="5"/>
                    </a:lnTo>
                    <a:lnTo>
                      <a:pt x="0" y="11"/>
                    </a:lnTo>
                    <a:lnTo>
                      <a:pt x="0" y="16"/>
                    </a:lnTo>
                    <a:lnTo>
                      <a:pt x="1" y="20"/>
                    </a:lnTo>
                    <a:lnTo>
                      <a:pt x="6" y="24"/>
                    </a:lnTo>
                    <a:lnTo>
                      <a:pt x="10" y="25"/>
                    </a:lnTo>
                    <a:lnTo>
                      <a:pt x="15" y="25"/>
                    </a:lnTo>
                    <a:lnTo>
                      <a:pt x="21" y="23"/>
                    </a:lnTo>
                    <a:lnTo>
                      <a:pt x="24" y="19"/>
                    </a:lnTo>
                    <a:lnTo>
                      <a:pt x="25" y="13"/>
                    </a:lnTo>
                    <a:lnTo>
                      <a:pt x="25" y="9"/>
                    </a:lnTo>
                    <a:lnTo>
                      <a:pt x="23" y="4"/>
                    </a:lnTo>
                    <a:lnTo>
                      <a:pt x="18" y="1"/>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632" name="Freeform 337"/>
              <p:cNvSpPr>
                <a:spLocks/>
              </p:cNvSpPr>
              <p:nvPr/>
            </p:nvSpPr>
            <p:spPr bwMode="auto">
              <a:xfrm>
                <a:off x="-422" y="3246"/>
                <a:ext cx="10" cy="9"/>
              </a:xfrm>
              <a:custGeom>
                <a:avLst/>
                <a:gdLst>
                  <a:gd name="T0" fmla="*/ 1 w 20"/>
                  <a:gd name="T1" fmla="*/ 0 h 20"/>
                  <a:gd name="T2" fmla="*/ 1 w 20"/>
                  <a:gd name="T3" fmla="*/ 0 h 20"/>
                  <a:gd name="T4" fmla="*/ 0 w 20"/>
                  <a:gd name="T5" fmla="*/ 0 h 20"/>
                  <a:gd name="T6" fmla="*/ 0 w 20"/>
                  <a:gd name="T7" fmla="*/ 0 h 20"/>
                  <a:gd name="T8" fmla="*/ 1 w 20"/>
                  <a:gd name="T9" fmla="*/ 0 h 20"/>
                  <a:gd name="T10" fmla="*/ 1 w 20"/>
                  <a:gd name="T11" fmla="*/ 0 h 20"/>
                  <a:gd name="T12" fmla="*/ 1 w 20"/>
                  <a:gd name="T13" fmla="*/ 0 h 20"/>
                  <a:gd name="T14" fmla="*/ 1 w 20"/>
                  <a:gd name="T15" fmla="*/ 0 h 20"/>
                  <a:gd name="T16" fmla="*/ 1 w 20"/>
                  <a:gd name="T17" fmla="*/ 0 h 20"/>
                  <a:gd name="T18" fmla="*/ 1 w 20"/>
                  <a:gd name="T19" fmla="*/ 0 h 20"/>
                  <a:gd name="T20" fmla="*/ 1 w 20"/>
                  <a:gd name="T21" fmla="*/ 0 h 20"/>
                  <a:gd name="T22" fmla="*/ 1 w 20"/>
                  <a:gd name="T23" fmla="*/ 0 h 20"/>
                  <a:gd name="T24" fmla="*/ 1 w 20"/>
                  <a:gd name="T25" fmla="*/ 0 h 20"/>
                  <a:gd name="T26" fmla="*/ 1 w 20"/>
                  <a:gd name="T27" fmla="*/ 0 h 20"/>
                  <a:gd name="T28" fmla="*/ 1 w 20"/>
                  <a:gd name="T29" fmla="*/ 0 h 20"/>
                  <a:gd name="T30" fmla="*/ 1 w 20"/>
                  <a:gd name="T31" fmla="*/ 0 h 20"/>
                  <a:gd name="T32" fmla="*/ 1 w 20"/>
                  <a:gd name="T33" fmla="*/ 0 h 2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
                  <a:gd name="T52" fmla="*/ 0 h 20"/>
                  <a:gd name="T53" fmla="*/ 20 w 20"/>
                  <a:gd name="T54" fmla="*/ 20 h 2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 h="20">
                    <a:moveTo>
                      <a:pt x="6" y="2"/>
                    </a:moveTo>
                    <a:lnTo>
                      <a:pt x="2" y="4"/>
                    </a:lnTo>
                    <a:lnTo>
                      <a:pt x="0" y="7"/>
                    </a:lnTo>
                    <a:lnTo>
                      <a:pt x="0" y="11"/>
                    </a:lnTo>
                    <a:lnTo>
                      <a:pt x="1" y="15"/>
                    </a:lnTo>
                    <a:lnTo>
                      <a:pt x="3" y="19"/>
                    </a:lnTo>
                    <a:lnTo>
                      <a:pt x="7" y="20"/>
                    </a:lnTo>
                    <a:lnTo>
                      <a:pt x="10" y="20"/>
                    </a:lnTo>
                    <a:lnTo>
                      <a:pt x="14" y="19"/>
                    </a:lnTo>
                    <a:lnTo>
                      <a:pt x="17" y="17"/>
                    </a:lnTo>
                    <a:lnTo>
                      <a:pt x="20" y="13"/>
                    </a:lnTo>
                    <a:lnTo>
                      <a:pt x="20" y="10"/>
                    </a:lnTo>
                    <a:lnTo>
                      <a:pt x="18" y="6"/>
                    </a:lnTo>
                    <a:lnTo>
                      <a:pt x="16" y="3"/>
                    </a:lnTo>
                    <a:lnTo>
                      <a:pt x="13" y="2"/>
                    </a:lnTo>
                    <a:lnTo>
                      <a:pt x="9" y="0"/>
                    </a:lnTo>
                    <a:lnTo>
                      <a:pt x="6" y="2"/>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633" name="Freeform 338"/>
              <p:cNvSpPr>
                <a:spLocks/>
              </p:cNvSpPr>
              <p:nvPr/>
            </p:nvSpPr>
            <p:spPr bwMode="auto">
              <a:xfrm>
                <a:off x="-421" y="3216"/>
                <a:ext cx="10" cy="10"/>
              </a:xfrm>
              <a:custGeom>
                <a:avLst/>
                <a:gdLst>
                  <a:gd name="T0" fmla="*/ 1 w 20"/>
                  <a:gd name="T1" fmla="*/ 0 h 21"/>
                  <a:gd name="T2" fmla="*/ 1 w 20"/>
                  <a:gd name="T3" fmla="*/ 0 h 21"/>
                  <a:gd name="T4" fmla="*/ 1 w 20"/>
                  <a:gd name="T5" fmla="*/ 0 h 21"/>
                  <a:gd name="T6" fmla="*/ 0 w 20"/>
                  <a:gd name="T7" fmla="*/ 0 h 21"/>
                  <a:gd name="T8" fmla="*/ 1 w 20"/>
                  <a:gd name="T9" fmla="*/ 0 h 21"/>
                  <a:gd name="T10" fmla="*/ 1 w 20"/>
                  <a:gd name="T11" fmla="*/ 0 h 21"/>
                  <a:gd name="T12" fmla="*/ 1 w 20"/>
                  <a:gd name="T13" fmla="*/ 0 h 21"/>
                  <a:gd name="T14" fmla="*/ 1 w 20"/>
                  <a:gd name="T15" fmla="*/ 0 h 21"/>
                  <a:gd name="T16" fmla="*/ 1 w 20"/>
                  <a:gd name="T17" fmla="*/ 0 h 21"/>
                  <a:gd name="T18" fmla="*/ 1 w 20"/>
                  <a:gd name="T19" fmla="*/ 0 h 21"/>
                  <a:gd name="T20" fmla="*/ 1 w 20"/>
                  <a:gd name="T21" fmla="*/ 0 h 21"/>
                  <a:gd name="T22" fmla="*/ 1 w 20"/>
                  <a:gd name="T23" fmla="*/ 0 h 21"/>
                  <a:gd name="T24" fmla="*/ 1 w 20"/>
                  <a:gd name="T25" fmla="*/ 0 h 21"/>
                  <a:gd name="T26" fmla="*/ 1 w 20"/>
                  <a:gd name="T27" fmla="*/ 0 h 21"/>
                  <a:gd name="T28" fmla="*/ 1 w 20"/>
                  <a:gd name="T29" fmla="*/ 0 h 21"/>
                  <a:gd name="T30" fmla="*/ 1 w 20"/>
                  <a:gd name="T31" fmla="*/ 0 h 21"/>
                  <a:gd name="T32" fmla="*/ 1 w 20"/>
                  <a:gd name="T33" fmla="*/ 0 h 2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
                  <a:gd name="T52" fmla="*/ 0 h 21"/>
                  <a:gd name="T53" fmla="*/ 20 w 20"/>
                  <a:gd name="T54" fmla="*/ 21 h 2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 h="21">
                    <a:moveTo>
                      <a:pt x="6" y="2"/>
                    </a:moveTo>
                    <a:lnTo>
                      <a:pt x="2" y="4"/>
                    </a:lnTo>
                    <a:lnTo>
                      <a:pt x="1" y="7"/>
                    </a:lnTo>
                    <a:lnTo>
                      <a:pt x="0" y="12"/>
                    </a:lnTo>
                    <a:lnTo>
                      <a:pt x="1" y="15"/>
                    </a:lnTo>
                    <a:lnTo>
                      <a:pt x="4" y="19"/>
                    </a:lnTo>
                    <a:lnTo>
                      <a:pt x="7" y="20"/>
                    </a:lnTo>
                    <a:lnTo>
                      <a:pt x="11" y="21"/>
                    </a:lnTo>
                    <a:lnTo>
                      <a:pt x="15" y="20"/>
                    </a:lnTo>
                    <a:lnTo>
                      <a:pt x="19" y="18"/>
                    </a:lnTo>
                    <a:lnTo>
                      <a:pt x="20" y="14"/>
                    </a:lnTo>
                    <a:lnTo>
                      <a:pt x="20" y="10"/>
                    </a:lnTo>
                    <a:lnTo>
                      <a:pt x="19" y="6"/>
                    </a:lnTo>
                    <a:lnTo>
                      <a:pt x="16" y="3"/>
                    </a:lnTo>
                    <a:lnTo>
                      <a:pt x="13" y="2"/>
                    </a:lnTo>
                    <a:lnTo>
                      <a:pt x="9" y="0"/>
                    </a:lnTo>
                    <a:lnTo>
                      <a:pt x="6" y="2"/>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634" name="Freeform 339"/>
              <p:cNvSpPr>
                <a:spLocks/>
              </p:cNvSpPr>
              <p:nvPr/>
            </p:nvSpPr>
            <p:spPr bwMode="auto">
              <a:xfrm>
                <a:off x="-483" y="3273"/>
                <a:ext cx="10" cy="10"/>
              </a:xfrm>
              <a:custGeom>
                <a:avLst/>
                <a:gdLst>
                  <a:gd name="T0" fmla="*/ 1 w 19"/>
                  <a:gd name="T1" fmla="*/ 1 h 20"/>
                  <a:gd name="T2" fmla="*/ 1 w 19"/>
                  <a:gd name="T3" fmla="*/ 1 h 20"/>
                  <a:gd name="T4" fmla="*/ 1 w 19"/>
                  <a:gd name="T5" fmla="*/ 1 h 20"/>
                  <a:gd name="T6" fmla="*/ 1 w 19"/>
                  <a:gd name="T7" fmla="*/ 0 h 20"/>
                  <a:gd name="T8" fmla="*/ 1 w 19"/>
                  <a:gd name="T9" fmla="*/ 1 h 20"/>
                  <a:gd name="T10" fmla="*/ 1 w 19"/>
                  <a:gd name="T11" fmla="*/ 1 h 20"/>
                  <a:gd name="T12" fmla="*/ 1 w 19"/>
                  <a:gd name="T13" fmla="*/ 1 h 20"/>
                  <a:gd name="T14" fmla="*/ 0 w 19"/>
                  <a:gd name="T15" fmla="*/ 1 h 20"/>
                  <a:gd name="T16" fmla="*/ 1 w 19"/>
                  <a:gd name="T17" fmla="*/ 1 h 20"/>
                  <a:gd name="T18" fmla="*/ 1 w 19"/>
                  <a:gd name="T19" fmla="*/ 1 h 20"/>
                  <a:gd name="T20" fmla="*/ 1 w 19"/>
                  <a:gd name="T21" fmla="*/ 1 h 20"/>
                  <a:gd name="T22" fmla="*/ 1 w 19"/>
                  <a:gd name="T23" fmla="*/ 1 h 20"/>
                  <a:gd name="T24" fmla="*/ 1 w 19"/>
                  <a:gd name="T25" fmla="*/ 1 h 20"/>
                  <a:gd name="T26" fmla="*/ 1 w 19"/>
                  <a:gd name="T27" fmla="*/ 1 h 20"/>
                  <a:gd name="T28" fmla="*/ 1 w 19"/>
                  <a:gd name="T29" fmla="*/ 1 h 20"/>
                  <a:gd name="T30" fmla="*/ 1 w 19"/>
                  <a:gd name="T31" fmla="*/ 1 h 20"/>
                  <a:gd name="T32" fmla="*/ 1 w 19"/>
                  <a:gd name="T33" fmla="*/ 1 h 2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
                  <a:gd name="T52" fmla="*/ 0 h 20"/>
                  <a:gd name="T53" fmla="*/ 19 w 19"/>
                  <a:gd name="T54" fmla="*/ 20 h 2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 h="20">
                    <a:moveTo>
                      <a:pt x="18" y="5"/>
                    </a:moveTo>
                    <a:lnTo>
                      <a:pt x="16" y="2"/>
                    </a:lnTo>
                    <a:lnTo>
                      <a:pt x="12" y="1"/>
                    </a:lnTo>
                    <a:lnTo>
                      <a:pt x="9" y="0"/>
                    </a:lnTo>
                    <a:lnTo>
                      <a:pt x="5" y="1"/>
                    </a:lnTo>
                    <a:lnTo>
                      <a:pt x="2" y="3"/>
                    </a:lnTo>
                    <a:lnTo>
                      <a:pt x="1" y="6"/>
                    </a:lnTo>
                    <a:lnTo>
                      <a:pt x="0" y="10"/>
                    </a:lnTo>
                    <a:lnTo>
                      <a:pt x="1" y="13"/>
                    </a:lnTo>
                    <a:lnTo>
                      <a:pt x="3" y="17"/>
                    </a:lnTo>
                    <a:lnTo>
                      <a:pt x="7" y="19"/>
                    </a:lnTo>
                    <a:lnTo>
                      <a:pt x="10" y="20"/>
                    </a:lnTo>
                    <a:lnTo>
                      <a:pt x="14" y="19"/>
                    </a:lnTo>
                    <a:lnTo>
                      <a:pt x="17" y="17"/>
                    </a:lnTo>
                    <a:lnTo>
                      <a:pt x="19" y="13"/>
                    </a:lnTo>
                    <a:lnTo>
                      <a:pt x="19" y="9"/>
                    </a:lnTo>
                    <a:lnTo>
                      <a:pt x="18" y="5"/>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635" name="Freeform 340"/>
              <p:cNvSpPr>
                <a:spLocks/>
              </p:cNvSpPr>
              <p:nvPr/>
            </p:nvSpPr>
            <p:spPr bwMode="auto">
              <a:xfrm>
                <a:off x="-452" y="3270"/>
                <a:ext cx="10" cy="10"/>
              </a:xfrm>
              <a:custGeom>
                <a:avLst/>
                <a:gdLst>
                  <a:gd name="T0" fmla="*/ 0 w 21"/>
                  <a:gd name="T1" fmla="*/ 1 h 20"/>
                  <a:gd name="T2" fmla="*/ 0 w 21"/>
                  <a:gd name="T3" fmla="*/ 1 h 20"/>
                  <a:gd name="T4" fmla="*/ 0 w 21"/>
                  <a:gd name="T5" fmla="*/ 1 h 20"/>
                  <a:gd name="T6" fmla="*/ 0 w 21"/>
                  <a:gd name="T7" fmla="*/ 0 h 20"/>
                  <a:gd name="T8" fmla="*/ 0 w 21"/>
                  <a:gd name="T9" fmla="*/ 1 h 20"/>
                  <a:gd name="T10" fmla="*/ 0 w 21"/>
                  <a:gd name="T11" fmla="*/ 1 h 20"/>
                  <a:gd name="T12" fmla="*/ 0 w 21"/>
                  <a:gd name="T13" fmla="*/ 1 h 20"/>
                  <a:gd name="T14" fmla="*/ 0 w 21"/>
                  <a:gd name="T15" fmla="*/ 1 h 20"/>
                  <a:gd name="T16" fmla="*/ 0 w 21"/>
                  <a:gd name="T17" fmla="*/ 1 h 20"/>
                  <a:gd name="T18" fmla="*/ 0 w 21"/>
                  <a:gd name="T19" fmla="*/ 1 h 20"/>
                  <a:gd name="T20" fmla="*/ 0 w 21"/>
                  <a:gd name="T21" fmla="*/ 1 h 20"/>
                  <a:gd name="T22" fmla="*/ 0 w 21"/>
                  <a:gd name="T23" fmla="*/ 1 h 20"/>
                  <a:gd name="T24" fmla="*/ 0 w 21"/>
                  <a:gd name="T25" fmla="*/ 1 h 20"/>
                  <a:gd name="T26" fmla="*/ 0 w 21"/>
                  <a:gd name="T27" fmla="*/ 1 h 20"/>
                  <a:gd name="T28" fmla="*/ 0 w 21"/>
                  <a:gd name="T29" fmla="*/ 1 h 20"/>
                  <a:gd name="T30" fmla="*/ 0 w 21"/>
                  <a:gd name="T31" fmla="*/ 1 h 20"/>
                  <a:gd name="T32" fmla="*/ 0 w 21"/>
                  <a:gd name="T33" fmla="*/ 1 h 2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
                  <a:gd name="T52" fmla="*/ 0 h 20"/>
                  <a:gd name="T53" fmla="*/ 21 w 21"/>
                  <a:gd name="T54" fmla="*/ 20 h 2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 h="20">
                    <a:moveTo>
                      <a:pt x="20" y="6"/>
                    </a:moveTo>
                    <a:lnTo>
                      <a:pt x="17" y="2"/>
                    </a:lnTo>
                    <a:lnTo>
                      <a:pt x="14" y="1"/>
                    </a:lnTo>
                    <a:lnTo>
                      <a:pt x="10" y="0"/>
                    </a:lnTo>
                    <a:lnTo>
                      <a:pt x="6" y="1"/>
                    </a:lnTo>
                    <a:lnTo>
                      <a:pt x="2" y="3"/>
                    </a:lnTo>
                    <a:lnTo>
                      <a:pt x="1" y="7"/>
                    </a:lnTo>
                    <a:lnTo>
                      <a:pt x="0" y="10"/>
                    </a:lnTo>
                    <a:lnTo>
                      <a:pt x="1" y="14"/>
                    </a:lnTo>
                    <a:lnTo>
                      <a:pt x="3" y="17"/>
                    </a:lnTo>
                    <a:lnTo>
                      <a:pt x="7" y="18"/>
                    </a:lnTo>
                    <a:lnTo>
                      <a:pt x="10" y="20"/>
                    </a:lnTo>
                    <a:lnTo>
                      <a:pt x="15" y="18"/>
                    </a:lnTo>
                    <a:lnTo>
                      <a:pt x="18" y="16"/>
                    </a:lnTo>
                    <a:lnTo>
                      <a:pt x="20" y="13"/>
                    </a:lnTo>
                    <a:lnTo>
                      <a:pt x="21" y="9"/>
                    </a:lnTo>
                    <a:lnTo>
                      <a:pt x="20" y="6"/>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636" name="Freeform 341"/>
              <p:cNvSpPr>
                <a:spLocks/>
              </p:cNvSpPr>
              <p:nvPr/>
            </p:nvSpPr>
            <p:spPr bwMode="auto">
              <a:xfrm>
                <a:off x="-546" y="3251"/>
                <a:ext cx="10" cy="10"/>
              </a:xfrm>
              <a:custGeom>
                <a:avLst/>
                <a:gdLst>
                  <a:gd name="T0" fmla="*/ 1 w 20"/>
                  <a:gd name="T1" fmla="*/ 0 h 20"/>
                  <a:gd name="T2" fmla="*/ 1 w 20"/>
                  <a:gd name="T3" fmla="*/ 1 h 20"/>
                  <a:gd name="T4" fmla="*/ 1 w 20"/>
                  <a:gd name="T5" fmla="*/ 1 h 20"/>
                  <a:gd name="T6" fmla="*/ 1 w 20"/>
                  <a:gd name="T7" fmla="*/ 1 h 20"/>
                  <a:gd name="T8" fmla="*/ 1 w 20"/>
                  <a:gd name="T9" fmla="*/ 1 h 20"/>
                  <a:gd name="T10" fmla="*/ 1 w 20"/>
                  <a:gd name="T11" fmla="*/ 1 h 20"/>
                  <a:gd name="T12" fmla="*/ 1 w 20"/>
                  <a:gd name="T13" fmla="*/ 1 h 20"/>
                  <a:gd name="T14" fmla="*/ 1 w 20"/>
                  <a:gd name="T15" fmla="*/ 1 h 20"/>
                  <a:gd name="T16" fmla="*/ 1 w 20"/>
                  <a:gd name="T17" fmla="*/ 1 h 20"/>
                  <a:gd name="T18" fmla="*/ 1 w 20"/>
                  <a:gd name="T19" fmla="*/ 1 h 20"/>
                  <a:gd name="T20" fmla="*/ 1 w 20"/>
                  <a:gd name="T21" fmla="*/ 1 h 20"/>
                  <a:gd name="T22" fmla="*/ 1 w 20"/>
                  <a:gd name="T23" fmla="*/ 1 h 20"/>
                  <a:gd name="T24" fmla="*/ 0 w 20"/>
                  <a:gd name="T25" fmla="*/ 1 h 20"/>
                  <a:gd name="T26" fmla="*/ 0 w 20"/>
                  <a:gd name="T27" fmla="*/ 1 h 20"/>
                  <a:gd name="T28" fmla="*/ 1 w 20"/>
                  <a:gd name="T29" fmla="*/ 1 h 20"/>
                  <a:gd name="T30" fmla="*/ 1 w 20"/>
                  <a:gd name="T31" fmla="*/ 1 h 20"/>
                  <a:gd name="T32" fmla="*/ 1 w 20"/>
                  <a:gd name="T33" fmla="*/ 0 h 2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
                  <a:gd name="T52" fmla="*/ 0 h 20"/>
                  <a:gd name="T53" fmla="*/ 20 w 20"/>
                  <a:gd name="T54" fmla="*/ 20 h 2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 h="20">
                    <a:moveTo>
                      <a:pt x="9" y="0"/>
                    </a:moveTo>
                    <a:lnTo>
                      <a:pt x="13" y="1"/>
                    </a:lnTo>
                    <a:lnTo>
                      <a:pt x="16" y="2"/>
                    </a:lnTo>
                    <a:lnTo>
                      <a:pt x="19" y="6"/>
                    </a:lnTo>
                    <a:lnTo>
                      <a:pt x="20" y="9"/>
                    </a:lnTo>
                    <a:lnTo>
                      <a:pt x="19" y="14"/>
                    </a:lnTo>
                    <a:lnTo>
                      <a:pt x="17" y="16"/>
                    </a:lnTo>
                    <a:lnTo>
                      <a:pt x="14" y="19"/>
                    </a:lnTo>
                    <a:lnTo>
                      <a:pt x="11" y="20"/>
                    </a:lnTo>
                    <a:lnTo>
                      <a:pt x="7" y="19"/>
                    </a:lnTo>
                    <a:lnTo>
                      <a:pt x="4" y="18"/>
                    </a:lnTo>
                    <a:lnTo>
                      <a:pt x="1" y="15"/>
                    </a:lnTo>
                    <a:lnTo>
                      <a:pt x="0" y="11"/>
                    </a:lnTo>
                    <a:lnTo>
                      <a:pt x="0" y="7"/>
                    </a:lnTo>
                    <a:lnTo>
                      <a:pt x="2" y="3"/>
                    </a:lnTo>
                    <a:lnTo>
                      <a:pt x="6" y="1"/>
                    </a:lnTo>
                    <a:lnTo>
                      <a:pt x="9" y="0"/>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637" name="Freeform 342"/>
              <p:cNvSpPr>
                <a:spLocks/>
              </p:cNvSpPr>
              <p:nvPr/>
            </p:nvSpPr>
            <p:spPr bwMode="auto">
              <a:xfrm>
                <a:off x="-519" y="3251"/>
                <a:ext cx="9" cy="10"/>
              </a:xfrm>
              <a:custGeom>
                <a:avLst/>
                <a:gdLst>
                  <a:gd name="T0" fmla="*/ 0 w 20"/>
                  <a:gd name="T1" fmla="*/ 0 h 19"/>
                  <a:gd name="T2" fmla="*/ 0 w 20"/>
                  <a:gd name="T3" fmla="*/ 1 h 19"/>
                  <a:gd name="T4" fmla="*/ 0 w 20"/>
                  <a:gd name="T5" fmla="*/ 1 h 19"/>
                  <a:gd name="T6" fmla="*/ 0 w 20"/>
                  <a:gd name="T7" fmla="*/ 1 h 19"/>
                  <a:gd name="T8" fmla="*/ 0 w 20"/>
                  <a:gd name="T9" fmla="*/ 1 h 19"/>
                  <a:gd name="T10" fmla="*/ 0 w 20"/>
                  <a:gd name="T11" fmla="*/ 1 h 19"/>
                  <a:gd name="T12" fmla="*/ 0 w 20"/>
                  <a:gd name="T13" fmla="*/ 1 h 19"/>
                  <a:gd name="T14" fmla="*/ 0 w 20"/>
                  <a:gd name="T15" fmla="*/ 1 h 19"/>
                  <a:gd name="T16" fmla="*/ 0 w 20"/>
                  <a:gd name="T17" fmla="*/ 1 h 19"/>
                  <a:gd name="T18" fmla="*/ 0 w 20"/>
                  <a:gd name="T19" fmla="*/ 1 h 19"/>
                  <a:gd name="T20" fmla="*/ 0 w 20"/>
                  <a:gd name="T21" fmla="*/ 1 h 19"/>
                  <a:gd name="T22" fmla="*/ 0 w 20"/>
                  <a:gd name="T23" fmla="*/ 1 h 19"/>
                  <a:gd name="T24" fmla="*/ 0 w 20"/>
                  <a:gd name="T25" fmla="*/ 1 h 19"/>
                  <a:gd name="T26" fmla="*/ 0 w 20"/>
                  <a:gd name="T27" fmla="*/ 1 h 19"/>
                  <a:gd name="T28" fmla="*/ 0 w 20"/>
                  <a:gd name="T29" fmla="*/ 1 h 19"/>
                  <a:gd name="T30" fmla="*/ 0 w 20"/>
                  <a:gd name="T31" fmla="*/ 1 h 19"/>
                  <a:gd name="T32" fmla="*/ 0 w 20"/>
                  <a:gd name="T33" fmla="*/ 0 h 1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
                  <a:gd name="T52" fmla="*/ 0 h 19"/>
                  <a:gd name="T53" fmla="*/ 20 w 20"/>
                  <a:gd name="T54" fmla="*/ 19 h 1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 h="19">
                    <a:moveTo>
                      <a:pt x="9" y="0"/>
                    </a:moveTo>
                    <a:lnTo>
                      <a:pt x="14" y="1"/>
                    </a:lnTo>
                    <a:lnTo>
                      <a:pt x="16" y="2"/>
                    </a:lnTo>
                    <a:lnTo>
                      <a:pt x="19" y="6"/>
                    </a:lnTo>
                    <a:lnTo>
                      <a:pt x="20" y="9"/>
                    </a:lnTo>
                    <a:lnTo>
                      <a:pt x="20" y="14"/>
                    </a:lnTo>
                    <a:lnTo>
                      <a:pt x="17" y="16"/>
                    </a:lnTo>
                    <a:lnTo>
                      <a:pt x="15" y="18"/>
                    </a:lnTo>
                    <a:lnTo>
                      <a:pt x="12" y="19"/>
                    </a:lnTo>
                    <a:lnTo>
                      <a:pt x="7" y="19"/>
                    </a:lnTo>
                    <a:lnTo>
                      <a:pt x="5" y="17"/>
                    </a:lnTo>
                    <a:lnTo>
                      <a:pt x="1" y="15"/>
                    </a:lnTo>
                    <a:lnTo>
                      <a:pt x="0" y="11"/>
                    </a:lnTo>
                    <a:lnTo>
                      <a:pt x="1" y="7"/>
                    </a:lnTo>
                    <a:lnTo>
                      <a:pt x="2" y="3"/>
                    </a:lnTo>
                    <a:lnTo>
                      <a:pt x="6" y="1"/>
                    </a:lnTo>
                    <a:lnTo>
                      <a:pt x="9" y="0"/>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638" name="Freeform 343"/>
              <p:cNvSpPr>
                <a:spLocks/>
              </p:cNvSpPr>
              <p:nvPr/>
            </p:nvSpPr>
            <p:spPr bwMode="auto">
              <a:xfrm>
                <a:off x="-537" y="3224"/>
                <a:ext cx="9" cy="10"/>
              </a:xfrm>
              <a:custGeom>
                <a:avLst/>
                <a:gdLst>
                  <a:gd name="T0" fmla="*/ 0 w 20"/>
                  <a:gd name="T1" fmla="*/ 0 h 19"/>
                  <a:gd name="T2" fmla="*/ 0 w 20"/>
                  <a:gd name="T3" fmla="*/ 0 h 19"/>
                  <a:gd name="T4" fmla="*/ 0 w 20"/>
                  <a:gd name="T5" fmla="*/ 1 h 19"/>
                  <a:gd name="T6" fmla="*/ 0 w 20"/>
                  <a:gd name="T7" fmla="*/ 1 h 19"/>
                  <a:gd name="T8" fmla="*/ 0 w 20"/>
                  <a:gd name="T9" fmla="*/ 1 h 19"/>
                  <a:gd name="T10" fmla="*/ 0 w 20"/>
                  <a:gd name="T11" fmla="*/ 1 h 19"/>
                  <a:gd name="T12" fmla="*/ 0 w 20"/>
                  <a:gd name="T13" fmla="*/ 1 h 19"/>
                  <a:gd name="T14" fmla="*/ 0 w 20"/>
                  <a:gd name="T15" fmla="*/ 1 h 19"/>
                  <a:gd name="T16" fmla="*/ 0 w 20"/>
                  <a:gd name="T17" fmla="*/ 1 h 19"/>
                  <a:gd name="T18" fmla="*/ 0 w 20"/>
                  <a:gd name="T19" fmla="*/ 1 h 19"/>
                  <a:gd name="T20" fmla="*/ 0 w 20"/>
                  <a:gd name="T21" fmla="*/ 1 h 19"/>
                  <a:gd name="T22" fmla="*/ 0 w 20"/>
                  <a:gd name="T23" fmla="*/ 1 h 19"/>
                  <a:gd name="T24" fmla="*/ 0 w 20"/>
                  <a:gd name="T25" fmla="*/ 1 h 19"/>
                  <a:gd name="T26" fmla="*/ 0 w 20"/>
                  <a:gd name="T27" fmla="*/ 1 h 19"/>
                  <a:gd name="T28" fmla="*/ 0 w 20"/>
                  <a:gd name="T29" fmla="*/ 1 h 19"/>
                  <a:gd name="T30" fmla="*/ 0 w 20"/>
                  <a:gd name="T31" fmla="*/ 1 h 19"/>
                  <a:gd name="T32" fmla="*/ 0 w 20"/>
                  <a:gd name="T33" fmla="*/ 0 h 1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
                  <a:gd name="T52" fmla="*/ 0 h 19"/>
                  <a:gd name="T53" fmla="*/ 20 w 20"/>
                  <a:gd name="T54" fmla="*/ 19 h 1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 h="19">
                    <a:moveTo>
                      <a:pt x="10" y="0"/>
                    </a:moveTo>
                    <a:lnTo>
                      <a:pt x="14" y="0"/>
                    </a:lnTo>
                    <a:lnTo>
                      <a:pt x="17" y="2"/>
                    </a:lnTo>
                    <a:lnTo>
                      <a:pt x="19" y="4"/>
                    </a:lnTo>
                    <a:lnTo>
                      <a:pt x="20" y="9"/>
                    </a:lnTo>
                    <a:lnTo>
                      <a:pt x="20" y="12"/>
                    </a:lnTo>
                    <a:lnTo>
                      <a:pt x="18" y="16"/>
                    </a:lnTo>
                    <a:lnTo>
                      <a:pt x="15" y="18"/>
                    </a:lnTo>
                    <a:lnTo>
                      <a:pt x="12" y="19"/>
                    </a:lnTo>
                    <a:lnTo>
                      <a:pt x="7" y="18"/>
                    </a:lnTo>
                    <a:lnTo>
                      <a:pt x="5" y="17"/>
                    </a:lnTo>
                    <a:lnTo>
                      <a:pt x="2" y="14"/>
                    </a:lnTo>
                    <a:lnTo>
                      <a:pt x="0" y="10"/>
                    </a:lnTo>
                    <a:lnTo>
                      <a:pt x="2" y="7"/>
                    </a:lnTo>
                    <a:lnTo>
                      <a:pt x="3" y="3"/>
                    </a:lnTo>
                    <a:lnTo>
                      <a:pt x="6" y="1"/>
                    </a:lnTo>
                    <a:lnTo>
                      <a:pt x="10" y="0"/>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639" name="Freeform 344"/>
              <p:cNvSpPr>
                <a:spLocks/>
              </p:cNvSpPr>
              <p:nvPr/>
            </p:nvSpPr>
            <p:spPr bwMode="auto">
              <a:xfrm>
                <a:off x="-411" y="3231"/>
                <a:ext cx="63" cy="10"/>
              </a:xfrm>
              <a:custGeom>
                <a:avLst/>
                <a:gdLst>
                  <a:gd name="T0" fmla="*/ 0 w 125"/>
                  <a:gd name="T1" fmla="*/ 0 h 21"/>
                  <a:gd name="T2" fmla="*/ 1 w 125"/>
                  <a:gd name="T3" fmla="*/ 0 h 21"/>
                  <a:gd name="T4" fmla="*/ 1 w 125"/>
                  <a:gd name="T5" fmla="*/ 0 h 21"/>
                  <a:gd name="T6" fmla="*/ 1 w 125"/>
                  <a:gd name="T7" fmla="*/ 0 h 21"/>
                  <a:gd name="T8" fmla="*/ 1 w 125"/>
                  <a:gd name="T9" fmla="*/ 0 h 21"/>
                  <a:gd name="T10" fmla="*/ 1 w 125"/>
                  <a:gd name="T11" fmla="*/ 0 h 21"/>
                  <a:gd name="T12" fmla="*/ 1 w 125"/>
                  <a:gd name="T13" fmla="*/ 0 h 21"/>
                  <a:gd name="T14" fmla="*/ 1 w 125"/>
                  <a:gd name="T15" fmla="*/ 0 h 21"/>
                  <a:gd name="T16" fmla="*/ 1 w 125"/>
                  <a:gd name="T17" fmla="*/ 0 h 21"/>
                  <a:gd name="T18" fmla="*/ 1 w 125"/>
                  <a:gd name="T19" fmla="*/ 0 h 21"/>
                  <a:gd name="T20" fmla="*/ 1 w 125"/>
                  <a:gd name="T21" fmla="*/ 0 h 21"/>
                  <a:gd name="T22" fmla="*/ 1 w 125"/>
                  <a:gd name="T23" fmla="*/ 0 h 21"/>
                  <a:gd name="T24" fmla="*/ 1 w 125"/>
                  <a:gd name="T25" fmla="*/ 0 h 21"/>
                  <a:gd name="T26" fmla="*/ 1 w 125"/>
                  <a:gd name="T27" fmla="*/ 0 h 21"/>
                  <a:gd name="T28" fmla="*/ 1 w 125"/>
                  <a:gd name="T29" fmla="*/ 0 h 21"/>
                  <a:gd name="T30" fmla="*/ 1 w 125"/>
                  <a:gd name="T31" fmla="*/ 0 h 21"/>
                  <a:gd name="T32" fmla="*/ 0 w 125"/>
                  <a:gd name="T33" fmla="*/ 0 h 2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25"/>
                  <a:gd name="T52" fmla="*/ 0 h 21"/>
                  <a:gd name="T53" fmla="*/ 125 w 125"/>
                  <a:gd name="T54" fmla="*/ 21 h 2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25" h="21">
                    <a:moveTo>
                      <a:pt x="0" y="7"/>
                    </a:moveTo>
                    <a:lnTo>
                      <a:pt x="10" y="12"/>
                    </a:lnTo>
                    <a:lnTo>
                      <a:pt x="27" y="15"/>
                    </a:lnTo>
                    <a:lnTo>
                      <a:pt x="47" y="19"/>
                    </a:lnTo>
                    <a:lnTo>
                      <a:pt x="69" y="21"/>
                    </a:lnTo>
                    <a:lnTo>
                      <a:pt x="90" y="21"/>
                    </a:lnTo>
                    <a:lnTo>
                      <a:pt x="107" y="21"/>
                    </a:lnTo>
                    <a:lnTo>
                      <a:pt x="120" y="19"/>
                    </a:lnTo>
                    <a:lnTo>
                      <a:pt x="125" y="14"/>
                    </a:lnTo>
                    <a:lnTo>
                      <a:pt x="122" y="10"/>
                    </a:lnTo>
                    <a:lnTo>
                      <a:pt x="110" y="6"/>
                    </a:lnTo>
                    <a:lnTo>
                      <a:pt x="95" y="4"/>
                    </a:lnTo>
                    <a:lnTo>
                      <a:pt x="76" y="2"/>
                    </a:lnTo>
                    <a:lnTo>
                      <a:pt x="54" y="0"/>
                    </a:lnTo>
                    <a:lnTo>
                      <a:pt x="33" y="0"/>
                    </a:lnTo>
                    <a:lnTo>
                      <a:pt x="15" y="3"/>
                    </a:lnTo>
                    <a:lnTo>
                      <a:pt x="0" y="7"/>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640" name="Freeform 345"/>
              <p:cNvSpPr>
                <a:spLocks/>
              </p:cNvSpPr>
              <p:nvPr/>
            </p:nvSpPr>
            <p:spPr bwMode="auto">
              <a:xfrm>
                <a:off x="-507" y="3279"/>
                <a:ext cx="21" cy="60"/>
              </a:xfrm>
              <a:custGeom>
                <a:avLst/>
                <a:gdLst>
                  <a:gd name="T0" fmla="*/ 0 w 43"/>
                  <a:gd name="T1" fmla="*/ 0 h 120"/>
                  <a:gd name="T2" fmla="*/ 0 w 43"/>
                  <a:gd name="T3" fmla="*/ 1 h 120"/>
                  <a:gd name="T4" fmla="*/ 0 w 43"/>
                  <a:gd name="T5" fmla="*/ 1 h 120"/>
                  <a:gd name="T6" fmla="*/ 0 w 43"/>
                  <a:gd name="T7" fmla="*/ 1 h 120"/>
                  <a:gd name="T8" fmla="*/ 0 w 43"/>
                  <a:gd name="T9" fmla="*/ 1 h 120"/>
                  <a:gd name="T10" fmla="*/ 0 w 43"/>
                  <a:gd name="T11" fmla="*/ 1 h 120"/>
                  <a:gd name="T12" fmla="*/ 0 w 43"/>
                  <a:gd name="T13" fmla="*/ 1 h 120"/>
                  <a:gd name="T14" fmla="*/ 0 w 43"/>
                  <a:gd name="T15" fmla="*/ 1 h 120"/>
                  <a:gd name="T16" fmla="*/ 0 w 43"/>
                  <a:gd name="T17" fmla="*/ 1 h 120"/>
                  <a:gd name="T18" fmla="*/ 0 w 43"/>
                  <a:gd name="T19" fmla="*/ 1 h 120"/>
                  <a:gd name="T20" fmla="*/ 0 w 43"/>
                  <a:gd name="T21" fmla="*/ 1 h 120"/>
                  <a:gd name="T22" fmla="*/ 0 w 43"/>
                  <a:gd name="T23" fmla="*/ 1 h 120"/>
                  <a:gd name="T24" fmla="*/ 0 w 43"/>
                  <a:gd name="T25" fmla="*/ 1 h 120"/>
                  <a:gd name="T26" fmla="*/ 0 w 43"/>
                  <a:gd name="T27" fmla="*/ 1 h 120"/>
                  <a:gd name="T28" fmla="*/ 0 w 43"/>
                  <a:gd name="T29" fmla="*/ 1 h 120"/>
                  <a:gd name="T30" fmla="*/ 0 w 43"/>
                  <a:gd name="T31" fmla="*/ 1 h 120"/>
                  <a:gd name="T32" fmla="*/ 0 w 43"/>
                  <a:gd name="T33" fmla="*/ 0 h 12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3"/>
                  <a:gd name="T52" fmla="*/ 0 h 120"/>
                  <a:gd name="T53" fmla="*/ 43 w 43"/>
                  <a:gd name="T54" fmla="*/ 120 h 12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3" h="120">
                    <a:moveTo>
                      <a:pt x="43" y="0"/>
                    </a:moveTo>
                    <a:lnTo>
                      <a:pt x="42" y="16"/>
                    </a:lnTo>
                    <a:lnTo>
                      <a:pt x="39" y="36"/>
                    </a:lnTo>
                    <a:lnTo>
                      <a:pt x="35" y="56"/>
                    </a:lnTo>
                    <a:lnTo>
                      <a:pt x="29" y="75"/>
                    </a:lnTo>
                    <a:lnTo>
                      <a:pt x="22" y="94"/>
                    </a:lnTo>
                    <a:lnTo>
                      <a:pt x="16" y="109"/>
                    </a:lnTo>
                    <a:lnTo>
                      <a:pt x="10" y="118"/>
                    </a:lnTo>
                    <a:lnTo>
                      <a:pt x="4" y="120"/>
                    </a:lnTo>
                    <a:lnTo>
                      <a:pt x="1" y="115"/>
                    </a:lnTo>
                    <a:lnTo>
                      <a:pt x="0" y="105"/>
                    </a:lnTo>
                    <a:lnTo>
                      <a:pt x="4" y="90"/>
                    </a:lnTo>
                    <a:lnTo>
                      <a:pt x="8" y="73"/>
                    </a:lnTo>
                    <a:lnTo>
                      <a:pt x="14" y="53"/>
                    </a:lnTo>
                    <a:lnTo>
                      <a:pt x="22" y="34"/>
                    </a:lnTo>
                    <a:lnTo>
                      <a:pt x="33" y="16"/>
                    </a:lnTo>
                    <a:lnTo>
                      <a:pt x="43" y="0"/>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641" name="Freeform 346"/>
              <p:cNvSpPr>
                <a:spLocks/>
              </p:cNvSpPr>
              <p:nvPr/>
            </p:nvSpPr>
            <p:spPr bwMode="auto">
              <a:xfrm>
                <a:off x="-543" y="3176"/>
                <a:ext cx="49" cy="40"/>
              </a:xfrm>
              <a:custGeom>
                <a:avLst/>
                <a:gdLst>
                  <a:gd name="T0" fmla="*/ 1 w 98"/>
                  <a:gd name="T1" fmla="*/ 0 h 81"/>
                  <a:gd name="T2" fmla="*/ 1 w 98"/>
                  <a:gd name="T3" fmla="*/ 0 h 81"/>
                  <a:gd name="T4" fmla="*/ 1 w 98"/>
                  <a:gd name="T5" fmla="*/ 0 h 81"/>
                  <a:gd name="T6" fmla="*/ 1 w 98"/>
                  <a:gd name="T7" fmla="*/ 0 h 81"/>
                  <a:gd name="T8" fmla="*/ 1 w 98"/>
                  <a:gd name="T9" fmla="*/ 0 h 81"/>
                  <a:gd name="T10" fmla="*/ 1 w 98"/>
                  <a:gd name="T11" fmla="*/ 0 h 81"/>
                  <a:gd name="T12" fmla="*/ 1 w 98"/>
                  <a:gd name="T13" fmla="*/ 0 h 81"/>
                  <a:gd name="T14" fmla="*/ 0 w 98"/>
                  <a:gd name="T15" fmla="*/ 0 h 81"/>
                  <a:gd name="T16" fmla="*/ 0 w 98"/>
                  <a:gd name="T17" fmla="*/ 0 h 81"/>
                  <a:gd name="T18" fmla="*/ 1 w 98"/>
                  <a:gd name="T19" fmla="*/ 0 h 81"/>
                  <a:gd name="T20" fmla="*/ 1 w 98"/>
                  <a:gd name="T21" fmla="*/ 0 h 81"/>
                  <a:gd name="T22" fmla="*/ 1 w 98"/>
                  <a:gd name="T23" fmla="*/ 0 h 81"/>
                  <a:gd name="T24" fmla="*/ 1 w 98"/>
                  <a:gd name="T25" fmla="*/ 0 h 81"/>
                  <a:gd name="T26" fmla="*/ 1 w 98"/>
                  <a:gd name="T27" fmla="*/ 0 h 81"/>
                  <a:gd name="T28" fmla="*/ 1 w 98"/>
                  <a:gd name="T29" fmla="*/ 0 h 81"/>
                  <a:gd name="T30" fmla="*/ 1 w 98"/>
                  <a:gd name="T31" fmla="*/ 0 h 81"/>
                  <a:gd name="T32" fmla="*/ 1 w 98"/>
                  <a:gd name="T33" fmla="*/ 0 h 8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98"/>
                  <a:gd name="T52" fmla="*/ 0 h 81"/>
                  <a:gd name="T53" fmla="*/ 98 w 98"/>
                  <a:gd name="T54" fmla="*/ 81 h 8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98" h="81">
                    <a:moveTo>
                      <a:pt x="98" y="81"/>
                    </a:moveTo>
                    <a:lnTo>
                      <a:pt x="84" y="76"/>
                    </a:lnTo>
                    <a:lnTo>
                      <a:pt x="68" y="68"/>
                    </a:lnTo>
                    <a:lnTo>
                      <a:pt x="51" y="56"/>
                    </a:lnTo>
                    <a:lnTo>
                      <a:pt x="33" y="44"/>
                    </a:lnTo>
                    <a:lnTo>
                      <a:pt x="18" y="31"/>
                    </a:lnTo>
                    <a:lnTo>
                      <a:pt x="7" y="18"/>
                    </a:lnTo>
                    <a:lnTo>
                      <a:pt x="0" y="8"/>
                    </a:lnTo>
                    <a:lnTo>
                      <a:pt x="0" y="1"/>
                    </a:lnTo>
                    <a:lnTo>
                      <a:pt x="6" y="0"/>
                    </a:lnTo>
                    <a:lnTo>
                      <a:pt x="16" y="3"/>
                    </a:lnTo>
                    <a:lnTo>
                      <a:pt x="29" y="12"/>
                    </a:lnTo>
                    <a:lnTo>
                      <a:pt x="44" y="22"/>
                    </a:lnTo>
                    <a:lnTo>
                      <a:pt x="60" y="36"/>
                    </a:lnTo>
                    <a:lnTo>
                      <a:pt x="75" y="50"/>
                    </a:lnTo>
                    <a:lnTo>
                      <a:pt x="87" y="66"/>
                    </a:lnTo>
                    <a:lnTo>
                      <a:pt x="98" y="81"/>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642" name="Freeform 347"/>
              <p:cNvSpPr>
                <a:spLocks/>
              </p:cNvSpPr>
              <p:nvPr/>
            </p:nvSpPr>
            <p:spPr bwMode="auto">
              <a:xfrm>
                <a:off x="-1190" y="3064"/>
                <a:ext cx="33" cy="47"/>
              </a:xfrm>
              <a:custGeom>
                <a:avLst/>
                <a:gdLst>
                  <a:gd name="T0" fmla="*/ 1 w 66"/>
                  <a:gd name="T1" fmla="*/ 0 h 96"/>
                  <a:gd name="T2" fmla="*/ 1 w 66"/>
                  <a:gd name="T3" fmla="*/ 0 h 96"/>
                  <a:gd name="T4" fmla="*/ 1 w 66"/>
                  <a:gd name="T5" fmla="*/ 0 h 96"/>
                  <a:gd name="T6" fmla="*/ 1 w 66"/>
                  <a:gd name="T7" fmla="*/ 0 h 96"/>
                  <a:gd name="T8" fmla="*/ 1 w 66"/>
                  <a:gd name="T9" fmla="*/ 0 h 96"/>
                  <a:gd name="T10" fmla="*/ 1 w 66"/>
                  <a:gd name="T11" fmla="*/ 0 h 96"/>
                  <a:gd name="T12" fmla="*/ 1 w 66"/>
                  <a:gd name="T13" fmla="*/ 0 h 96"/>
                  <a:gd name="T14" fmla="*/ 1 w 66"/>
                  <a:gd name="T15" fmla="*/ 0 h 96"/>
                  <a:gd name="T16" fmla="*/ 1 w 66"/>
                  <a:gd name="T17" fmla="*/ 0 h 96"/>
                  <a:gd name="T18" fmla="*/ 1 w 66"/>
                  <a:gd name="T19" fmla="*/ 0 h 96"/>
                  <a:gd name="T20" fmla="*/ 1 w 66"/>
                  <a:gd name="T21" fmla="*/ 0 h 96"/>
                  <a:gd name="T22" fmla="*/ 1 w 66"/>
                  <a:gd name="T23" fmla="*/ 0 h 96"/>
                  <a:gd name="T24" fmla="*/ 0 w 66"/>
                  <a:gd name="T25" fmla="*/ 0 h 96"/>
                  <a:gd name="T26" fmla="*/ 1 w 66"/>
                  <a:gd name="T27" fmla="*/ 0 h 96"/>
                  <a:gd name="T28" fmla="*/ 1 w 66"/>
                  <a:gd name="T29" fmla="*/ 0 h 96"/>
                  <a:gd name="T30" fmla="*/ 1 w 66"/>
                  <a:gd name="T31" fmla="*/ 0 h 9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66"/>
                  <a:gd name="T49" fmla="*/ 0 h 96"/>
                  <a:gd name="T50" fmla="*/ 66 w 66"/>
                  <a:gd name="T51" fmla="*/ 96 h 9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66" h="96">
                    <a:moveTo>
                      <a:pt x="50" y="0"/>
                    </a:moveTo>
                    <a:lnTo>
                      <a:pt x="46" y="14"/>
                    </a:lnTo>
                    <a:lnTo>
                      <a:pt x="46" y="31"/>
                    </a:lnTo>
                    <a:lnTo>
                      <a:pt x="52" y="50"/>
                    </a:lnTo>
                    <a:lnTo>
                      <a:pt x="66" y="63"/>
                    </a:lnTo>
                    <a:lnTo>
                      <a:pt x="57" y="66"/>
                    </a:lnTo>
                    <a:lnTo>
                      <a:pt x="45" y="71"/>
                    </a:lnTo>
                    <a:lnTo>
                      <a:pt x="35" y="75"/>
                    </a:lnTo>
                    <a:lnTo>
                      <a:pt x="24" y="81"/>
                    </a:lnTo>
                    <a:lnTo>
                      <a:pt x="14" y="87"/>
                    </a:lnTo>
                    <a:lnTo>
                      <a:pt x="7" y="91"/>
                    </a:lnTo>
                    <a:lnTo>
                      <a:pt x="2" y="95"/>
                    </a:lnTo>
                    <a:lnTo>
                      <a:pt x="0" y="96"/>
                    </a:lnTo>
                    <a:lnTo>
                      <a:pt x="43" y="36"/>
                    </a:lnTo>
                    <a:lnTo>
                      <a:pt x="16" y="33"/>
                    </a:lnTo>
                    <a:lnTo>
                      <a:pt x="50" y="0"/>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643" name="Freeform 348"/>
              <p:cNvSpPr>
                <a:spLocks/>
              </p:cNvSpPr>
              <p:nvPr/>
            </p:nvSpPr>
            <p:spPr bwMode="auto">
              <a:xfrm>
                <a:off x="-1168" y="3095"/>
                <a:ext cx="25" cy="52"/>
              </a:xfrm>
              <a:custGeom>
                <a:avLst/>
                <a:gdLst>
                  <a:gd name="T0" fmla="*/ 1 w 48"/>
                  <a:gd name="T1" fmla="*/ 1 h 103"/>
                  <a:gd name="T2" fmla="*/ 0 w 48"/>
                  <a:gd name="T3" fmla="*/ 1 h 103"/>
                  <a:gd name="T4" fmla="*/ 1 w 48"/>
                  <a:gd name="T5" fmla="*/ 0 h 103"/>
                  <a:gd name="T6" fmla="*/ 1 w 48"/>
                  <a:gd name="T7" fmla="*/ 1 h 103"/>
                  <a:gd name="T8" fmla="*/ 1 w 48"/>
                  <a:gd name="T9" fmla="*/ 1 h 103"/>
                  <a:gd name="T10" fmla="*/ 1 w 48"/>
                  <a:gd name="T11" fmla="*/ 1 h 103"/>
                  <a:gd name="T12" fmla="*/ 1 w 48"/>
                  <a:gd name="T13" fmla="*/ 1 h 103"/>
                  <a:gd name="T14" fmla="*/ 0 60000 65536"/>
                  <a:gd name="T15" fmla="*/ 0 60000 65536"/>
                  <a:gd name="T16" fmla="*/ 0 60000 65536"/>
                  <a:gd name="T17" fmla="*/ 0 60000 65536"/>
                  <a:gd name="T18" fmla="*/ 0 60000 65536"/>
                  <a:gd name="T19" fmla="*/ 0 60000 65536"/>
                  <a:gd name="T20" fmla="*/ 0 60000 65536"/>
                  <a:gd name="T21" fmla="*/ 0 w 48"/>
                  <a:gd name="T22" fmla="*/ 0 h 103"/>
                  <a:gd name="T23" fmla="*/ 48 w 48"/>
                  <a:gd name="T24" fmla="*/ 103 h 10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8" h="103">
                    <a:moveTo>
                      <a:pt x="48" y="12"/>
                    </a:moveTo>
                    <a:lnTo>
                      <a:pt x="0" y="103"/>
                    </a:lnTo>
                    <a:lnTo>
                      <a:pt x="21" y="0"/>
                    </a:lnTo>
                    <a:lnTo>
                      <a:pt x="28" y="3"/>
                    </a:lnTo>
                    <a:lnTo>
                      <a:pt x="36" y="8"/>
                    </a:lnTo>
                    <a:lnTo>
                      <a:pt x="44" y="11"/>
                    </a:lnTo>
                    <a:lnTo>
                      <a:pt x="48" y="12"/>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644" name="Freeform 349"/>
              <p:cNvSpPr>
                <a:spLocks/>
              </p:cNvSpPr>
              <p:nvPr/>
            </p:nvSpPr>
            <p:spPr bwMode="auto">
              <a:xfrm>
                <a:off x="-643" y="3253"/>
                <a:ext cx="28" cy="50"/>
              </a:xfrm>
              <a:custGeom>
                <a:avLst/>
                <a:gdLst>
                  <a:gd name="T0" fmla="*/ 0 w 55"/>
                  <a:gd name="T1" fmla="*/ 0 h 102"/>
                  <a:gd name="T2" fmla="*/ 1 w 55"/>
                  <a:gd name="T3" fmla="*/ 0 h 102"/>
                  <a:gd name="T4" fmla="*/ 1 w 55"/>
                  <a:gd name="T5" fmla="*/ 0 h 102"/>
                  <a:gd name="T6" fmla="*/ 1 w 55"/>
                  <a:gd name="T7" fmla="*/ 0 h 102"/>
                  <a:gd name="T8" fmla="*/ 1 w 55"/>
                  <a:gd name="T9" fmla="*/ 0 h 102"/>
                  <a:gd name="T10" fmla="*/ 1 w 55"/>
                  <a:gd name="T11" fmla="*/ 0 h 102"/>
                  <a:gd name="T12" fmla="*/ 1 w 55"/>
                  <a:gd name="T13" fmla="*/ 0 h 102"/>
                  <a:gd name="T14" fmla="*/ 1 w 55"/>
                  <a:gd name="T15" fmla="*/ 0 h 102"/>
                  <a:gd name="T16" fmla="*/ 1 w 55"/>
                  <a:gd name="T17" fmla="*/ 0 h 102"/>
                  <a:gd name="T18" fmla="*/ 1 w 55"/>
                  <a:gd name="T19" fmla="*/ 0 h 102"/>
                  <a:gd name="T20" fmla="*/ 1 w 55"/>
                  <a:gd name="T21" fmla="*/ 0 h 102"/>
                  <a:gd name="T22" fmla="*/ 1 w 55"/>
                  <a:gd name="T23" fmla="*/ 0 h 102"/>
                  <a:gd name="T24" fmla="*/ 1 w 55"/>
                  <a:gd name="T25" fmla="*/ 0 h 102"/>
                  <a:gd name="T26" fmla="*/ 1 w 55"/>
                  <a:gd name="T27" fmla="*/ 0 h 102"/>
                  <a:gd name="T28" fmla="*/ 0 w 55"/>
                  <a:gd name="T29" fmla="*/ 0 h 102"/>
                  <a:gd name="T30" fmla="*/ 0 w 55"/>
                  <a:gd name="T31" fmla="*/ 0 h 10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5"/>
                  <a:gd name="T49" fmla="*/ 0 h 102"/>
                  <a:gd name="T50" fmla="*/ 55 w 55"/>
                  <a:gd name="T51" fmla="*/ 102 h 10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5" h="102">
                    <a:moveTo>
                      <a:pt x="0" y="102"/>
                    </a:moveTo>
                    <a:lnTo>
                      <a:pt x="2" y="97"/>
                    </a:lnTo>
                    <a:lnTo>
                      <a:pt x="6" y="90"/>
                    </a:lnTo>
                    <a:lnTo>
                      <a:pt x="12" y="84"/>
                    </a:lnTo>
                    <a:lnTo>
                      <a:pt x="19" y="77"/>
                    </a:lnTo>
                    <a:lnTo>
                      <a:pt x="27" y="73"/>
                    </a:lnTo>
                    <a:lnTo>
                      <a:pt x="35" y="69"/>
                    </a:lnTo>
                    <a:lnTo>
                      <a:pt x="45" y="68"/>
                    </a:lnTo>
                    <a:lnTo>
                      <a:pt x="55" y="70"/>
                    </a:lnTo>
                    <a:lnTo>
                      <a:pt x="47" y="50"/>
                    </a:lnTo>
                    <a:lnTo>
                      <a:pt x="39" y="27"/>
                    </a:lnTo>
                    <a:lnTo>
                      <a:pt x="33" y="8"/>
                    </a:lnTo>
                    <a:lnTo>
                      <a:pt x="31" y="0"/>
                    </a:lnTo>
                    <a:lnTo>
                      <a:pt x="20" y="73"/>
                    </a:lnTo>
                    <a:lnTo>
                      <a:pt x="0" y="56"/>
                    </a:lnTo>
                    <a:lnTo>
                      <a:pt x="0" y="102"/>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645" name="Freeform 350"/>
              <p:cNvSpPr>
                <a:spLocks/>
              </p:cNvSpPr>
              <p:nvPr/>
            </p:nvSpPr>
            <p:spPr bwMode="auto">
              <a:xfrm>
                <a:off x="-601" y="3274"/>
                <a:ext cx="31" cy="49"/>
              </a:xfrm>
              <a:custGeom>
                <a:avLst/>
                <a:gdLst>
                  <a:gd name="T0" fmla="*/ 1 w 62"/>
                  <a:gd name="T1" fmla="*/ 0 h 99"/>
                  <a:gd name="T2" fmla="*/ 1 w 62"/>
                  <a:gd name="T3" fmla="*/ 0 h 99"/>
                  <a:gd name="T4" fmla="*/ 1 w 62"/>
                  <a:gd name="T5" fmla="*/ 0 h 99"/>
                  <a:gd name="T6" fmla="*/ 1 w 62"/>
                  <a:gd name="T7" fmla="*/ 0 h 99"/>
                  <a:gd name="T8" fmla="*/ 0 w 62"/>
                  <a:gd name="T9" fmla="*/ 0 h 99"/>
                  <a:gd name="T10" fmla="*/ 1 w 62"/>
                  <a:gd name="T11" fmla="*/ 0 h 99"/>
                  <a:gd name="T12" fmla="*/ 1 w 62"/>
                  <a:gd name="T13" fmla="*/ 0 h 99"/>
                  <a:gd name="T14" fmla="*/ 1 w 62"/>
                  <a:gd name="T15" fmla="*/ 0 h 99"/>
                  <a:gd name="T16" fmla="*/ 1 w 62"/>
                  <a:gd name="T17" fmla="*/ 0 h 99"/>
                  <a:gd name="T18" fmla="*/ 1 w 62"/>
                  <a:gd name="T19" fmla="*/ 0 h 99"/>
                  <a:gd name="T20" fmla="*/ 1 w 62"/>
                  <a:gd name="T21" fmla="*/ 0 h 99"/>
                  <a:gd name="T22" fmla="*/ 1 w 62"/>
                  <a:gd name="T23" fmla="*/ 0 h 99"/>
                  <a:gd name="T24" fmla="*/ 1 w 62"/>
                  <a:gd name="T25" fmla="*/ 0 h 99"/>
                  <a:gd name="T26" fmla="*/ 1 w 62"/>
                  <a:gd name="T27" fmla="*/ 0 h 99"/>
                  <a:gd name="T28" fmla="*/ 1 w 62"/>
                  <a:gd name="T29" fmla="*/ 0 h 99"/>
                  <a:gd name="T30" fmla="*/ 1 w 62"/>
                  <a:gd name="T31" fmla="*/ 0 h 9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62"/>
                  <a:gd name="T49" fmla="*/ 0 h 99"/>
                  <a:gd name="T50" fmla="*/ 62 w 62"/>
                  <a:gd name="T51" fmla="*/ 99 h 9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62" h="99">
                    <a:moveTo>
                      <a:pt x="20" y="99"/>
                    </a:moveTo>
                    <a:lnTo>
                      <a:pt x="23" y="85"/>
                    </a:lnTo>
                    <a:lnTo>
                      <a:pt x="22" y="68"/>
                    </a:lnTo>
                    <a:lnTo>
                      <a:pt x="15" y="51"/>
                    </a:lnTo>
                    <a:lnTo>
                      <a:pt x="0" y="38"/>
                    </a:lnTo>
                    <a:lnTo>
                      <a:pt x="9" y="34"/>
                    </a:lnTo>
                    <a:lnTo>
                      <a:pt x="19" y="29"/>
                    </a:lnTo>
                    <a:lnTo>
                      <a:pt x="30" y="22"/>
                    </a:lnTo>
                    <a:lnTo>
                      <a:pt x="40" y="16"/>
                    </a:lnTo>
                    <a:lnTo>
                      <a:pt x="48" y="10"/>
                    </a:lnTo>
                    <a:lnTo>
                      <a:pt x="55" y="4"/>
                    </a:lnTo>
                    <a:lnTo>
                      <a:pt x="61" y="1"/>
                    </a:lnTo>
                    <a:lnTo>
                      <a:pt x="62" y="0"/>
                    </a:lnTo>
                    <a:lnTo>
                      <a:pt x="24" y="63"/>
                    </a:lnTo>
                    <a:lnTo>
                      <a:pt x="52" y="64"/>
                    </a:lnTo>
                    <a:lnTo>
                      <a:pt x="20" y="99"/>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646" name="Freeform 351"/>
              <p:cNvSpPr>
                <a:spLocks/>
              </p:cNvSpPr>
              <p:nvPr/>
            </p:nvSpPr>
            <p:spPr bwMode="auto">
              <a:xfrm>
                <a:off x="-615" y="3241"/>
                <a:ext cx="21" cy="52"/>
              </a:xfrm>
              <a:custGeom>
                <a:avLst/>
                <a:gdLst>
                  <a:gd name="T0" fmla="*/ 0 w 41"/>
                  <a:gd name="T1" fmla="*/ 0 h 105"/>
                  <a:gd name="T2" fmla="*/ 1 w 41"/>
                  <a:gd name="T3" fmla="*/ 0 h 105"/>
                  <a:gd name="T4" fmla="*/ 1 w 41"/>
                  <a:gd name="T5" fmla="*/ 0 h 105"/>
                  <a:gd name="T6" fmla="*/ 1 w 41"/>
                  <a:gd name="T7" fmla="*/ 0 h 105"/>
                  <a:gd name="T8" fmla="*/ 1 w 41"/>
                  <a:gd name="T9" fmla="*/ 0 h 105"/>
                  <a:gd name="T10" fmla="*/ 1 w 41"/>
                  <a:gd name="T11" fmla="*/ 0 h 105"/>
                  <a:gd name="T12" fmla="*/ 0 w 41"/>
                  <a:gd name="T13" fmla="*/ 0 h 105"/>
                  <a:gd name="T14" fmla="*/ 0 60000 65536"/>
                  <a:gd name="T15" fmla="*/ 0 60000 65536"/>
                  <a:gd name="T16" fmla="*/ 0 60000 65536"/>
                  <a:gd name="T17" fmla="*/ 0 60000 65536"/>
                  <a:gd name="T18" fmla="*/ 0 60000 65536"/>
                  <a:gd name="T19" fmla="*/ 0 60000 65536"/>
                  <a:gd name="T20" fmla="*/ 0 60000 65536"/>
                  <a:gd name="T21" fmla="*/ 0 w 41"/>
                  <a:gd name="T22" fmla="*/ 0 h 105"/>
                  <a:gd name="T23" fmla="*/ 41 w 41"/>
                  <a:gd name="T24" fmla="*/ 105 h 10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1" h="105">
                    <a:moveTo>
                      <a:pt x="0" y="94"/>
                    </a:moveTo>
                    <a:lnTo>
                      <a:pt x="41" y="0"/>
                    </a:lnTo>
                    <a:lnTo>
                      <a:pt x="29" y="105"/>
                    </a:lnTo>
                    <a:lnTo>
                      <a:pt x="22" y="101"/>
                    </a:lnTo>
                    <a:lnTo>
                      <a:pt x="13" y="98"/>
                    </a:lnTo>
                    <a:lnTo>
                      <a:pt x="6" y="96"/>
                    </a:lnTo>
                    <a:lnTo>
                      <a:pt x="0" y="94"/>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647" name="Freeform 352"/>
              <p:cNvSpPr>
                <a:spLocks/>
              </p:cNvSpPr>
              <p:nvPr/>
            </p:nvSpPr>
            <p:spPr bwMode="auto">
              <a:xfrm>
                <a:off x="-434" y="2673"/>
                <a:ext cx="24" cy="58"/>
              </a:xfrm>
              <a:custGeom>
                <a:avLst/>
                <a:gdLst>
                  <a:gd name="T0" fmla="*/ 0 w 48"/>
                  <a:gd name="T1" fmla="*/ 1 h 116"/>
                  <a:gd name="T2" fmla="*/ 1 w 48"/>
                  <a:gd name="T3" fmla="*/ 1 h 116"/>
                  <a:gd name="T4" fmla="*/ 1 w 48"/>
                  <a:gd name="T5" fmla="*/ 1 h 116"/>
                  <a:gd name="T6" fmla="*/ 1 w 48"/>
                  <a:gd name="T7" fmla="*/ 1 h 116"/>
                  <a:gd name="T8" fmla="*/ 1 w 48"/>
                  <a:gd name="T9" fmla="*/ 1 h 116"/>
                  <a:gd name="T10" fmla="*/ 1 w 48"/>
                  <a:gd name="T11" fmla="*/ 1 h 116"/>
                  <a:gd name="T12" fmla="*/ 1 w 48"/>
                  <a:gd name="T13" fmla="*/ 1 h 116"/>
                  <a:gd name="T14" fmla="*/ 1 w 48"/>
                  <a:gd name="T15" fmla="*/ 1 h 116"/>
                  <a:gd name="T16" fmla="*/ 1 w 48"/>
                  <a:gd name="T17" fmla="*/ 0 h 116"/>
                  <a:gd name="T18" fmla="*/ 1 w 48"/>
                  <a:gd name="T19" fmla="*/ 1 h 116"/>
                  <a:gd name="T20" fmla="*/ 1 w 48"/>
                  <a:gd name="T21" fmla="*/ 1 h 116"/>
                  <a:gd name="T22" fmla="*/ 1 w 48"/>
                  <a:gd name="T23" fmla="*/ 1 h 116"/>
                  <a:gd name="T24" fmla="*/ 1 w 48"/>
                  <a:gd name="T25" fmla="*/ 1 h 116"/>
                  <a:gd name="T26" fmla="*/ 1 w 48"/>
                  <a:gd name="T27" fmla="*/ 1 h 116"/>
                  <a:gd name="T28" fmla="*/ 1 w 48"/>
                  <a:gd name="T29" fmla="*/ 1 h 116"/>
                  <a:gd name="T30" fmla="*/ 1 w 48"/>
                  <a:gd name="T31" fmla="*/ 1 h 116"/>
                  <a:gd name="T32" fmla="*/ 0 w 48"/>
                  <a:gd name="T33" fmla="*/ 1 h 11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8"/>
                  <a:gd name="T52" fmla="*/ 0 h 116"/>
                  <a:gd name="T53" fmla="*/ 48 w 48"/>
                  <a:gd name="T54" fmla="*/ 116 h 11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8" h="116">
                    <a:moveTo>
                      <a:pt x="0" y="116"/>
                    </a:moveTo>
                    <a:lnTo>
                      <a:pt x="9" y="106"/>
                    </a:lnTo>
                    <a:lnTo>
                      <a:pt x="18" y="91"/>
                    </a:lnTo>
                    <a:lnTo>
                      <a:pt x="27" y="73"/>
                    </a:lnTo>
                    <a:lnTo>
                      <a:pt x="35" y="53"/>
                    </a:lnTo>
                    <a:lnTo>
                      <a:pt x="42" y="35"/>
                    </a:lnTo>
                    <a:lnTo>
                      <a:pt x="47" y="19"/>
                    </a:lnTo>
                    <a:lnTo>
                      <a:pt x="48" y="6"/>
                    </a:lnTo>
                    <a:lnTo>
                      <a:pt x="46" y="0"/>
                    </a:lnTo>
                    <a:lnTo>
                      <a:pt x="40" y="2"/>
                    </a:lnTo>
                    <a:lnTo>
                      <a:pt x="33" y="11"/>
                    </a:lnTo>
                    <a:lnTo>
                      <a:pt x="25" y="24"/>
                    </a:lnTo>
                    <a:lnTo>
                      <a:pt x="18" y="42"/>
                    </a:lnTo>
                    <a:lnTo>
                      <a:pt x="10" y="61"/>
                    </a:lnTo>
                    <a:lnTo>
                      <a:pt x="4" y="82"/>
                    </a:lnTo>
                    <a:lnTo>
                      <a:pt x="1" y="100"/>
                    </a:lnTo>
                    <a:lnTo>
                      <a:pt x="0" y="116"/>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648" name="Freeform 353"/>
              <p:cNvSpPr>
                <a:spLocks/>
              </p:cNvSpPr>
              <p:nvPr/>
            </p:nvSpPr>
            <p:spPr bwMode="auto">
              <a:xfrm>
                <a:off x="-538" y="2716"/>
                <a:ext cx="44" cy="44"/>
              </a:xfrm>
              <a:custGeom>
                <a:avLst/>
                <a:gdLst>
                  <a:gd name="T0" fmla="*/ 0 w 90"/>
                  <a:gd name="T1" fmla="*/ 1 h 87"/>
                  <a:gd name="T2" fmla="*/ 0 w 90"/>
                  <a:gd name="T3" fmla="*/ 1 h 87"/>
                  <a:gd name="T4" fmla="*/ 0 w 90"/>
                  <a:gd name="T5" fmla="*/ 1 h 87"/>
                  <a:gd name="T6" fmla="*/ 0 w 90"/>
                  <a:gd name="T7" fmla="*/ 1 h 87"/>
                  <a:gd name="T8" fmla="*/ 0 w 90"/>
                  <a:gd name="T9" fmla="*/ 1 h 87"/>
                  <a:gd name="T10" fmla="*/ 0 w 90"/>
                  <a:gd name="T11" fmla="*/ 1 h 87"/>
                  <a:gd name="T12" fmla="*/ 0 w 90"/>
                  <a:gd name="T13" fmla="*/ 1 h 87"/>
                  <a:gd name="T14" fmla="*/ 0 w 90"/>
                  <a:gd name="T15" fmla="*/ 0 h 87"/>
                  <a:gd name="T16" fmla="*/ 0 w 90"/>
                  <a:gd name="T17" fmla="*/ 0 h 87"/>
                  <a:gd name="T18" fmla="*/ 0 w 90"/>
                  <a:gd name="T19" fmla="*/ 1 h 87"/>
                  <a:gd name="T20" fmla="*/ 0 w 90"/>
                  <a:gd name="T21" fmla="*/ 1 h 87"/>
                  <a:gd name="T22" fmla="*/ 0 w 90"/>
                  <a:gd name="T23" fmla="*/ 1 h 87"/>
                  <a:gd name="T24" fmla="*/ 0 w 90"/>
                  <a:gd name="T25" fmla="*/ 1 h 87"/>
                  <a:gd name="T26" fmla="*/ 0 w 90"/>
                  <a:gd name="T27" fmla="*/ 1 h 87"/>
                  <a:gd name="T28" fmla="*/ 0 w 90"/>
                  <a:gd name="T29" fmla="*/ 1 h 87"/>
                  <a:gd name="T30" fmla="*/ 0 w 90"/>
                  <a:gd name="T31" fmla="*/ 1 h 87"/>
                  <a:gd name="T32" fmla="*/ 0 w 90"/>
                  <a:gd name="T33" fmla="*/ 1 h 8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90"/>
                  <a:gd name="T52" fmla="*/ 0 h 87"/>
                  <a:gd name="T53" fmla="*/ 90 w 90"/>
                  <a:gd name="T54" fmla="*/ 87 h 8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90" h="87">
                    <a:moveTo>
                      <a:pt x="90" y="87"/>
                    </a:moveTo>
                    <a:lnTo>
                      <a:pt x="85" y="75"/>
                    </a:lnTo>
                    <a:lnTo>
                      <a:pt x="75" y="60"/>
                    </a:lnTo>
                    <a:lnTo>
                      <a:pt x="61" y="43"/>
                    </a:lnTo>
                    <a:lnTo>
                      <a:pt x="47" y="28"/>
                    </a:lnTo>
                    <a:lnTo>
                      <a:pt x="31" y="15"/>
                    </a:lnTo>
                    <a:lnTo>
                      <a:pt x="17" y="5"/>
                    </a:lnTo>
                    <a:lnTo>
                      <a:pt x="7" y="0"/>
                    </a:lnTo>
                    <a:lnTo>
                      <a:pt x="0" y="0"/>
                    </a:lnTo>
                    <a:lnTo>
                      <a:pt x="0" y="5"/>
                    </a:lnTo>
                    <a:lnTo>
                      <a:pt x="5" y="15"/>
                    </a:lnTo>
                    <a:lnTo>
                      <a:pt x="14" y="26"/>
                    </a:lnTo>
                    <a:lnTo>
                      <a:pt x="27" y="40"/>
                    </a:lnTo>
                    <a:lnTo>
                      <a:pt x="42" y="54"/>
                    </a:lnTo>
                    <a:lnTo>
                      <a:pt x="58" y="68"/>
                    </a:lnTo>
                    <a:lnTo>
                      <a:pt x="75" y="79"/>
                    </a:lnTo>
                    <a:lnTo>
                      <a:pt x="90" y="87"/>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649" name="Freeform 354"/>
              <p:cNvSpPr>
                <a:spLocks/>
              </p:cNvSpPr>
              <p:nvPr/>
            </p:nvSpPr>
            <p:spPr bwMode="auto">
              <a:xfrm>
                <a:off x="-565" y="2432"/>
                <a:ext cx="62" cy="67"/>
              </a:xfrm>
              <a:custGeom>
                <a:avLst/>
                <a:gdLst>
                  <a:gd name="T0" fmla="*/ 0 w 123"/>
                  <a:gd name="T1" fmla="*/ 1 h 132"/>
                  <a:gd name="T2" fmla="*/ 1 w 123"/>
                  <a:gd name="T3" fmla="*/ 1 h 132"/>
                  <a:gd name="T4" fmla="*/ 1 w 123"/>
                  <a:gd name="T5" fmla="*/ 1 h 132"/>
                  <a:gd name="T6" fmla="*/ 1 w 123"/>
                  <a:gd name="T7" fmla="*/ 1 h 132"/>
                  <a:gd name="T8" fmla="*/ 1 w 123"/>
                  <a:gd name="T9" fmla="*/ 0 h 132"/>
                  <a:gd name="T10" fmla="*/ 1 w 123"/>
                  <a:gd name="T11" fmla="*/ 1 h 132"/>
                  <a:gd name="T12" fmla="*/ 1 w 123"/>
                  <a:gd name="T13" fmla="*/ 1 h 132"/>
                  <a:gd name="T14" fmla="*/ 1 w 123"/>
                  <a:gd name="T15" fmla="*/ 1 h 132"/>
                  <a:gd name="T16" fmla="*/ 1 w 123"/>
                  <a:gd name="T17" fmla="*/ 1 h 132"/>
                  <a:gd name="T18" fmla="*/ 1 w 123"/>
                  <a:gd name="T19" fmla="*/ 1 h 132"/>
                  <a:gd name="T20" fmla="*/ 1 w 123"/>
                  <a:gd name="T21" fmla="*/ 1 h 132"/>
                  <a:gd name="T22" fmla="*/ 1 w 123"/>
                  <a:gd name="T23" fmla="*/ 1 h 132"/>
                  <a:gd name="T24" fmla="*/ 0 w 123"/>
                  <a:gd name="T25" fmla="*/ 1 h 13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23"/>
                  <a:gd name="T40" fmla="*/ 0 h 132"/>
                  <a:gd name="T41" fmla="*/ 123 w 123"/>
                  <a:gd name="T42" fmla="*/ 132 h 13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23" h="132">
                    <a:moveTo>
                      <a:pt x="0" y="86"/>
                    </a:moveTo>
                    <a:lnTo>
                      <a:pt x="37" y="50"/>
                    </a:lnTo>
                    <a:lnTo>
                      <a:pt x="19" y="17"/>
                    </a:lnTo>
                    <a:lnTo>
                      <a:pt x="47" y="41"/>
                    </a:lnTo>
                    <a:lnTo>
                      <a:pt x="81" y="0"/>
                    </a:lnTo>
                    <a:lnTo>
                      <a:pt x="67" y="52"/>
                    </a:lnTo>
                    <a:lnTo>
                      <a:pt x="123" y="64"/>
                    </a:lnTo>
                    <a:lnTo>
                      <a:pt x="69" y="76"/>
                    </a:lnTo>
                    <a:lnTo>
                      <a:pt x="88" y="110"/>
                    </a:lnTo>
                    <a:lnTo>
                      <a:pt x="57" y="84"/>
                    </a:lnTo>
                    <a:lnTo>
                      <a:pt x="45" y="132"/>
                    </a:lnTo>
                    <a:lnTo>
                      <a:pt x="40" y="73"/>
                    </a:lnTo>
                    <a:lnTo>
                      <a:pt x="0" y="86"/>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650" name="Freeform 355"/>
              <p:cNvSpPr>
                <a:spLocks/>
              </p:cNvSpPr>
              <p:nvPr/>
            </p:nvSpPr>
            <p:spPr bwMode="auto">
              <a:xfrm>
                <a:off x="-511" y="3007"/>
                <a:ext cx="30" cy="46"/>
              </a:xfrm>
              <a:custGeom>
                <a:avLst/>
                <a:gdLst>
                  <a:gd name="T0" fmla="*/ 1 w 60"/>
                  <a:gd name="T1" fmla="*/ 0 h 94"/>
                  <a:gd name="T2" fmla="*/ 1 w 60"/>
                  <a:gd name="T3" fmla="*/ 0 h 94"/>
                  <a:gd name="T4" fmla="*/ 1 w 60"/>
                  <a:gd name="T5" fmla="*/ 0 h 94"/>
                  <a:gd name="T6" fmla="*/ 1 w 60"/>
                  <a:gd name="T7" fmla="*/ 0 h 94"/>
                  <a:gd name="T8" fmla="*/ 1 w 60"/>
                  <a:gd name="T9" fmla="*/ 0 h 94"/>
                  <a:gd name="T10" fmla="*/ 1 w 60"/>
                  <a:gd name="T11" fmla="*/ 0 h 94"/>
                  <a:gd name="T12" fmla="*/ 1 w 60"/>
                  <a:gd name="T13" fmla="*/ 0 h 94"/>
                  <a:gd name="T14" fmla="*/ 1 w 60"/>
                  <a:gd name="T15" fmla="*/ 0 h 94"/>
                  <a:gd name="T16" fmla="*/ 0 w 60"/>
                  <a:gd name="T17" fmla="*/ 0 h 94"/>
                  <a:gd name="T18" fmla="*/ 1 w 60"/>
                  <a:gd name="T19" fmla="*/ 0 h 94"/>
                  <a:gd name="T20" fmla="*/ 1 w 60"/>
                  <a:gd name="T21" fmla="*/ 0 h 94"/>
                  <a:gd name="T22" fmla="*/ 1 w 60"/>
                  <a:gd name="T23" fmla="*/ 0 h 94"/>
                  <a:gd name="T24" fmla="*/ 1 w 60"/>
                  <a:gd name="T25" fmla="*/ 0 h 94"/>
                  <a:gd name="T26" fmla="*/ 1 w 60"/>
                  <a:gd name="T27" fmla="*/ 0 h 94"/>
                  <a:gd name="T28" fmla="*/ 1 w 60"/>
                  <a:gd name="T29" fmla="*/ 0 h 94"/>
                  <a:gd name="T30" fmla="*/ 1 w 60"/>
                  <a:gd name="T31" fmla="*/ 0 h 9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60"/>
                  <a:gd name="T49" fmla="*/ 0 h 94"/>
                  <a:gd name="T50" fmla="*/ 60 w 60"/>
                  <a:gd name="T51" fmla="*/ 94 h 9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60" h="94">
                    <a:moveTo>
                      <a:pt x="60" y="0"/>
                    </a:moveTo>
                    <a:lnTo>
                      <a:pt x="57" y="5"/>
                    </a:lnTo>
                    <a:lnTo>
                      <a:pt x="51" y="10"/>
                    </a:lnTo>
                    <a:lnTo>
                      <a:pt x="44" y="15"/>
                    </a:lnTo>
                    <a:lnTo>
                      <a:pt x="37" y="20"/>
                    </a:lnTo>
                    <a:lnTo>
                      <a:pt x="28" y="23"/>
                    </a:lnTo>
                    <a:lnTo>
                      <a:pt x="19" y="24"/>
                    </a:lnTo>
                    <a:lnTo>
                      <a:pt x="10" y="23"/>
                    </a:lnTo>
                    <a:lnTo>
                      <a:pt x="0" y="20"/>
                    </a:lnTo>
                    <a:lnTo>
                      <a:pt x="5" y="41"/>
                    </a:lnTo>
                    <a:lnTo>
                      <a:pt x="7" y="65"/>
                    </a:lnTo>
                    <a:lnTo>
                      <a:pt x="10" y="86"/>
                    </a:lnTo>
                    <a:lnTo>
                      <a:pt x="10" y="94"/>
                    </a:lnTo>
                    <a:lnTo>
                      <a:pt x="34" y="24"/>
                    </a:lnTo>
                    <a:lnTo>
                      <a:pt x="51" y="45"/>
                    </a:lnTo>
                    <a:lnTo>
                      <a:pt x="60" y="0"/>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651" name="Freeform 356"/>
              <p:cNvSpPr>
                <a:spLocks/>
              </p:cNvSpPr>
              <p:nvPr/>
            </p:nvSpPr>
            <p:spPr bwMode="auto">
              <a:xfrm>
                <a:off x="-559" y="2977"/>
                <a:ext cx="35" cy="43"/>
              </a:xfrm>
              <a:custGeom>
                <a:avLst/>
                <a:gdLst>
                  <a:gd name="T0" fmla="*/ 1 w 69"/>
                  <a:gd name="T1" fmla="*/ 0 h 88"/>
                  <a:gd name="T2" fmla="*/ 1 w 69"/>
                  <a:gd name="T3" fmla="*/ 0 h 88"/>
                  <a:gd name="T4" fmla="*/ 1 w 69"/>
                  <a:gd name="T5" fmla="*/ 0 h 88"/>
                  <a:gd name="T6" fmla="*/ 1 w 69"/>
                  <a:gd name="T7" fmla="*/ 0 h 88"/>
                  <a:gd name="T8" fmla="*/ 1 w 69"/>
                  <a:gd name="T9" fmla="*/ 0 h 88"/>
                  <a:gd name="T10" fmla="*/ 1 w 69"/>
                  <a:gd name="T11" fmla="*/ 0 h 88"/>
                  <a:gd name="T12" fmla="*/ 1 w 69"/>
                  <a:gd name="T13" fmla="*/ 0 h 88"/>
                  <a:gd name="T14" fmla="*/ 1 w 69"/>
                  <a:gd name="T15" fmla="*/ 0 h 88"/>
                  <a:gd name="T16" fmla="*/ 1 w 69"/>
                  <a:gd name="T17" fmla="*/ 0 h 88"/>
                  <a:gd name="T18" fmla="*/ 1 w 69"/>
                  <a:gd name="T19" fmla="*/ 0 h 88"/>
                  <a:gd name="T20" fmla="*/ 1 w 69"/>
                  <a:gd name="T21" fmla="*/ 0 h 88"/>
                  <a:gd name="T22" fmla="*/ 1 w 69"/>
                  <a:gd name="T23" fmla="*/ 0 h 88"/>
                  <a:gd name="T24" fmla="*/ 0 w 69"/>
                  <a:gd name="T25" fmla="*/ 0 h 88"/>
                  <a:gd name="T26" fmla="*/ 1 w 69"/>
                  <a:gd name="T27" fmla="*/ 0 h 88"/>
                  <a:gd name="T28" fmla="*/ 1 w 69"/>
                  <a:gd name="T29" fmla="*/ 0 h 88"/>
                  <a:gd name="T30" fmla="*/ 1 w 69"/>
                  <a:gd name="T31" fmla="*/ 0 h 8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69"/>
                  <a:gd name="T49" fmla="*/ 0 h 88"/>
                  <a:gd name="T50" fmla="*/ 69 w 69"/>
                  <a:gd name="T51" fmla="*/ 88 h 8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69" h="88">
                    <a:moveTo>
                      <a:pt x="61" y="0"/>
                    </a:moveTo>
                    <a:lnTo>
                      <a:pt x="56" y="13"/>
                    </a:lnTo>
                    <a:lnTo>
                      <a:pt x="54" y="30"/>
                    </a:lnTo>
                    <a:lnTo>
                      <a:pt x="57" y="49"/>
                    </a:lnTo>
                    <a:lnTo>
                      <a:pt x="69" y="64"/>
                    </a:lnTo>
                    <a:lnTo>
                      <a:pt x="59" y="66"/>
                    </a:lnTo>
                    <a:lnTo>
                      <a:pt x="48" y="70"/>
                    </a:lnTo>
                    <a:lnTo>
                      <a:pt x="37" y="73"/>
                    </a:lnTo>
                    <a:lnTo>
                      <a:pt x="25" y="78"/>
                    </a:lnTo>
                    <a:lnTo>
                      <a:pt x="15" y="81"/>
                    </a:lnTo>
                    <a:lnTo>
                      <a:pt x="7" y="84"/>
                    </a:lnTo>
                    <a:lnTo>
                      <a:pt x="2" y="87"/>
                    </a:lnTo>
                    <a:lnTo>
                      <a:pt x="0" y="88"/>
                    </a:lnTo>
                    <a:lnTo>
                      <a:pt x="50" y="34"/>
                    </a:lnTo>
                    <a:lnTo>
                      <a:pt x="24" y="28"/>
                    </a:lnTo>
                    <a:lnTo>
                      <a:pt x="61" y="0"/>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652" name="Freeform 357"/>
              <p:cNvSpPr>
                <a:spLocks/>
              </p:cNvSpPr>
              <p:nvPr/>
            </p:nvSpPr>
            <p:spPr bwMode="auto">
              <a:xfrm>
                <a:off x="-540" y="3008"/>
                <a:ext cx="29" cy="50"/>
              </a:xfrm>
              <a:custGeom>
                <a:avLst/>
                <a:gdLst>
                  <a:gd name="T0" fmla="*/ 1 w 58"/>
                  <a:gd name="T1" fmla="*/ 1 h 100"/>
                  <a:gd name="T2" fmla="*/ 0 w 58"/>
                  <a:gd name="T3" fmla="*/ 1 h 100"/>
                  <a:gd name="T4" fmla="*/ 1 w 58"/>
                  <a:gd name="T5" fmla="*/ 0 h 100"/>
                  <a:gd name="T6" fmla="*/ 1 w 58"/>
                  <a:gd name="T7" fmla="*/ 1 h 100"/>
                  <a:gd name="T8" fmla="*/ 1 w 58"/>
                  <a:gd name="T9" fmla="*/ 1 h 100"/>
                  <a:gd name="T10" fmla="*/ 1 w 58"/>
                  <a:gd name="T11" fmla="*/ 1 h 100"/>
                  <a:gd name="T12" fmla="*/ 1 w 58"/>
                  <a:gd name="T13" fmla="*/ 1 h 100"/>
                  <a:gd name="T14" fmla="*/ 0 60000 65536"/>
                  <a:gd name="T15" fmla="*/ 0 60000 65536"/>
                  <a:gd name="T16" fmla="*/ 0 60000 65536"/>
                  <a:gd name="T17" fmla="*/ 0 60000 65536"/>
                  <a:gd name="T18" fmla="*/ 0 60000 65536"/>
                  <a:gd name="T19" fmla="*/ 0 60000 65536"/>
                  <a:gd name="T20" fmla="*/ 0 60000 65536"/>
                  <a:gd name="T21" fmla="*/ 0 w 58"/>
                  <a:gd name="T22" fmla="*/ 0 h 100"/>
                  <a:gd name="T23" fmla="*/ 58 w 58"/>
                  <a:gd name="T24" fmla="*/ 100 h 1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8" h="100">
                    <a:moveTo>
                      <a:pt x="58" y="16"/>
                    </a:moveTo>
                    <a:lnTo>
                      <a:pt x="0" y="100"/>
                    </a:lnTo>
                    <a:lnTo>
                      <a:pt x="32" y="0"/>
                    </a:lnTo>
                    <a:lnTo>
                      <a:pt x="39" y="4"/>
                    </a:lnTo>
                    <a:lnTo>
                      <a:pt x="46" y="9"/>
                    </a:lnTo>
                    <a:lnTo>
                      <a:pt x="54" y="14"/>
                    </a:lnTo>
                    <a:lnTo>
                      <a:pt x="58" y="16"/>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653" name="Freeform 358"/>
              <p:cNvSpPr>
                <a:spLocks/>
              </p:cNvSpPr>
              <p:nvPr/>
            </p:nvSpPr>
            <p:spPr bwMode="auto">
              <a:xfrm>
                <a:off x="-487" y="2804"/>
                <a:ext cx="43" cy="47"/>
              </a:xfrm>
              <a:custGeom>
                <a:avLst/>
                <a:gdLst>
                  <a:gd name="T0" fmla="*/ 0 w 85"/>
                  <a:gd name="T1" fmla="*/ 1 h 92"/>
                  <a:gd name="T2" fmla="*/ 1 w 85"/>
                  <a:gd name="T3" fmla="*/ 1 h 92"/>
                  <a:gd name="T4" fmla="*/ 1 w 85"/>
                  <a:gd name="T5" fmla="*/ 1 h 92"/>
                  <a:gd name="T6" fmla="*/ 1 w 85"/>
                  <a:gd name="T7" fmla="*/ 1 h 92"/>
                  <a:gd name="T8" fmla="*/ 1 w 85"/>
                  <a:gd name="T9" fmla="*/ 0 h 92"/>
                  <a:gd name="T10" fmla="*/ 1 w 85"/>
                  <a:gd name="T11" fmla="*/ 1 h 92"/>
                  <a:gd name="T12" fmla="*/ 1 w 85"/>
                  <a:gd name="T13" fmla="*/ 1 h 92"/>
                  <a:gd name="T14" fmla="*/ 1 w 85"/>
                  <a:gd name="T15" fmla="*/ 1 h 92"/>
                  <a:gd name="T16" fmla="*/ 1 w 85"/>
                  <a:gd name="T17" fmla="*/ 1 h 92"/>
                  <a:gd name="T18" fmla="*/ 1 w 85"/>
                  <a:gd name="T19" fmla="*/ 1 h 92"/>
                  <a:gd name="T20" fmla="*/ 1 w 85"/>
                  <a:gd name="T21" fmla="*/ 1 h 92"/>
                  <a:gd name="T22" fmla="*/ 1 w 85"/>
                  <a:gd name="T23" fmla="*/ 1 h 92"/>
                  <a:gd name="T24" fmla="*/ 0 w 85"/>
                  <a:gd name="T25" fmla="*/ 1 h 9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5"/>
                  <a:gd name="T40" fmla="*/ 0 h 92"/>
                  <a:gd name="T41" fmla="*/ 85 w 85"/>
                  <a:gd name="T42" fmla="*/ 92 h 9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5" h="92">
                    <a:moveTo>
                      <a:pt x="0" y="61"/>
                    </a:moveTo>
                    <a:lnTo>
                      <a:pt x="24" y="36"/>
                    </a:lnTo>
                    <a:lnTo>
                      <a:pt x="12" y="13"/>
                    </a:lnTo>
                    <a:lnTo>
                      <a:pt x="32" y="30"/>
                    </a:lnTo>
                    <a:lnTo>
                      <a:pt x="55" y="0"/>
                    </a:lnTo>
                    <a:lnTo>
                      <a:pt x="45" y="37"/>
                    </a:lnTo>
                    <a:lnTo>
                      <a:pt x="85" y="46"/>
                    </a:lnTo>
                    <a:lnTo>
                      <a:pt x="47" y="54"/>
                    </a:lnTo>
                    <a:lnTo>
                      <a:pt x="60" y="77"/>
                    </a:lnTo>
                    <a:lnTo>
                      <a:pt x="39" y="59"/>
                    </a:lnTo>
                    <a:lnTo>
                      <a:pt x="30" y="92"/>
                    </a:lnTo>
                    <a:lnTo>
                      <a:pt x="27" y="52"/>
                    </a:lnTo>
                    <a:lnTo>
                      <a:pt x="0" y="61"/>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654" name="Freeform 359"/>
              <p:cNvSpPr>
                <a:spLocks/>
              </p:cNvSpPr>
              <p:nvPr/>
            </p:nvSpPr>
            <p:spPr bwMode="auto">
              <a:xfrm>
                <a:off x="-1037" y="3017"/>
                <a:ext cx="57" cy="62"/>
              </a:xfrm>
              <a:custGeom>
                <a:avLst/>
                <a:gdLst>
                  <a:gd name="T0" fmla="*/ 0 w 112"/>
                  <a:gd name="T1" fmla="*/ 1 h 123"/>
                  <a:gd name="T2" fmla="*/ 1 w 112"/>
                  <a:gd name="T3" fmla="*/ 1 h 123"/>
                  <a:gd name="T4" fmla="*/ 1 w 112"/>
                  <a:gd name="T5" fmla="*/ 1 h 123"/>
                  <a:gd name="T6" fmla="*/ 1 w 112"/>
                  <a:gd name="T7" fmla="*/ 1 h 123"/>
                  <a:gd name="T8" fmla="*/ 1 w 112"/>
                  <a:gd name="T9" fmla="*/ 0 h 123"/>
                  <a:gd name="T10" fmla="*/ 1 w 112"/>
                  <a:gd name="T11" fmla="*/ 1 h 123"/>
                  <a:gd name="T12" fmla="*/ 1 w 112"/>
                  <a:gd name="T13" fmla="*/ 1 h 123"/>
                  <a:gd name="T14" fmla="*/ 1 w 112"/>
                  <a:gd name="T15" fmla="*/ 1 h 123"/>
                  <a:gd name="T16" fmla="*/ 1 w 112"/>
                  <a:gd name="T17" fmla="*/ 1 h 123"/>
                  <a:gd name="T18" fmla="*/ 1 w 112"/>
                  <a:gd name="T19" fmla="*/ 1 h 123"/>
                  <a:gd name="T20" fmla="*/ 1 w 112"/>
                  <a:gd name="T21" fmla="*/ 1 h 123"/>
                  <a:gd name="T22" fmla="*/ 1 w 112"/>
                  <a:gd name="T23" fmla="*/ 1 h 123"/>
                  <a:gd name="T24" fmla="*/ 0 w 112"/>
                  <a:gd name="T25" fmla="*/ 1 h 12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12"/>
                  <a:gd name="T40" fmla="*/ 0 h 123"/>
                  <a:gd name="T41" fmla="*/ 112 w 112"/>
                  <a:gd name="T42" fmla="*/ 123 h 12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12" h="123">
                    <a:moveTo>
                      <a:pt x="0" y="82"/>
                    </a:moveTo>
                    <a:lnTo>
                      <a:pt x="33" y="48"/>
                    </a:lnTo>
                    <a:lnTo>
                      <a:pt x="17" y="17"/>
                    </a:lnTo>
                    <a:lnTo>
                      <a:pt x="42" y="39"/>
                    </a:lnTo>
                    <a:lnTo>
                      <a:pt x="73" y="0"/>
                    </a:lnTo>
                    <a:lnTo>
                      <a:pt x="61" y="48"/>
                    </a:lnTo>
                    <a:lnTo>
                      <a:pt x="112" y="61"/>
                    </a:lnTo>
                    <a:lnTo>
                      <a:pt x="63" y="71"/>
                    </a:lnTo>
                    <a:lnTo>
                      <a:pt x="80" y="104"/>
                    </a:lnTo>
                    <a:lnTo>
                      <a:pt x="51" y="78"/>
                    </a:lnTo>
                    <a:lnTo>
                      <a:pt x="40" y="123"/>
                    </a:lnTo>
                    <a:lnTo>
                      <a:pt x="36" y="69"/>
                    </a:lnTo>
                    <a:lnTo>
                      <a:pt x="0" y="82"/>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655" name="Freeform 360"/>
              <p:cNvSpPr>
                <a:spLocks/>
              </p:cNvSpPr>
              <p:nvPr/>
            </p:nvSpPr>
            <p:spPr bwMode="auto">
              <a:xfrm>
                <a:off x="-550" y="2804"/>
                <a:ext cx="13" cy="13"/>
              </a:xfrm>
              <a:custGeom>
                <a:avLst/>
                <a:gdLst>
                  <a:gd name="T0" fmla="*/ 0 w 27"/>
                  <a:gd name="T1" fmla="*/ 1 h 26"/>
                  <a:gd name="T2" fmla="*/ 0 w 27"/>
                  <a:gd name="T3" fmla="*/ 1 h 26"/>
                  <a:gd name="T4" fmla="*/ 0 w 27"/>
                  <a:gd name="T5" fmla="*/ 1 h 26"/>
                  <a:gd name="T6" fmla="*/ 0 w 27"/>
                  <a:gd name="T7" fmla="*/ 1 h 26"/>
                  <a:gd name="T8" fmla="*/ 0 w 27"/>
                  <a:gd name="T9" fmla="*/ 1 h 26"/>
                  <a:gd name="T10" fmla="*/ 0 w 27"/>
                  <a:gd name="T11" fmla="*/ 1 h 26"/>
                  <a:gd name="T12" fmla="*/ 0 w 27"/>
                  <a:gd name="T13" fmla="*/ 1 h 26"/>
                  <a:gd name="T14" fmla="*/ 0 w 27"/>
                  <a:gd name="T15" fmla="*/ 1 h 26"/>
                  <a:gd name="T16" fmla="*/ 0 w 27"/>
                  <a:gd name="T17" fmla="*/ 1 h 26"/>
                  <a:gd name="T18" fmla="*/ 0 w 27"/>
                  <a:gd name="T19" fmla="*/ 1 h 26"/>
                  <a:gd name="T20" fmla="*/ 0 w 27"/>
                  <a:gd name="T21" fmla="*/ 1 h 26"/>
                  <a:gd name="T22" fmla="*/ 0 w 27"/>
                  <a:gd name="T23" fmla="*/ 0 h 26"/>
                  <a:gd name="T24" fmla="*/ 0 w 27"/>
                  <a:gd name="T25" fmla="*/ 1 h 26"/>
                  <a:gd name="T26" fmla="*/ 0 w 27"/>
                  <a:gd name="T27" fmla="*/ 1 h 26"/>
                  <a:gd name="T28" fmla="*/ 0 w 27"/>
                  <a:gd name="T29" fmla="*/ 1 h 26"/>
                  <a:gd name="T30" fmla="*/ 0 w 27"/>
                  <a:gd name="T31" fmla="*/ 1 h 26"/>
                  <a:gd name="T32" fmla="*/ 0 w 27"/>
                  <a:gd name="T33" fmla="*/ 1 h 2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7"/>
                  <a:gd name="T52" fmla="*/ 0 h 26"/>
                  <a:gd name="T53" fmla="*/ 27 w 27"/>
                  <a:gd name="T54" fmla="*/ 26 h 2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7" h="26">
                    <a:moveTo>
                      <a:pt x="1" y="18"/>
                    </a:moveTo>
                    <a:lnTo>
                      <a:pt x="4" y="23"/>
                    </a:lnTo>
                    <a:lnTo>
                      <a:pt x="8" y="25"/>
                    </a:lnTo>
                    <a:lnTo>
                      <a:pt x="13" y="26"/>
                    </a:lnTo>
                    <a:lnTo>
                      <a:pt x="19" y="25"/>
                    </a:lnTo>
                    <a:lnTo>
                      <a:pt x="23" y="22"/>
                    </a:lnTo>
                    <a:lnTo>
                      <a:pt x="25" y="18"/>
                    </a:lnTo>
                    <a:lnTo>
                      <a:pt x="27" y="12"/>
                    </a:lnTo>
                    <a:lnTo>
                      <a:pt x="25" y="8"/>
                    </a:lnTo>
                    <a:lnTo>
                      <a:pt x="23" y="3"/>
                    </a:lnTo>
                    <a:lnTo>
                      <a:pt x="19" y="1"/>
                    </a:lnTo>
                    <a:lnTo>
                      <a:pt x="14" y="0"/>
                    </a:lnTo>
                    <a:lnTo>
                      <a:pt x="8" y="1"/>
                    </a:lnTo>
                    <a:lnTo>
                      <a:pt x="4" y="3"/>
                    </a:lnTo>
                    <a:lnTo>
                      <a:pt x="1" y="8"/>
                    </a:lnTo>
                    <a:lnTo>
                      <a:pt x="0" y="12"/>
                    </a:lnTo>
                    <a:lnTo>
                      <a:pt x="1" y="18"/>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656" name="Freeform 361"/>
              <p:cNvSpPr>
                <a:spLocks/>
              </p:cNvSpPr>
              <p:nvPr/>
            </p:nvSpPr>
            <p:spPr bwMode="auto">
              <a:xfrm>
                <a:off x="-530" y="2822"/>
                <a:ext cx="13" cy="13"/>
              </a:xfrm>
              <a:custGeom>
                <a:avLst/>
                <a:gdLst>
                  <a:gd name="T0" fmla="*/ 0 w 27"/>
                  <a:gd name="T1" fmla="*/ 1 h 26"/>
                  <a:gd name="T2" fmla="*/ 0 w 27"/>
                  <a:gd name="T3" fmla="*/ 1 h 26"/>
                  <a:gd name="T4" fmla="*/ 0 w 27"/>
                  <a:gd name="T5" fmla="*/ 1 h 26"/>
                  <a:gd name="T6" fmla="*/ 0 w 27"/>
                  <a:gd name="T7" fmla="*/ 1 h 26"/>
                  <a:gd name="T8" fmla="*/ 0 w 27"/>
                  <a:gd name="T9" fmla="*/ 1 h 26"/>
                  <a:gd name="T10" fmla="*/ 0 w 27"/>
                  <a:gd name="T11" fmla="*/ 1 h 26"/>
                  <a:gd name="T12" fmla="*/ 0 w 27"/>
                  <a:gd name="T13" fmla="*/ 1 h 26"/>
                  <a:gd name="T14" fmla="*/ 0 w 27"/>
                  <a:gd name="T15" fmla="*/ 1 h 26"/>
                  <a:gd name="T16" fmla="*/ 0 w 27"/>
                  <a:gd name="T17" fmla="*/ 1 h 26"/>
                  <a:gd name="T18" fmla="*/ 0 w 27"/>
                  <a:gd name="T19" fmla="*/ 1 h 26"/>
                  <a:gd name="T20" fmla="*/ 0 w 27"/>
                  <a:gd name="T21" fmla="*/ 1 h 26"/>
                  <a:gd name="T22" fmla="*/ 0 w 27"/>
                  <a:gd name="T23" fmla="*/ 0 h 26"/>
                  <a:gd name="T24" fmla="*/ 0 w 27"/>
                  <a:gd name="T25" fmla="*/ 1 h 26"/>
                  <a:gd name="T26" fmla="*/ 0 w 27"/>
                  <a:gd name="T27" fmla="*/ 1 h 26"/>
                  <a:gd name="T28" fmla="*/ 0 w 27"/>
                  <a:gd name="T29" fmla="*/ 1 h 26"/>
                  <a:gd name="T30" fmla="*/ 0 w 27"/>
                  <a:gd name="T31" fmla="*/ 1 h 26"/>
                  <a:gd name="T32" fmla="*/ 0 w 27"/>
                  <a:gd name="T33" fmla="*/ 1 h 2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7"/>
                  <a:gd name="T52" fmla="*/ 0 h 26"/>
                  <a:gd name="T53" fmla="*/ 27 w 27"/>
                  <a:gd name="T54" fmla="*/ 26 h 2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7" h="26">
                    <a:moveTo>
                      <a:pt x="1" y="18"/>
                    </a:moveTo>
                    <a:lnTo>
                      <a:pt x="5" y="23"/>
                    </a:lnTo>
                    <a:lnTo>
                      <a:pt x="8" y="25"/>
                    </a:lnTo>
                    <a:lnTo>
                      <a:pt x="14" y="26"/>
                    </a:lnTo>
                    <a:lnTo>
                      <a:pt x="19" y="25"/>
                    </a:lnTo>
                    <a:lnTo>
                      <a:pt x="23" y="23"/>
                    </a:lnTo>
                    <a:lnTo>
                      <a:pt x="26" y="18"/>
                    </a:lnTo>
                    <a:lnTo>
                      <a:pt x="27" y="13"/>
                    </a:lnTo>
                    <a:lnTo>
                      <a:pt x="26" y="8"/>
                    </a:lnTo>
                    <a:lnTo>
                      <a:pt x="23" y="4"/>
                    </a:lnTo>
                    <a:lnTo>
                      <a:pt x="19" y="1"/>
                    </a:lnTo>
                    <a:lnTo>
                      <a:pt x="14" y="0"/>
                    </a:lnTo>
                    <a:lnTo>
                      <a:pt x="8" y="1"/>
                    </a:lnTo>
                    <a:lnTo>
                      <a:pt x="4" y="4"/>
                    </a:lnTo>
                    <a:lnTo>
                      <a:pt x="1" y="8"/>
                    </a:lnTo>
                    <a:lnTo>
                      <a:pt x="0" y="13"/>
                    </a:lnTo>
                    <a:lnTo>
                      <a:pt x="1" y="18"/>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657" name="Freeform 362"/>
              <p:cNvSpPr>
                <a:spLocks/>
              </p:cNvSpPr>
              <p:nvPr/>
            </p:nvSpPr>
            <p:spPr bwMode="auto">
              <a:xfrm>
                <a:off x="-619" y="2785"/>
                <a:ext cx="10" cy="10"/>
              </a:xfrm>
              <a:custGeom>
                <a:avLst/>
                <a:gdLst>
                  <a:gd name="T0" fmla="*/ 1 w 20"/>
                  <a:gd name="T1" fmla="*/ 1 h 19"/>
                  <a:gd name="T2" fmla="*/ 1 w 20"/>
                  <a:gd name="T3" fmla="*/ 1 h 19"/>
                  <a:gd name="T4" fmla="*/ 1 w 20"/>
                  <a:gd name="T5" fmla="*/ 1 h 19"/>
                  <a:gd name="T6" fmla="*/ 1 w 20"/>
                  <a:gd name="T7" fmla="*/ 1 h 19"/>
                  <a:gd name="T8" fmla="*/ 1 w 20"/>
                  <a:gd name="T9" fmla="*/ 1 h 19"/>
                  <a:gd name="T10" fmla="*/ 1 w 20"/>
                  <a:gd name="T11" fmla="*/ 1 h 19"/>
                  <a:gd name="T12" fmla="*/ 1 w 20"/>
                  <a:gd name="T13" fmla="*/ 1 h 19"/>
                  <a:gd name="T14" fmla="*/ 1 w 20"/>
                  <a:gd name="T15" fmla="*/ 1 h 19"/>
                  <a:gd name="T16" fmla="*/ 1 w 20"/>
                  <a:gd name="T17" fmla="*/ 0 h 19"/>
                  <a:gd name="T18" fmla="*/ 1 w 20"/>
                  <a:gd name="T19" fmla="*/ 0 h 19"/>
                  <a:gd name="T20" fmla="*/ 1 w 20"/>
                  <a:gd name="T21" fmla="*/ 1 h 19"/>
                  <a:gd name="T22" fmla="*/ 1 w 20"/>
                  <a:gd name="T23" fmla="*/ 1 h 19"/>
                  <a:gd name="T24" fmla="*/ 0 w 20"/>
                  <a:gd name="T25" fmla="*/ 1 h 19"/>
                  <a:gd name="T26" fmla="*/ 0 w 20"/>
                  <a:gd name="T27" fmla="*/ 1 h 19"/>
                  <a:gd name="T28" fmla="*/ 1 w 20"/>
                  <a:gd name="T29" fmla="*/ 1 h 19"/>
                  <a:gd name="T30" fmla="*/ 1 w 20"/>
                  <a:gd name="T31" fmla="*/ 1 h 19"/>
                  <a:gd name="T32" fmla="*/ 1 w 20"/>
                  <a:gd name="T33" fmla="*/ 1 h 1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
                  <a:gd name="T52" fmla="*/ 0 h 19"/>
                  <a:gd name="T53" fmla="*/ 20 w 20"/>
                  <a:gd name="T54" fmla="*/ 19 h 1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 h="19">
                    <a:moveTo>
                      <a:pt x="8" y="19"/>
                    </a:moveTo>
                    <a:lnTo>
                      <a:pt x="11" y="19"/>
                    </a:lnTo>
                    <a:lnTo>
                      <a:pt x="15" y="18"/>
                    </a:lnTo>
                    <a:lnTo>
                      <a:pt x="18" y="15"/>
                    </a:lnTo>
                    <a:lnTo>
                      <a:pt x="20" y="11"/>
                    </a:lnTo>
                    <a:lnTo>
                      <a:pt x="18" y="8"/>
                    </a:lnTo>
                    <a:lnTo>
                      <a:pt x="17" y="4"/>
                    </a:lnTo>
                    <a:lnTo>
                      <a:pt x="15" y="1"/>
                    </a:lnTo>
                    <a:lnTo>
                      <a:pt x="11" y="0"/>
                    </a:lnTo>
                    <a:lnTo>
                      <a:pt x="7" y="0"/>
                    </a:lnTo>
                    <a:lnTo>
                      <a:pt x="5" y="1"/>
                    </a:lnTo>
                    <a:lnTo>
                      <a:pt x="1" y="4"/>
                    </a:lnTo>
                    <a:lnTo>
                      <a:pt x="0" y="8"/>
                    </a:lnTo>
                    <a:lnTo>
                      <a:pt x="0" y="12"/>
                    </a:lnTo>
                    <a:lnTo>
                      <a:pt x="1" y="15"/>
                    </a:lnTo>
                    <a:lnTo>
                      <a:pt x="5" y="18"/>
                    </a:lnTo>
                    <a:lnTo>
                      <a:pt x="8" y="19"/>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658" name="Freeform 363"/>
              <p:cNvSpPr>
                <a:spLocks/>
              </p:cNvSpPr>
              <p:nvPr/>
            </p:nvSpPr>
            <p:spPr bwMode="auto">
              <a:xfrm>
                <a:off x="-506" y="2788"/>
                <a:ext cx="10" cy="10"/>
              </a:xfrm>
              <a:custGeom>
                <a:avLst/>
                <a:gdLst>
                  <a:gd name="T0" fmla="*/ 1 w 19"/>
                  <a:gd name="T1" fmla="*/ 1 h 19"/>
                  <a:gd name="T2" fmla="*/ 1 w 19"/>
                  <a:gd name="T3" fmla="*/ 1 h 19"/>
                  <a:gd name="T4" fmla="*/ 1 w 19"/>
                  <a:gd name="T5" fmla="*/ 1 h 19"/>
                  <a:gd name="T6" fmla="*/ 1 w 19"/>
                  <a:gd name="T7" fmla="*/ 1 h 19"/>
                  <a:gd name="T8" fmla="*/ 1 w 19"/>
                  <a:gd name="T9" fmla="*/ 1 h 19"/>
                  <a:gd name="T10" fmla="*/ 1 w 19"/>
                  <a:gd name="T11" fmla="*/ 1 h 19"/>
                  <a:gd name="T12" fmla="*/ 1 w 19"/>
                  <a:gd name="T13" fmla="*/ 1 h 19"/>
                  <a:gd name="T14" fmla="*/ 1 w 19"/>
                  <a:gd name="T15" fmla="*/ 1 h 19"/>
                  <a:gd name="T16" fmla="*/ 1 w 19"/>
                  <a:gd name="T17" fmla="*/ 0 h 19"/>
                  <a:gd name="T18" fmla="*/ 1 w 19"/>
                  <a:gd name="T19" fmla="*/ 0 h 19"/>
                  <a:gd name="T20" fmla="*/ 1 w 19"/>
                  <a:gd name="T21" fmla="*/ 1 h 19"/>
                  <a:gd name="T22" fmla="*/ 1 w 19"/>
                  <a:gd name="T23" fmla="*/ 1 h 19"/>
                  <a:gd name="T24" fmla="*/ 0 w 19"/>
                  <a:gd name="T25" fmla="*/ 1 h 19"/>
                  <a:gd name="T26" fmla="*/ 0 w 19"/>
                  <a:gd name="T27" fmla="*/ 1 h 19"/>
                  <a:gd name="T28" fmla="*/ 1 w 19"/>
                  <a:gd name="T29" fmla="*/ 1 h 19"/>
                  <a:gd name="T30" fmla="*/ 1 w 19"/>
                  <a:gd name="T31" fmla="*/ 1 h 19"/>
                  <a:gd name="T32" fmla="*/ 1 w 19"/>
                  <a:gd name="T33" fmla="*/ 1 h 1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
                  <a:gd name="T52" fmla="*/ 0 h 19"/>
                  <a:gd name="T53" fmla="*/ 19 w 19"/>
                  <a:gd name="T54" fmla="*/ 19 h 1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 h="19">
                    <a:moveTo>
                      <a:pt x="8" y="19"/>
                    </a:moveTo>
                    <a:lnTo>
                      <a:pt x="12" y="19"/>
                    </a:lnTo>
                    <a:lnTo>
                      <a:pt x="16" y="18"/>
                    </a:lnTo>
                    <a:lnTo>
                      <a:pt x="18" y="15"/>
                    </a:lnTo>
                    <a:lnTo>
                      <a:pt x="19" y="11"/>
                    </a:lnTo>
                    <a:lnTo>
                      <a:pt x="19" y="8"/>
                    </a:lnTo>
                    <a:lnTo>
                      <a:pt x="18" y="4"/>
                    </a:lnTo>
                    <a:lnTo>
                      <a:pt x="15" y="1"/>
                    </a:lnTo>
                    <a:lnTo>
                      <a:pt x="11" y="0"/>
                    </a:lnTo>
                    <a:lnTo>
                      <a:pt x="8" y="0"/>
                    </a:lnTo>
                    <a:lnTo>
                      <a:pt x="4" y="1"/>
                    </a:lnTo>
                    <a:lnTo>
                      <a:pt x="1" y="4"/>
                    </a:lnTo>
                    <a:lnTo>
                      <a:pt x="0" y="8"/>
                    </a:lnTo>
                    <a:lnTo>
                      <a:pt x="0" y="12"/>
                    </a:lnTo>
                    <a:lnTo>
                      <a:pt x="1" y="15"/>
                    </a:lnTo>
                    <a:lnTo>
                      <a:pt x="4" y="18"/>
                    </a:lnTo>
                    <a:lnTo>
                      <a:pt x="8" y="19"/>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659" name="Freeform 364"/>
              <p:cNvSpPr>
                <a:spLocks/>
              </p:cNvSpPr>
              <p:nvPr/>
            </p:nvSpPr>
            <p:spPr bwMode="auto">
              <a:xfrm>
                <a:off x="-612" y="2806"/>
                <a:ext cx="10" cy="10"/>
              </a:xfrm>
              <a:custGeom>
                <a:avLst/>
                <a:gdLst>
                  <a:gd name="T0" fmla="*/ 1 w 19"/>
                  <a:gd name="T1" fmla="*/ 1 h 20"/>
                  <a:gd name="T2" fmla="*/ 1 w 19"/>
                  <a:gd name="T3" fmla="*/ 1 h 20"/>
                  <a:gd name="T4" fmla="*/ 1 w 19"/>
                  <a:gd name="T5" fmla="*/ 1 h 20"/>
                  <a:gd name="T6" fmla="*/ 1 w 19"/>
                  <a:gd name="T7" fmla="*/ 1 h 20"/>
                  <a:gd name="T8" fmla="*/ 1 w 19"/>
                  <a:gd name="T9" fmla="*/ 1 h 20"/>
                  <a:gd name="T10" fmla="*/ 1 w 19"/>
                  <a:gd name="T11" fmla="*/ 1 h 20"/>
                  <a:gd name="T12" fmla="*/ 1 w 19"/>
                  <a:gd name="T13" fmla="*/ 1 h 20"/>
                  <a:gd name="T14" fmla="*/ 1 w 19"/>
                  <a:gd name="T15" fmla="*/ 1 h 20"/>
                  <a:gd name="T16" fmla="*/ 1 w 19"/>
                  <a:gd name="T17" fmla="*/ 0 h 20"/>
                  <a:gd name="T18" fmla="*/ 1 w 19"/>
                  <a:gd name="T19" fmla="*/ 0 h 20"/>
                  <a:gd name="T20" fmla="*/ 1 w 19"/>
                  <a:gd name="T21" fmla="*/ 1 h 20"/>
                  <a:gd name="T22" fmla="*/ 1 w 19"/>
                  <a:gd name="T23" fmla="*/ 1 h 20"/>
                  <a:gd name="T24" fmla="*/ 0 w 19"/>
                  <a:gd name="T25" fmla="*/ 1 h 20"/>
                  <a:gd name="T26" fmla="*/ 0 w 19"/>
                  <a:gd name="T27" fmla="*/ 1 h 20"/>
                  <a:gd name="T28" fmla="*/ 1 w 19"/>
                  <a:gd name="T29" fmla="*/ 1 h 20"/>
                  <a:gd name="T30" fmla="*/ 1 w 19"/>
                  <a:gd name="T31" fmla="*/ 1 h 20"/>
                  <a:gd name="T32" fmla="*/ 1 w 19"/>
                  <a:gd name="T33" fmla="*/ 1 h 2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
                  <a:gd name="T52" fmla="*/ 0 h 20"/>
                  <a:gd name="T53" fmla="*/ 19 w 19"/>
                  <a:gd name="T54" fmla="*/ 20 h 2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 h="20">
                    <a:moveTo>
                      <a:pt x="8" y="20"/>
                    </a:moveTo>
                    <a:lnTo>
                      <a:pt x="11" y="20"/>
                    </a:lnTo>
                    <a:lnTo>
                      <a:pt x="15" y="19"/>
                    </a:lnTo>
                    <a:lnTo>
                      <a:pt x="18" y="15"/>
                    </a:lnTo>
                    <a:lnTo>
                      <a:pt x="19" y="12"/>
                    </a:lnTo>
                    <a:lnTo>
                      <a:pt x="19" y="7"/>
                    </a:lnTo>
                    <a:lnTo>
                      <a:pt x="18" y="4"/>
                    </a:lnTo>
                    <a:lnTo>
                      <a:pt x="15" y="2"/>
                    </a:lnTo>
                    <a:lnTo>
                      <a:pt x="11" y="0"/>
                    </a:lnTo>
                    <a:lnTo>
                      <a:pt x="7" y="0"/>
                    </a:lnTo>
                    <a:lnTo>
                      <a:pt x="4" y="2"/>
                    </a:lnTo>
                    <a:lnTo>
                      <a:pt x="1" y="5"/>
                    </a:lnTo>
                    <a:lnTo>
                      <a:pt x="0" y="8"/>
                    </a:lnTo>
                    <a:lnTo>
                      <a:pt x="0" y="12"/>
                    </a:lnTo>
                    <a:lnTo>
                      <a:pt x="1" y="15"/>
                    </a:lnTo>
                    <a:lnTo>
                      <a:pt x="4" y="19"/>
                    </a:lnTo>
                    <a:lnTo>
                      <a:pt x="8" y="20"/>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660" name="Freeform 365"/>
              <p:cNvSpPr>
                <a:spLocks/>
              </p:cNvSpPr>
              <p:nvPr/>
            </p:nvSpPr>
            <p:spPr bwMode="auto">
              <a:xfrm>
                <a:off x="-529" y="2776"/>
                <a:ext cx="10" cy="9"/>
              </a:xfrm>
              <a:custGeom>
                <a:avLst/>
                <a:gdLst>
                  <a:gd name="T0" fmla="*/ 0 w 19"/>
                  <a:gd name="T1" fmla="*/ 0 h 20"/>
                  <a:gd name="T2" fmla="*/ 0 w 19"/>
                  <a:gd name="T3" fmla="*/ 0 h 20"/>
                  <a:gd name="T4" fmla="*/ 1 w 19"/>
                  <a:gd name="T5" fmla="*/ 0 h 20"/>
                  <a:gd name="T6" fmla="*/ 1 w 19"/>
                  <a:gd name="T7" fmla="*/ 0 h 20"/>
                  <a:gd name="T8" fmla="*/ 1 w 19"/>
                  <a:gd name="T9" fmla="*/ 0 h 20"/>
                  <a:gd name="T10" fmla="*/ 1 w 19"/>
                  <a:gd name="T11" fmla="*/ 0 h 20"/>
                  <a:gd name="T12" fmla="*/ 1 w 19"/>
                  <a:gd name="T13" fmla="*/ 0 h 20"/>
                  <a:gd name="T14" fmla="*/ 1 w 19"/>
                  <a:gd name="T15" fmla="*/ 0 h 20"/>
                  <a:gd name="T16" fmla="*/ 1 w 19"/>
                  <a:gd name="T17" fmla="*/ 0 h 20"/>
                  <a:gd name="T18" fmla="*/ 1 w 19"/>
                  <a:gd name="T19" fmla="*/ 0 h 20"/>
                  <a:gd name="T20" fmla="*/ 1 w 19"/>
                  <a:gd name="T21" fmla="*/ 0 h 20"/>
                  <a:gd name="T22" fmla="*/ 1 w 19"/>
                  <a:gd name="T23" fmla="*/ 0 h 20"/>
                  <a:gd name="T24" fmla="*/ 1 w 19"/>
                  <a:gd name="T25" fmla="*/ 0 h 20"/>
                  <a:gd name="T26" fmla="*/ 1 w 19"/>
                  <a:gd name="T27" fmla="*/ 0 h 20"/>
                  <a:gd name="T28" fmla="*/ 1 w 19"/>
                  <a:gd name="T29" fmla="*/ 0 h 20"/>
                  <a:gd name="T30" fmla="*/ 1 w 19"/>
                  <a:gd name="T31" fmla="*/ 0 h 20"/>
                  <a:gd name="T32" fmla="*/ 0 w 19"/>
                  <a:gd name="T33" fmla="*/ 0 h 2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
                  <a:gd name="T52" fmla="*/ 0 h 20"/>
                  <a:gd name="T53" fmla="*/ 19 w 19"/>
                  <a:gd name="T54" fmla="*/ 20 h 2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 h="20">
                    <a:moveTo>
                      <a:pt x="0" y="7"/>
                    </a:moveTo>
                    <a:lnTo>
                      <a:pt x="0" y="12"/>
                    </a:lnTo>
                    <a:lnTo>
                      <a:pt x="1" y="15"/>
                    </a:lnTo>
                    <a:lnTo>
                      <a:pt x="4" y="19"/>
                    </a:lnTo>
                    <a:lnTo>
                      <a:pt x="8" y="20"/>
                    </a:lnTo>
                    <a:lnTo>
                      <a:pt x="12" y="20"/>
                    </a:lnTo>
                    <a:lnTo>
                      <a:pt x="16" y="19"/>
                    </a:lnTo>
                    <a:lnTo>
                      <a:pt x="18" y="15"/>
                    </a:lnTo>
                    <a:lnTo>
                      <a:pt x="19" y="12"/>
                    </a:lnTo>
                    <a:lnTo>
                      <a:pt x="19" y="7"/>
                    </a:lnTo>
                    <a:lnTo>
                      <a:pt x="18" y="4"/>
                    </a:lnTo>
                    <a:lnTo>
                      <a:pt x="16" y="2"/>
                    </a:lnTo>
                    <a:lnTo>
                      <a:pt x="12" y="0"/>
                    </a:lnTo>
                    <a:lnTo>
                      <a:pt x="8" y="0"/>
                    </a:lnTo>
                    <a:lnTo>
                      <a:pt x="4" y="2"/>
                    </a:lnTo>
                    <a:lnTo>
                      <a:pt x="2" y="4"/>
                    </a:lnTo>
                    <a:lnTo>
                      <a:pt x="0" y="7"/>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661" name="Freeform 366"/>
              <p:cNvSpPr>
                <a:spLocks/>
              </p:cNvSpPr>
              <p:nvPr/>
            </p:nvSpPr>
            <p:spPr bwMode="auto">
              <a:xfrm>
                <a:off x="-528" y="2799"/>
                <a:ext cx="10" cy="10"/>
              </a:xfrm>
              <a:custGeom>
                <a:avLst/>
                <a:gdLst>
                  <a:gd name="T0" fmla="*/ 0 w 20"/>
                  <a:gd name="T1" fmla="*/ 1 h 20"/>
                  <a:gd name="T2" fmla="*/ 0 w 20"/>
                  <a:gd name="T3" fmla="*/ 1 h 20"/>
                  <a:gd name="T4" fmla="*/ 1 w 20"/>
                  <a:gd name="T5" fmla="*/ 1 h 20"/>
                  <a:gd name="T6" fmla="*/ 1 w 20"/>
                  <a:gd name="T7" fmla="*/ 1 h 20"/>
                  <a:gd name="T8" fmla="*/ 1 w 20"/>
                  <a:gd name="T9" fmla="*/ 1 h 20"/>
                  <a:gd name="T10" fmla="*/ 1 w 20"/>
                  <a:gd name="T11" fmla="*/ 1 h 20"/>
                  <a:gd name="T12" fmla="*/ 1 w 20"/>
                  <a:gd name="T13" fmla="*/ 1 h 20"/>
                  <a:gd name="T14" fmla="*/ 1 w 20"/>
                  <a:gd name="T15" fmla="*/ 1 h 20"/>
                  <a:gd name="T16" fmla="*/ 1 w 20"/>
                  <a:gd name="T17" fmla="*/ 1 h 20"/>
                  <a:gd name="T18" fmla="*/ 1 w 20"/>
                  <a:gd name="T19" fmla="*/ 1 h 20"/>
                  <a:gd name="T20" fmla="*/ 1 w 20"/>
                  <a:gd name="T21" fmla="*/ 1 h 20"/>
                  <a:gd name="T22" fmla="*/ 1 w 20"/>
                  <a:gd name="T23" fmla="*/ 1 h 20"/>
                  <a:gd name="T24" fmla="*/ 1 w 20"/>
                  <a:gd name="T25" fmla="*/ 0 h 20"/>
                  <a:gd name="T26" fmla="*/ 1 w 20"/>
                  <a:gd name="T27" fmla="*/ 0 h 20"/>
                  <a:gd name="T28" fmla="*/ 1 w 20"/>
                  <a:gd name="T29" fmla="*/ 1 h 20"/>
                  <a:gd name="T30" fmla="*/ 1 w 20"/>
                  <a:gd name="T31" fmla="*/ 1 h 20"/>
                  <a:gd name="T32" fmla="*/ 0 w 20"/>
                  <a:gd name="T33" fmla="*/ 1 h 2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
                  <a:gd name="T52" fmla="*/ 0 h 20"/>
                  <a:gd name="T53" fmla="*/ 20 w 20"/>
                  <a:gd name="T54" fmla="*/ 20 h 2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 h="20">
                    <a:moveTo>
                      <a:pt x="0" y="8"/>
                    </a:moveTo>
                    <a:lnTo>
                      <a:pt x="0" y="12"/>
                    </a:lnTo>
                    <a:lnTo>
                      <a:pt x="1" y="15"/>
                    </a:lnTo>
                    <a:lnTo>
                      <a:pt x="3" y="19"/>
                    </a:lnTo>
                    <a:lnTo>
                      <a:pt x="7" y="20"/>
                    </a:lnTo>
                    <a:lnTo>
                      <a:pt x="12" y="20"/>
                    </a:lnTo>
                    <a:lnTo>
                      <a:pt x="15" y="19"/>
                    </a:lnTo>
                    <a:lnTo>
                      <a:pt x="18" y="17"/>
                    </a:lnTo>
                    <a:lnTo>
                      <a:pt x="20" y="13"/>
                    </a:lnTo>
                    <a:lnTo>
                      <a:pt x="20" y="8"/>
                    </a:lnTo>
                    <a:lnTo>
                      <a:pt x="18" y="5"/>
                    </a:lnTo>
                    <a:lnTo>
                      <a:pt x="15" y="2"/>
                    </a:lnTo>
                    <a:lnTo>
                      <a:pt x="12" y="0"/>
                    </a:lnTo>
                    <a:lnTo>
                      <a:pt x="8" y="0"/>
                    </a:lnTo>
                    <a:lnTo>
                      <a:pt x="5" y="2"/>
                    </a:lnTo>
                    <a:lnTo>
                      <a:pt x="1" y="5"/>
                    </a:lnTo>
                    <a:lnTo>
                      <a:pt x="0" y="8"/>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662" name="Freeform 367"/>
              <p:cNvSpPr>
                <a:spLocks/>
              </p:cNvSpPr>
              <p:nvPr/>
            </p:nvSpPr>
            <p:spPr bwMode="auto">
              <a:xfrm>
                <a:off x="-554" y="2782"/>
                <a:ext cx="10" cy="10"/>
              </a:xfrm>
              <a:custGeom>
                <a:avLst/>
                <a:gdLst>
                  <a:gd name="T0" fmla="*/ 0 w 20"/>
                  <a:gd name="T1" fmla="*/ 1 h 20"/>
                  <a:gd name="T2" fmla="*/ 0 w 20"/>
                  <a:gd name="T3" fmla="*/ 1 h 20"/>
                  <a:gd name="T4" fmla="*/ 1 w 20"/>
                  <a:gd name="T5" fmla="*/ 1 h 20"/>
                  <a:gd name="T6" fmla="*/ 1 w 20"/>
                  <a:gd name="T7" fmla="*/ 1 h 20"/>
                  <a:gd name="T8" fmla="*/ 1 w 20"/>
                  <a:gd name="T9" fmla="*/ 1 h 20"/>
                  <a:gd name="T10" fmla="*/ 1 w 20"/>
                  <a:gd name="T11" fmla="*/ 1 h 20"/>
                  <a:gd name="T12" fmla="*/ 1 w 20"/>
                  <a:gd name="T13" fmla="*/ 1 h 20"/>
                  <a:gd name="T14" fmla="*/ 1 w 20"/>
                  <a:gd name="T15" fmla="*/ 1 h 20"/>
                  <a:gd name="T16" fmla="*/ 1 w 20"/>
                  <a:gd name="T17" fmla="*/ 1 h 20"/>
                  <a:gd name="T18" fmla="*/ 1 w 20"/>
                  <a:gd name="T19" fmla="*/ 1 h 20"/>
                  <a:gd name="T20" fmla="*/ 1 w 20"/>
                  <a:gd name="T21" fmla="*/ 1 h 20"/>
                  <a:gd name="T22" fmla="*/ 1 w 20"/>
                  <a:gd name="T23" fmla="*/ 1 h 20"/>
                  <a:gd name="T24" fmla="*/ 1 w 20"/>
                  <a:gd name="T25" fmla="*/ 0 h 20"/>
                  <a:gd name="T26" fmla="*/ 1 w 20"/>
                  <a:gd name="T27" fmla="*/ 0 h 20"/>
                  <a:gd name="T28" fmla="*/ 1 w 20"/>
                  <a:gd name="T29" fmla="*/ 1 h 20"/>
                  <a:gd name="T30" fmla="*/ 1 w 20"/>
                  <a:gd name="T31" fmla="*/ 1 h 20"/>
                  <a:gd name="T32" fmla="*/ 0 w 20"/>
                  <a:gd name="T33" fmla="*/ 1 h 2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
                  <a:gd name="T52" fmla="*/ 0 h 20"/>
                  <a:gd name="T53" fmla="*/ 20 w 20"/>
                  <a:gd name="T54" fmla="*/ 20 h 2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 h="20">
                    <a:moveTo>
                      <a:pt x="0" y="7"/>
                    </a:moveTo>
                    <a:lnTo>
                      <a:pt x="0" y="12"/>
                    </a:lnTo>
                    <a:lnTo>
                      <a:pt x="1" y="14"/>
                    </a:lnTo>
                    <a:lnTo>
                      <a:pt x="5" y="17"/>
                    </a:lnTo>
                    <a:lnTo>
                      <a:pt x="8" y="18"/>
                    </a:lnTo>
                    <a:lnTo>
                      <a:pt x="12" y="20"/>
                    </a:lnTo>
                    <a:lnTo>
                      <a:pt x="15" y="18"/>
                    </a:lnTo>
                    <a:lnTo>
                      <a:pt x="18" y="15"/>
                    </a:lnTo>
                    <a:lnTo>
                      <a:pt x="20" y="12"/>
                    </a:lnTo>
                    <a:lnTo>
                      <a:pt x="20" y="7"/>
                    </a:lnTo>
                    <a:lnTo>
                      <a:pt x="18" y="3"/>
                    </a:lnTo>
                    <a:lnTo>
                      <a:pt x="15" y="1"/>
                    </a:lnTo>
                    <a:lnTo>
                      <a:pt x="12" y="0"/>
                    </a:lnTo>
                    <a:lnTo>
                      <a:pt x="8" y="0"/>
                    </a:lnTo>
                    <a:lnTo>
                      <a:pt x="5" y="1"/>
                    </a:lnTo>
                    <a:lnTo>
                      <a:pt x="1" y="3"/>
                    </a:lnTo>
                    <a:lnTo>
                      <a:pt x="0" y="7"/>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663" name="Freeform 368"/>
              <p:cNvSpPr>
                <a:spLocks/>
              </p:cNvSpPr>
              <p:nvPr/>
            </p:nvSpPr>
            <p:spPr bwMode="auto">
              <a:xfrm>
                <a:off x="-776" y="2709"/>
                <a:ext cx="13" cy="13"/>
              </a:xfrm>
              <a:custGeom>
                <a:avLst/>
                <a:gdLst>
                  <a:gd name="T0" fmla="*/ 0 w 27"/>
                  <a:gd name="T1" fmla="*/ 1 h 26"/>
                  <a:gd name="T2" fmla="*/ 0 w 27"/>
                  <a:gd name="T3" fmla="*/ 1 h 26"/>
                  <a:gd name="T4" fmla="*/ 0 w 27"/>
                  <a:gd name="T5" fmla="*/ 1 h 26"/>
                  <a:gd name="T6" fmla="*/ 0 w 27"/>
                  <a:gd name="T7" fmla="*/ 1 h 26"/>
                  <a:gd name="T8" fmla="*/ 0 w 27"/>
                  <a:gd name="T9" fmla="*/ 1 h 26"/>
                  <a:gd name="T10" fmla="*/ 0 w 27"/>
                  <a:gd name="T11" fmla="*/ 1 h 26"/>
                  <a:gd name="T12" fmla="*/ 0 w 27"/>
                  <a:gd name="T13" fmla="*/ 1 h 26"/>
                  <a:gd name="T14" fmla="*/ 0 w 27"/>
                  <a:gd name="T15" fmla="*/ 1 h 26"/>
                  <a:gd name="T16" fmla="*/ 0 w 27"/>
                  <a:gd name="T17" fmla="*/ 1 h 26"/>
                  <a:gd name="T18" fmla="*/ 0 w 27"/>
                  <a:gd name="T19" fmla="*/ 1 h 26"/>
                  <a:gd name="T20" fmla="*/ 0 w 27"/>
                  <a:gd name="T21" fmla="*/ 1 h 26"/>
                  <a:gd name="T22" fmla="*/ 0 w 27"/>
                  <a:gd name="T23" fmla="*/ 0 h 26"/>
                  <a:gd name="T24" fmla="*/ 0 w 27"/>
                  <a:gd name="T25" fmla="*/ 1 h 26"/>
                  <a:gd name="T26" fmla="*/ 0 w 27"/>
                  <a:gd name="T27" fmla="*/ 1 h 26"/>
                  <a:gd name="T28" fmla="*/ 0 w 27"/>
                  <a:gd name="T29" fmla="*/ 1 h 26"/>
                  <a:gd name="T30" fmla="*/ 0 w 27"/>
                  <a:gd name="T31" fmla="*/ 1 h 26"/>
                  <a:gd name="T32" fmla="*/ 0 w 27"/>
                  <a:gd name="T33" fmla="*/ 1 h 2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7"/>
                  <a:gd name="T52" fmla="*/ 0 h 26"/>
                  <a:gd name="T53" fmla="*/ 27 w 27"/>
                  <a:gd name="T54" fmla="*/ 26 h 2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7" h="26">
                    <a:moveTo>
                      <a:pt x="1" y="18"/>
                    </a:moveTo>
                    <a:lnTo>
                      <a:pt x="4" y="23"/>
                    </a:lnTo>
                    <a:lnTo>
                      <a:pt x="8" y="25"/>
                    </a:lnTo>
                    <a:lnTo>
                      <a:pt x="13" y="26"/>
                    </a:lnTo>
                    <a:lnTo>
                      <a:pt x="19" y="25"/>
                    </a:lnTo>
                    <a:lnTo>
                      <a:pt x="23" y="22"/>
                    </a:lnTo>
                    <a:lnTo>
                      <a:pt x="26" y="18"/>
                    </a:lnTo>
                    <a:lnTo>
                      <a:pt x="27" y="12"/>
                    </a:lnTo>
                    <a:lnTo>
                      <a:pt x="26" y="8"/>
                    </a:lnTo>
                    <a:lnTo>
                      <a:pt x="23" y="3"/>
                    </a:lnTo>
                    <a:lnTo>
                      <a:pt x="19" y="1"/>
                    </a:lnTo>
                    <a:lnTo>
                      <a:pt x="14" y="0"/>
                    </a:lnTo>
                    <a:lnTo>
                      <a:pt x="8" y="1"/>
                    </a:lnTo>
                    <a:lnTo>
                      <a:pt x="4" y="3"/>
                    </a:lnTo>
                    <a:lnTo>
                      <a:pt x="1" y="8"/>
                    </a:lnTo>
                    <a:lnTo>
                      <a:pt x="0" y="12"/>
                    </a:lnTo>
                    <a:lnTo>
                      <a:pt x="1" y="18"/>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664" name="Freeform 369"/>
              <p:cNvSpPr>
                <a:spLocks/>
              </p:cNvSpPr>
              <p:nvPr/>
            </p:nvSpPr>
            <p:spPr bwMode="auto">
              <a:xfrm>
                <a:off x="-757" y="2727"/>
                <a:ext cx="13" cy="14"/>
              </a:xfrm>
              <a:custGeom>
                <a:avLst/>
                <a:gdLst>
                  <a:gd name="T0" fmla="*/ 0 w 27"/>
                  <a:gd name="T1" fmla="*/ 1 h 28"/>
                  <a:gd name="T2" fmla="*/ 0 w 27"/>
                  <a:gd name="T3" fmla="*/ 1 h 28"/>
                  <a:gd name="T4" fmla="*/ 0 w 27"/>
                  <a:gd name="T5" fmla="*/ 1 h 28"/>
                  <a:gd name="T6" fmla="*/ 0 w 27"/>
                  <a:gd name="T7" fmla="*/ 1 h 28"/>
                  <a:gd name="T8" fmla="*/ 0 w 27"/>
                  <a:gd name="T9" fmla="*/ 1 h 28"/>
                  <a:gd name="T10" fmla="*/ 0 w 27"/>
                  <a:gd name="T11" fmla="*/ 1 h 28"/>
                  <a:gd name="T12" fmla="*/ 0 w 27"/>
                  <a:gd name="T13" fmla="*/ 1 h 28"/>
                  <a:gd name="T14" fmla="*/ 0 w 27"/>
                  <a:gd name="T15" fmla="*/ 1 h 28"/>
                  <a:gd name="T16" fmla="*/ 0 w 27"/>
                  <a:gd name="T17" fmla="*/ 1 h 28"/>
                  <a:gd name="T18" fmla="*/ 0 w 27"/>
                  <a:gd name="T19" fmla="*/ 1 h 28"/>
                  <a:gd name="T20" fmla="*/ 0 w 27"/>
                  <a:gd name="T21" fmla="*/ 1 h 28"/>
                  <a:gd name="T22" fmla="*/ 0 w 27"/>
                  <a:gd name="T23" fmla="*/ 0 h 28"/>
                  <a:gd name="T24" fmla="*/ 0 w 27"/>
                  <a:gd name="T25" fmla="*/ 1 h 28"/>
                  <a:gd name="T26" fmla="*/ 0 w 27"/>
                  <a:gd name="T27" fmla="*/ 1 h 28"/>
                  <a:gd name="T28" fmla="*/ 0 w 27"/>
                  <a:gd name="T29" fmla="*/ 1 h 28"/>
                  <a:gd name="T30" fmla="*/ 0 w 27"/>
                  <a:gd name="T31" fmla="*/ 1 h 28"/>
                  <a:gd name="T32" fmla="*/ 0 w 27"/>
                  <a:gd name="T33" fmla="*/ 1 h 2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7"/>
                  <a:gd name="T52" fmla="*/ 0 h 28"/>
                  <a:gd name="T53" fmla="*/ 27 w 27"/>
                  <a:gd name="T54" fmla="*/ 28 h 2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7" h="28">
                    <a:moveTo>
                      <a:pt x="2" y="19"/>
                    </a:moveTo>
                    <a:lnTo>
                      <a:pt x="5" y="23"/>
                    </a:lnTo>
                    <a:lnTo>
                      <a:pt x="9" y="26"/>
                    </a:lnTo>
                    <a:lnTo>
                      <a:pt x="14" y="28"/>
                    </a:lnTo>
                    <a:lnTo>
                      <a:pt x="19" y="27"/>
                    </a:lnTo>
                    <a:lnTo>
                      <a:pt x="23" y="23"/>
                    </a:lnTo>
                    <a:lnTo>
                      <a:pt x="26" y="19"/>
                    </a:lnTo>
                    <a:lnTo>
                      <a:pt x="27" y="14"/>
                    </a:lnTo>
                    <a:lnTo>
                      <a:pt x="26" y="10"/>
                    </a:lnTo>
                    <a:lnTo>
                      <a:pt x="23" y="5"/>
                    </a:lnTo>
                    <a:lnTo>
                      <a:pt x="19" y="2"/>
                    </a:lnTo>
                    <a:lnTo>
                      <a:pt x="14" y="0"/>
                    </a:lnTo>
                    <a:lnTo>
                      <a:pt x="9" y="2"/>
                    </a:lnTo>
                    <a:lnTo>
                      <a:pt x="4" y="5"/>
                    </a:lnTo>
                    <a:lnTo>
                      <a:pt x="2" y="10"/>
                    </a:lnTo>
                    <a:lnTo>
                      <a:pt x="0" y="14"/>
                    </a:lnTo>
                    <a:lnTo>
                      <a:pt x="2" y="19"/>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665" name="Freeform 370"/>
              <p:cNvSpPr>
                <a:spLocks/>
              </p:cNvSpPr>
              <p:nvPr/>
            </p:nvSpPr>
            <p:spPr bwMode="auto">
              <a:xfrm>
                <a:off x="-733" y="2693"/>
                <a:ext cx="10" cy="10"/>
              </a:xfrm>
              <a:custGeom>
                <a:avLst/>
                <a:gdLst>
                  <a:gd name="T0" fmla="*/ 1 w 19"/>
                  <a:gd name="T1" fmla="*/ 1 h 19"/>
                  <a:gd name="T2" fmla="*/ 1 w 19"/>
                  <a:gd name="T3" fmla="*/ 1 h 19"/>
                  <a:gd name="T4" fmla="*/ 1 w 19"/>
                  <a:gd name="T5" fmla="*/ 1 h 19"/>
                  <a:gd name="T6" fmla="*/ 1 w 19"/>
                  <a:gd name="T7" fmla="*/ 1 h 19"/>
                  <a:gd name="T8" fmla="*/ 1 w 19"/>
                  <a:gd name="T9" fmla="*/ 1 h 19"/>
                  <a:gd name="T10" fmla="*/ 1 w 19"/>
                  <a:gd name="T11" fmla="*/ 1 h 19"/>
                  <a:gd name="T12" fmla="*/ 1 w 19"/>
                  <a:gd name="T13" fmla="*/ 1 h 19"/>
                  <a:gd name="T14" fmla="*/ 1 w 19"/>
                  <a:gd name="T15" fmla="*/ 1 h 19"/>
                  <a:gd name="T16" fmla="*/ 1 w 19"/>
                  <a:gd name="T17" fmla="*/ 0 h 19"/>
                  <a:gd name="T18" fmla="*/ 1 w 19"/>
                  <a:gd name="T19" fmla="*/ 0 h 19"/>
                  <a:gd name="T20" fmla="*/ 1 w 19"/>
                  <a:gd name="T21" fmla="*/ 1 h 19"/>
                  <a:gd name="T22" fmla="*/ 1 w 19"/>
                  <a:gd name="T23" fmla="*/ 1 h 19"/>
                  <a:gd name="T24" fmla="*/ 0 w 19"/>
                  <a:gd name="T25" fmla="*/ 1 h 19"/>
                  <a:gd name="T26" fmla="*/ 0 w 19"/>
                  <a:gd name="T27" fmla="*/ 1 h 19"/>
                  <a:gd name="T28" fmla="*/ 1 w 19"/>
                  <a:gd name="T29" fmla="*/ 1 h 19"/>
                  <a:gd name="T30" fmla="*/ 1 w 19"/>
                  <a:gd name="T31" fmla="*/ 1 h 19"/>
                  <a:gd name="T32" fmla="*/ 1 w 19"/>
                  <a:gd name="T33" fmla="*/ 1 h 1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
                  <a:gd name="T52" fmla="*/ 0 h 19"/>
                  <a:gd name="T53" fmla="*/ 19 w 19"/>
                  <a:gd name="T54" fmla="*/ 19 h 1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 h="19">
                    <a:moveTo>
                      <a:pt x="8" y="19"/>
                    </a:moveTo>
                    <a:lnTo>
                      <a:pt x="12" y="19"/>
                    </a:lnTo>
                    <a:lnTo>
                      <a:pt x="16" y="18"/>
                    </a:lnTo>
                    <a:lnTo>
                      <a:pt x="18" y="15"/>
                    </a:lnTo>
                    <a:lnTo>
                      <a:pt x="19" y="11"/>
                    </a:lnTo>
                    <a:lnTo>
                      <a:pt x="19" y="8"/>
                    </a:lnTo>
                    <a:lnTo>
                      <a:pt x="18" y="4"/>
                    </a:lnTo>
                    <a:lnTo>
                      <a:pt x="15" y="1"/>
                    </a:lnTo>
                    <a:lnTo>
                      <a:pt x="11" y="0"/>
                    </a:lnTo>
                    <a:lnTo>
                      <a:pt x="8" y="0"/>
                    </a:lnTo>
                    <a:lnTo>
                      <a:pt x="4" y="2"/>
                    </a:lnTo>
                    <a:lnTo>
                      <a:pt x="1" y="4"/>
                    </a:lnTo>
                    <a:lnTo>
                      <a:pt x="0" y="8"/>
                    </a:lnTo>
                    <a:lnTo>
                      <a:pt x="0" y="12"/>
                    </a:lnTo>
                    <a:lnTo>
                      <a:pt x="1" y="15"/>
                    </a:lnTo>
                    <a:lnTo>
                      <a:pt x="4" y="18"/>
                    </a:lnTo>
                    <a:lnTo>
                      <a:pt x="8" y="19"/>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666" name="Freeform 371"/>
              <p:cNvSpPr>
                <a:spLocks/>
              </p:cNvSpPr>
              <p:nvPr/>
            </p:nvSpPr>
            <p:spPr bwMode="auto">
              <a:xfrm>
                <a:off x="-755" y="2681"/>
                <a:ext cx="10" cy="9"/>
              </a:xfrm>
              <a:custGeom>
                <a:avLst/>
                <a:gdLst>
                  <a:gd name="T0" fmla="*/ 1 w 19"/>
                  <a:gd name="T1" fmla="*/ 0 h 20"/>
                  <a:gd name="T2" fmla="*/ 0 w 19"/>
                  <a:gd name="T3" fmla="*/ 0 h 20"/>
                  <a:gd name="T4" fmla="*/ 1 w 19"/>
                  <a:gd name="T5" fmla="*/ 0 h 20"/>
                  <a:gd name="T6" fmla="*/ 1 w 19"/>
                  <a:gd name="T7" fmla="*/ 0 h 20"/>
                  <a:gd name="T8" fmla="*/ 1 w 19"/>
                  <a:gd name="T9" fmla="*/ 0 h 20"/>
                  <a:gd name="T10" fmla="*/ 1 w 19"/>
                  <a:gd name="T11" fmla="*/ 0 h 20"/>
                  <a:gd name="T12" fmla="*/ 1 w 19"/>
                  <a:gd name="T13" fmla="*/ 0 h 20"/>
                  <a:gd name="T14" fmla="*/ 1 w 19"/>
                  <a:gd name="T15" fmla="*/ 0 h 20"/>
                  <a:gd name="T16" fmla="*/ 1 w 19"/>
                  <a:gd name="T17" fmla="*/ 0 h 20"/>
                  <a:gd name="T18" fmla="*/ 1 w 19"/>
                  <a:gd name="T19" fmla="*/ 0 h 20"/>
                  <a:gd name="T20" fmla="*/ 1 w 19"/>
                  <a:gd name="T21" fmla="*/ 0 h 20"/>
                  <a:gd name="T22" fmla="*/ 1 w 19"/>
                  <a:gd name="T23" fmla="*/ 0 h 20"/>
                  <a:gd name="T24" fmla="*/ 1 w 19"/>
                  <a:gd name="T25" fmla="*/ 0 h 20"/>
                  <a:gd name="T26" fmla="*/ 1 w 19"/>
                  <a:gd name="T27" fmla="*/ 0 h 20"/>
                  <a:gd name="T28" fmla="*/ 1 w 19"/>
                  <a:gd name="T29" fmla="*/ 0 h 20"/>
                  <a:gd name="T30" fmla="*/ 1 w 19"/>
                  <a:gd name="T31" fmla="*/ 0 h 20"/>
                  <a:gd name="T32" fmla="*/ 1 w 19"/>
                  <a:gd name="T33" fmla="*/ 0 h 2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
                  <a:gd name="T52" fmla="*/ 0 h 20"/>
                  <a:gd name="T53" fmla="*/ 19 w 19"/>
                  <a:gd name="T54" fmla="*/ 20 h 2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 h="20">
                    <a:moveTo>
                      <a:pt x="1" y="8"/>
                    </a:moveTo>
                    <a:lnTo>
                      <a:pt x="0" y="12"/>
                    </a:lnTo>
                    <a:lnTo>
                      <a:pt x="1" y="15"/>
                    </a:lnTo>
                    <a:lnTo>
                      <a:pt x="5" y="19"/>
                    </a:lnTo>
                    <a:lnTo>
                      <a:pt x="8" y="20"/>
                    </a:lnTo>
                    <a:lnTo>
                      <a:pt x="13" y="20"/>
                    </a:lnTo>
                    <a:lnTo>
                      <a:pt x="16" y="19"/>
                    </a:lnTo>
                    <a:lnTo>
                      <a:pt x="18" y="15"/>
                    </a:lnTo>
                    <a:lnTo>
                      <a:pt x="19" y="12"/>
                    </a:lnTo>
                    <a:lnTo>
                      <a:pt x="19" y="8"/>
                    </a:lnTo>
                    <a:lnTo>
                      <a:pt x="18" y="5"/>
                    </a:lnTo>
                    <a:lnTo>
                      <a:pt x="16" y="1"/>
                    </a:lnTo>
                    <a:lnTo>
                      <a:pt x="13" y="0"/>
                    </a:lnTo>
                    <a:lnTo>
                      <a:pt x="8" y="0"/>
                    </a:lnTo>
                    <a:lnTo>
                      <a:pt x="6" y="1"/>
                    </a:lnTo>
                    <a:lnTo>
                      <a:pt x="2" y="5"/>
                    </a:lnTo>
                    <a:lnTo>
                      <a:pt x="1" y="8"/>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667" name="Freeform 372"/>
              <p:cNvSpPr>
                <a:spLocks/>
              </p:cNvSpPr>
              <p:nvPr/>
            </p:nvSpPr>
            <p:spPr bwMode="auto">
              <a:xfrm>
                <a:off x="-754" y="2704"/>
                <a:ext cx="10" cy="9"/>
              </a:xfrm>
              <a:custGeom>
                <a:avLst/>
                <a:gdLst>
                  <a:gd name="T0" fmla="*/ 0 w 20"/>
                  <a:gd name="T1" fmla="*/ 0 h 20"/>
                  <a:gd name="T2" fmla="*/ 0 w 20"/>
                  <a:gd name="T3" fmla="*/ 0 h 20"/>
                  <a:gd name="T4" fmla="*/ 1 w 20"/>
                  <a:gd name="T5" fmla="*/ 0 h 20"/>
                  <a:gd name="T6" fmla="*/ 1 w 20"/>
                  <a:gd name="T7" fmla="*/ 0 h 20"/>
                  <a:gd name="T8" fmla="*/ 1 w 20"/>
                  <a:gd name="T9" fmla="*/ 0 h 20"/>
                  <a:gd name="T10" fmla="*/ 1 w 20"/>
                  <a:gd name="T11" fmla="*/ 0 h 20"/>
                  <a:gd name="T12" fmla="*/ 1 w 20"/>
                  <a:gd name="T13" fmla="*/ 0 h 20"/>
                  <a:gd name="T14" fmla="*/ 1 w 20"/>
                  <a:gd name="T15" fmla="*/ 0 h 20"/>
                  <a:gd name="T16" fmla="*/ 1 w 20"/>
                  <a:gd name="T17" fmla="*/ 0 h 20"/>
                  <a:gd name="T18" fmla="*/ 1 w 20"/>
                  <a:gd name="T19" fmla="*/ 0 h 20"/>
                  <a:gd name="T20" fmla="*/ 1 w 20"/>
                  <a:gd name="T21" fmla="*/ 0 h 20"/>
                  <a:gd name="T22" fmla="*/ 1 w 20"/>
                  <a:gd name="T23" fmla="*/ 0 h 20"/>
                  <a:gd name="T24" fmla="*/ 1 w 20"/>
                  <a:gd name="T25" fmla="*/ 0 h 20"/>
                  <a:gd name="T26" fmla="*/ 1 w 20"/>
                  <a:gd name="T27" fmla="*/ 0 h 20"/>
                  <a:gd name="T28" fmla="*/ 1 w 20"/>
                  <a:gd name="T29" fmla="*/ 0 h 20"/>
                  <a:gd name="T30" fmla="*/ 1 w 20"/>
                  <a:gd name="T31" fmla="*/ 0 h 20"/>
                  <a:gd name="T32" fmla="*/ 0 w 20"/>
                  <a:gd name="T33" fmla="*/ 0 h 2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
                  <a:gd name="T52" fmla="*/ 0 h 20"/>
                  <a:gd name="T53" fmla="*/ 20 w 20"/>
                  <a:gd name="T54" fmla="*/ 20 h 2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 h="20">
                    <a:moveTo>
                      <a:pt x="0" y="8"/>
                    </a:moveTo>
                    <a:lnTo>
                      <a:pt x="0" y="13"/>
                    </a:lnTo>
                    <a:lnTo>
                      <a:pt x="1" y="15"/>
                    </a:lnTo>
                    <a:lnTo>
                      <a:pt x="4" y="19"/>
                    </a:lnTo>
                    <a:lnTo>
                      <a:pt x="7" y="20"/>
                    </a:lnTo>
                    <a:lnTo>
                      <a:pt x="12" y="20"/>
                    </a:lnTo>
                    <a:lnTo>
                      <a:pt x="15" y="19"/>
                    </a:lnTo>
                    <a:lnTo>
                      <a:pt x="19" y="16"/>
                    </a:lnTo>
                    <a:lnTo>
                      <a:pt x="20" y="13"/>
                    </a:lnTo>
                    <a:lnTo>
                      <a:pt x="20" y="8"/>
                    </a:lnTo>
                    <a:lnTo>
                      <a:pt x="19" y="5"/>
                    </a:lnTo>
                    <a:lnTo>
                      <a:pt x="15" y="1"/>
                    </a:lnTo>
                    <a:lnTo>
                      <a:pt x="12" y="0"/>
                    </a:lnTo>
                    <a:lnTo>
                      <a:pt x="8" y="0"/>
                    </a:lnTo>
                    <a:lnTo>
                      <a:pt x="5" y="1"/>
                    </a:lnTo>
                    <a:lnTo>
                      <a:pt x="1" y="5"/>
                    </a:lnTo>
                    <a:lnTo>
                      <a:pt x="0" y="8"/>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668" name="Freeform 373"/>
              <p:cNvSpPr>
                <a:spLocks/>
              </p:cNvSpPr>
              <p:nvPr/>
            </p:nvSpPr>
            <p:spPr bwMode="auto">
              <a:xfrm>
                <a:off x="-780" y="2687"/>
                <a:ext cx="9" cy="10"/>
              </a:xfrm>
              <a:custGeom>
                <a:avLst/>
                <a:gdLst>
                  <a:gd name="T0" fmla="*/ 0 w 20"/>
                  <a:gd name="T1" fmla="*/ 1 h 20"/>
                  <a:gd name="T2" fmla="*/ 0 w 20"/>
                  <a:gd name="T3" fmla="*/ 1 h 20"/>
                  <a:gd name="T4" fmla="*/ 0 w 20"/>
                  <a:gd name="T5" fmla="*/ 1 h 20"/>
                  <a:gd name="T6" fmla="*/ 0 w 20"/>
                  <a:gd name="T7" fmla="*/ 1 h 20"/>
                  <a:gd name="T8" fmla="*/ 0 w 20"/>
                  <a:gd name="T9" fmla="*/ 1 h 20"/>
                  <a:gd name="T10" fmla="*/ 0 w 20"/>
                  <a:gd name="T11" fmla="*/ 1 h 20"/>
                  <a:gd name="T12" fmla="*/ 0 w 20"/>
                  <a:gd name="T13" fmla="*/ 1 h 20"/>
                  <a:gd name="T14" fmla="*/ 0 w 20"/>
                  <a:gd name="T15" fmla="*/ 1 h 20"/>
                  <a:gd name="T16" fmla="*/ 0 w 20"/>
                  <a:gd name="T17" fmla="*/ 1 h 20"/>
                  <a:gd name="T18" fmla="*/ 0 w 20"/>
                  <a:gd name="T19" fmla="*/ 1 h 20"/>
                  <a:gd name="T20" fmla="*/ 0 w 20"/>
                  <a:gd name="T21" fmla="*/ 1 h 20"/>
                  <a:gd name="T22" fmla="*/ 0 w 20"/>
                  <a:gd name="T23" fmla="*/ 1 h 20"/>
                  <a:gd name="T24" fmla="*/ 0 w 20"/>
                  <a:gd name="T25" fmla="*/ 0 h 20"/>
                  <a:gd name="T26" fmla="*/ 0 w 20"/>
                  <a:gd name="T27" fmla="*/ 0 h 20"/>
                  <a:gd name="T28" fmla="*/ 0 w 20"/>
                  <a:gd name="T29" fmla="*/ 1 h 20"/>
                  <a:gd name="T30" fmla="*/ 0 w 20"/>
                  <a:gd name="T31" fmla="*/ 1 h 20"/>
                  <a:gd name="T32" fmla="*/ 0 w 20"/>
                  <a:gd name="T33" fmla="*/ 1 h 2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
                  <a:gd name="T52" fmla="*/ 0 h 20"/>
                  <a:gd name="T53" fmla="*/ 20 w 20"/>
                  <a:gd name="T54" fmla="*/ 20 h 2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 h="20">
                    <a:moveTo>
                      <a:pt x="0" y="7"/>
                    </a:moveTo>
                    <a:lnTo>
                      <a:pt x="0" y="11"/>
                    </a:lnTo>
                    <a:lnTo>
                      <a:pt x="1" y="15"/>
                    </a:lnTo>
                    <a:lnTo>
                      <a:pt x="5" y="18"/>
                    </a:lnTo>
                    <a:lnTo>
                      <a:pt x="8" y="20"/>
                    </a:lnTo>
                    <a:lnTo>
                      <a:pt x="12" y="20"/>
                    </a:lnTo>
                    <a:lnTo>
                      <a:pt x="15" y="18"/>
                    </a:lnTo>
                    <a:lnTo>
                      <a:pt x="19" y="15"/>
                    </a:lnTo>
                    <a:lnTo>
                      <a:pt x="20" y="11"/>
                    </a:lnTo>
                    <a:lnTo>
                      <a:pt x="20" y="7"/>
                    </a:lnTo>
                    <a:lnTo>
                      <a:pt x="19" y="3"/>
                    </a:lnTo>
                    <a:lnTo>
                      <a:pt x="15" y="1"/>
                    </a:lnTo>
                    <a:lnTo>
                      <a:pt x="12" y="0"/>
                    </a:lnTo>
                    <a:lnTo>
                      <a:pt x="8" y="0"/>
                    </a:lnTo>
                    <a:lnTo>
                      <a:pt x="5" y="1"/>
                    </a:lnTo>
                    <a:lnTo>
                      <a:pt x="1" y="3"/>
                    </a:lnTo>
                    <a:lnTo>
                      <a:pt x="0" y="7"/>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669" name="Freeform 374"/>
              <p:cNvSpPr>
                <a:spLocks/>
              </p:cNvSpPr>
              <p:nvPr/>
            </p:nvSpPr>
            <p:spPr bwMode="auto">
              <a:xfrm>
                <a:off x="-947" y="2735"/>
                <a:ext cx="13" cy="13"/>
              </a:xfrm>
              <a:custGeom>
                <a:avLst/>
                <a:gdLst>
                  <a:gd name="T0" fmla="*/ 0 w 28"/>
                  <a:gd name="T1" fmla="*/ 1 h 26"/>
                  <a:gd name="T2" fmla="*/ 0 w 28"/>
                  <a:gd name="T3" fmla="*/ 1 h 26"/>
                  <a:gd name="T4" fmla="*/ 0 w 28"/>
                  <a:gd name="T5" fmla="*/ 1 h 26"/>
                  <a:gd name="T6" fmla="*/ 0 w 28"/>
                  <a:gd name="T7" fmla="*/ 1 h 26"/>
                  <a:gd name="T8" fmla="*/ 0 w 28"/>
                  <a:gd name="T9" fmla="*/ 1 h 26"/>
                  <a:gd name="T10" fmla="*/ 0 w 28"/>
                  <a:gd name="T11" fmla="*/ 1 h 26"/>
                  <a:gd name="T12" fmla="*/ 0 w 28"/>
                  <a:gd name="T13" fmla="*/ 1 h 26"/>
                  <a:gd name="T14" fmla="*/ 0 w 28"/>
                  <a:gd name="T15" fmla="*/ 1 h 26"/>
                  <a:gd name="T16" fmla="*/ 0 w 28"/>
                  <a:gd name="T17" fmla="*/ 1 h 26"/>
                  <a:gd name="T18" fmla="*/ 0 w 28"/>
                  <a:gd name="T19" fmla="*/ 1 h 26"/>
                  <a:gd name="T20" fmla="*/ 0 w 28"/>
                  <a:gd name="T21" fmla="*/ 1 h 26"/>
                  <a:gd name="T22" fmla="*/ 0 w 28"/>
                  <a:gd name="T23" fmla="*/ 0 h 26"/>
                  <a:gd name="T24" fmla="*/ 0 w 28"/>
                  <a:gd name="T25" fmla="*/ 1 h 26"/>
                  <a:gd name="T26" fmla="*/ 0 w 28"/>
                  <a:gd name="T27" fmla="*/ 1 h 26"/>
                  <a:gd name="T28" fmla="*/ 0 w 28"/>
                  <a:gd name="T29" fmla="*/ 1 h 26"/>
                  <a:gd name="T30" fmla="*/ 0 w 28"/>
                  <a:gd name="T31" fmla="*/ 1 h 26"/>
                  <a:gd name="T32" fmla="*/ 0 w 28"/>
                  <a:gd name="T33" fmla="*/ 1 h 2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
                  <a:gd name="T52" fmla="*/ 0 h 26"/>
                  <a:gd name="T53" fmla="*/ 28 w 28"/>
                  <a:gd name="T54" fmla="*/ 26 h 2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 h="26">
                    <a:moveTo>
                      <a:pt x="1" y="18"/>
                    </a:moveTo>
                    <a:lnTo>
                      <a:pt x="5" y="23"/>
                    </a:lnTo>
                    <a:lnTo>
                      <a:pt x="9" y="25"/>
                    </a:lnTo>
                    <a:lnTo>
                      <a:pt x="14" y="26"/>
                    </a:lnTo>
                    <a:lnTo>
                      <a:pt x="19" y="25"/>
                    </a:lnTo>
                    <a:lnTo>
                      <a:pt x="23" y="23"/>
                    </a:lnTo>
                    <a:lnTo>
                      <a:pt x="27" y="18"/>
                    </a:lnTo>
                    <a:lnTo>
                      <a:pt x="28" y="13"/>
                    </a:lnTo>
                    <a:lnTo>
                      <a:pt x="27" y="8"/>
                    </a:lnTo>
                    <a:lnTo>
                      <a:pt x="23" y="3"/>
                    </a:lnTo>
                    <a:lnTo>
                      <a:pt x="19" y="1"/>
                    </a:lnTo>
                    <a:lnTo>
                      <a:pt x="14" y="0"/>
                    </a:lnTo>
                    <a:lnTo>
                      <a:pt x="8" y="1"/>
                    </a:lnTo>
                    <a:lnTo>
                      <a:pt x="5" y="3"/>
                    </a:lnTo>
                    <a:lnTo>
                      <a:pt x="1" y="8"/>
                    </a:lnTo>
                    <a:lnTo>
                      <a:pt x="0" y="12"/>
                    </a:lnTo>
                    <a:lnTo>
                      <a:pt x="1" y="18"/>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670" name="Freeform 375"/>
              <p:cNvSpPr>
                <a:spLocks/>
              </p:cNvSpPr>
              <p:nvPr/>
            </p:nvSpPr>
            <p:spPr bwMode="auto">
              <a:xfrm>
                <a:off x="-927" y="2753"/>
                <a:ext cx="13" cy="13"/>
              </a:xfrm>
              <a:custGeom>
                <a:avLst/>
                <a:gdLst>
                  <a:gd name="T0" fmla="*/ 0 w 27"/>
                  <a:gd name="T1" fmla="*/ 0 h 28"/>
                  <a:gd name="T2" fmla="*/ 0 w 27"/>
                  <a:gd name="T3" fmla="*/ 0 h 28"/>
                  <a:gd name="T4" fmla="*/ 0 w 27"/>
                  <a:gd name="T5" fmla="*/ 0 h 28"/>
                  <a:gd name="T6" fmla="*/ 0 w 27"/>
                  <a:gd name="T7" fmla="*/ 0 h 28"/>
                  <a:gd name="T8" fmla="*/ 0 w 27"/>
                  <a:gd name="T9" fmla="*/ 0 h 28"/>
                  <a:gd name="T10" fmla="*/ 0 w 27"/>
                  <a:gd name="T11" fmla="*/ 0 h 28"/>
                  <a:gd name="T12" fmla="*/ 0 w 27"/>
                  <a:gd name="T13" fmla="*/ 0 h 28"/>
                  <a:gd name="T14" fmla="*/ 0 w 27"/>
                  <a:gd name="T15" fmla="*/ 0 h 28"/>
                  <a:gd name="T16" fmla="*/ 0 w 27"/>
                  <a:gd name="T17" fmla="*/ 0 h 28"/>
                  <a:gd name="T18" fmla="*/ 0 w 27"/>
                  <a:gd name="T19" fmla="*/ 0 h 28"/>
                  <a:gd name="T20" fmla="*/ 0 w 27"/>
                  <a:gd name="T21" fmla="*/ 0 h 28"/>
                  <a:gd name="T22" fmla="*/ 0 w 27"/>
                  <a:gd name="T23" fmla="*/ 0 h 28"/>
                  <a:gd name="T24" fmla="*/ 0 w 27"/>
                  <a:gd name="T25" fmla="*/ 0 h 28"/>
                  <a:gd name="T26" fmla="*/ 0 w 27"/>
                  <a:gd name="T27" fmla="*/ 0 h 28"/>
                  <a:gd name="T28" fmla="*/ 0 w 27"/>
                  <a:gd name="T29" fmla="*/ 0 h 28"/>
                  <a:gd name="T30" fmla="*/ 0 w 27"/>
                  <a:gd name="T31" fmla="*/ 0 h 28"/>
                  <a:gd name="T32" fmla="*/ 0 w 27"/>
                  <a:gd name="T33" fmla="*/ 0 h 2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7"/>
                  <a:gd name="T52" fmla="*/ 0 h 28"/>
                  <a:gd name="T53" fmla="*/ 27 w 27"/>
                  <a:gd name="T54" fmla="*/ 28 h 2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7" h="28">
                    <a:moveTo>
                      <a:pt x="2" y="20"/>
                    </a:moveTo>
                    <a:lnTo>
                      <a:pt x="4" y="23"/>
                    </a:lnTo>
                    <a:lnTo>
                      <a:pt x="8" y="27"/>
                    </a:lnTo>
                    <a:lnTo>
                      <a:pt x="13" y="28"/>
                    </a:lnTo>
                    <a:lnTo>
                      <a:pt x="19" y="27"/>
                    </a:lnTo>
                    <a:lnTo>
                      <a:pt x="22" y="23"/>
                    </a:lnTo>
                    <a:lnTo>
                      <a:pt x="26" y="19"/>
                    </a:lnTo>
                    <a:lnTo>
                      <a:pt x="27" y="14"/>
                    </a:lnTo>
                    <a:lnTo>
                      <a:pt x="26" y="9"/>
                    </a:lnTo>
                    <a:lnTo>
                      <a:pt x="22" y="5"/>
                    </a:lnTo>
                    <a:lnTo>
                      <a:pt x="19" y="1"/>
                    </a:lnTo>
                    <a:lnTo>
                      <a:pt x="13" y="0"/>
                    </a:lnTo>
                    <a:lnTo>
                      <a:pt x="8" y="1"/>
                    </a:lnTo>
                    <a:lnTo>
                      <a:pt x="4" y="5"/>
                    </a:lnTo>
                    <a:lnTo>
                      <a:pt x="2" y="9"/>
                    </a:lnTo>
                    <a:lnTo>
                      <a:pt x="0" y="14"/>
                    </a:lnTo>
                    <a:lnTo>
                      <a:pt x="2" y="20"/>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671" name="Freeform 376"/>
              <p:cNvSpPr>
                <a:spLocks/>
              </p:cNvSpPr>
              <p:nvPr/>
            </p:nvSpPr>
            <p:spPr bwMode="auto">
              <a:xfrm>
                <a:off x="-925" y="2730"/>
                <a:ext cx="10" cy="9"/>
              </a:xfrm>
              <a:custGeom>
                <a:avLst/>
                <a:gdLst>
                  <a:gd name="T0" fmla="*/ 0 w 20"/>
                  <a:gd name="T1" fmla="*/ 0 h 20"/>
                  <a:gd name="T2" fmla="*/ 0 w 20"/>
                  <a:gd name="T3" fmla="*/ 0 h 20"/>
                  <a:gd name="T4" fmla="*/ 1 w 20"/>
                  <a:gd name="T5" fmla="*/ 0 h 20"/>
                  <a:gd name="T6" fmla="*/ 1 w 20"/>
                  <a:gd name="T7" fmla="*/ 0 h 20"/>
                  <a:gd name="T8" fmla="*/ 1 w 20"/>
                  <a:gd name="T9" fmla="*/ 0 h 20"/>
                  <a:gd name="T10" fmla="*/ 1 w 20"/>
                  <a:gd name="T11" fmla="*/ 0 h 20"/>
                  <a:gd name="T12" fmla="*/ 1 w 20"/>
                  <a:gd name="T13" fmla="*/ 0 h 20"/>
                  <a:gd name="T14" fmla="*/ 1 w 20"/>
                  <a:gd name="T15" fmla="*/ 0 h 20"/>
                  <a:gd name="T16" fmla="*/ 1 w 20"/>
                  <a:gd name="T17" fmla="*/ 0 h 20"/>
                  <a:gd name="T18" fmla="*/ 1 w 20"/>
                  <a:gd name="T19" fmla="*/ 0 h 20"/>
                  <a:gd name="T20" fmla="*/ 1 w 20"/>
                  <a:gd name="T21" fmla="*/ 0 h 20"/>
                  <a:gd name="T22" fmla="*/ 1 w 20"/>
                  <a:gd name="T23" fmla="*/ 0 h 20"/>
                  <a:gd name="T24" fmla="*/ 1 w 20"/>
                  <a:gd name="T25" fmla="*/ 0 h 20"/>
                  <a:gd name="T26" fmla="*/ 1 w 20"/>
                  <a:gd name="T27" fmla="*/ 0 h 20"/>
                  <a:gd name="T28" fmla="*/ 1 w 20"/>
                  <a:gd name="T29" fmla="*/ 0 h 20"/>
                  <a:gd name="T30" fmla="*/ 1 w 20"/>
                  <a:gd name="T31" fmla="*/ 0 h 20"/>
                  <a:gd name="T32" fmla="*/ 0 w 20"/>
                  <a:gd name="T33" fmla="*/ 0 h 2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
                  <a:gd name="T52" fmla="*/ 0 h 20"/>
                  <a:gd name="T53" fmla="*/ 20 w 20"/>
                  <a:gd name="T54" fmla="*/ 20 h 2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 h="20">
                    <a:moveTo>
                      <a:pt x="0" y="8"/>
                    </a:moveTo>
                    <a:lnTo>
                      <a:pt x="0" y="13"/>
                    </a:lnTo>
                    <a:lnTo>
                      <a:pt x="1" y="15"/>
                    </a:lnTo>
                    <a:lnTo>
                      <a:pt x="5" y="19"/>
                    </a:lnTo>
                    <a:lnTo>
                      <a:pt x="8" y="20"/>
                    </a:lnTo>
                    <a:lnTo>
                      <a:pt x="13" y="20"/>
                    </a:lnTo>
                    <a:lnTo>
                      <a:pt x="16" y="19"/>
                    </a:lnTo>
                    <a:lnTo>
                      <a:pt x="18" y="16"/>
                    </a:lnTo>
                    <a:lnTo>
                      <a:pt x="20" y="13"/>
                    </a:lnTo>
                    <a:lnTo>
                      <a:pt x="20" y="8"/>
                    </a:lnTo>
                    <a:lnTo>
                      <a:pt x="18" y="5"/>
                    </a:lnTo>
                    <a:lnTo>
                      <a:pt x="16" y="1"/>
                    </a:lnTo>
                    <a:lnTo>
                      <a:pt x="13" y="0"/>
                    </a:lnTo>
                    <a:lnTo>
                      <a:pt x="8" y="0"/>
                    </a:lnTo>
                    <a:lnTo>
                      <a:pt x="5" y="1"/>
                    </a:lnTo>
                    <a:lnTo>
                      <a:pt x="1" y="5"/>
                    </a:lnTo>
                    <a:lnTo>
                      <a:pt x="0" y="8"/>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672" name="Freeform 377"/>
              <p:cNvSpPr>
                <a:spLocks/>
              </p:cNvSpPr>
              <p:nvPr/>
            </p:nvSpPr>
            <p:spPr bwMode="auto">
              <a:xfrm>
                <a:off x="-969" y="2579"/>
                <a:ext cx="6" cy="6"/>
              </a:xfrm>
              <a:custGeom>
                <a:avLst/>
                <a:gdLst>
                  <a:gd name="T0" fmla="*/ 1 w 12"/>
                  <a:gd name="T1" fmla="*/ 1 h 11"/>
                  <a:gd name="T2" fmla="*/ 1 w 12"/>
                  <a:gd name="T3" fmla="*/ 1 h 11"/>
                  <a:gd name="T4" fmla="*/ 1 w 12"/>
                  <a:gd name="T5" fmla="*/ 1 h 11"/>
                  <a:gd name="T6" fmla="*/ 1 w 12"/>
                  <a:gd name="T7" fmla="*/ 1 h 11"/>
                  <a:gd name="T8" fmla="*/ 1 w 12"/>
                  <a:gd name="T9" fmla="*/ 1 h 11"/>
                  <a:gd name="T10" fmla="*/ 1 w 12"/>
                  <a:gd name="T11" fmla="*/ 1 h 11"/>
                  <a:gd name="T12" fmla="*/ 1 w 12"/>
                  <a:gd name="T13" fmla="*/ 1 h 11"/>
                  <a:gd name="T14" fmla="*/ 1 w 12"/>
                  <a:gd name="T15" fmla="*/ 0 h 11"/>
                  <a:gd name="T16" fmla="*/ 1 w 12"/>
                  <a:gd name="T17" fmla="*/ 0 h 11"/>
                  <a:gd name="T18" fmla="*/ 1 w 12"/>
                  <a:gd name="T19" fmla="*/ 0 h 11"/>
                  <a:gd name="T20" fmla="*/ 1 w 12"/>
                  <a:gd name="T21" fmla="*/ 1 h 11"/>
                  <a:gd name="T22" fmla="*/ 1 w 12"/>
                  <a:gd name="T23" fmla="*/ 1 h 11"/>
                  <a:gd name="T24" fmla="*/ 0 w 12"/>
                  <a:gd name="T25" fmla="*/ 1 h 11"/>
                  <a:gd name="T26" fmla="*/ 1 w 12"/>
                  <a:gd name="T27" fmla="*/ 1 h 11"/>
                  <a:gd name="T28" fmla="*/ 1 w 12"/>
                  <a:gd name="T29" fmla="*/ 1 h 11"/>
                  <a:gd name="T30" fmla="*/ 1 w 12"/>
                  <a:gd name="T31" fmla="*/ 1 h 11"/>
                  <a:gd name="T32" fmla="*/ 1 w 12"/>
                  <a:gd name="T33" fmla="*/ 1 h 1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2"/>
                  <a:gd name="T52" fmla="*/ 0 h 11"/>
                  <a:gd name="T53" fmla="*/ 12 w 12"/>
                  <a:gd name="T54" fmla="*/ 11 h 1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2" h="11">
                    <a:moveTo>
                      <a:pt x="6" y="11"/>
                    </a:moveTo>
                    <a:lnTo>
                      <a:pt x="8" y="11"/>
                    </a:lnTo>
                    <a:lnTo>
                      <a:pt x="11" y="10"/>
                    </a:lnTo>
                    <a:lnTo>
                      <a:pt x="12" y="8"/>
                    </a:lnTo>
                    <a:lnTo>
                      <a:pt x="12" y="5"/>
                    </a:lnTo>
                    <a:lnTo>
                      <a:pt x="12" y="3"/>
                    </a:lnTo>
                    <a:lnTo>
                      <a:pt x="11" y="2"/>
                    </a:lnTo>
                    <a:lnTo>
                      <a:pt x="8" y="0"/>
                    </a:lnTo>
                    <a:lnTo>
                      <a:pt x="6" y="0"/>
                    </a:lnTo>
                    <a:lnTo>
                      <a:pt x="4" y="0"/>
                    </a:lnTo>
                    <a:lnTo>
                      <a:pt x="3" y="2"/>
                    </a:lnTo>
                    <a:lnTo>
                      <a:pt x="2" y="3"/>
                    </a:lnTo>
                    <a:lnTo>
                      <a:pt x="0" y="5"/>
                    </a:lnTo>
                    <a:lnTo>
                      <a:pt x="2" y="8"/>
                    </a:lnTo>
                    <a:lnTo>
                      <a:pt x="3" y="10"/>
                    </a:lnTo>
                    <a:lnTo>
                      <a:pt x="4" y="11"/>
                    </a:lnTo>
                    <a:lnTo>
                      <a:pt x="6" y="11"/>
                    </a:lnTo>
                    <a:close/>
                  </a:path>
                </a:pathLst>
              </a:custGeom>
              <a:solidFill>
                <a:srgbClr val="66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673" name="Freeform 378"/>
              <p:cNvSpPr>
                <a:spLocks/>
              </p:cNvSpPr>
              <p:nvPr/>
            </p:nvSpPr>
            <p:spPr bwMode="auto">
              <a:xfrm>
                <a:off x="-905" y="2582"/>
                <a:ext cx="5" cy="5"/>
              </a:xfrm>
              <a:custGeom>
                <a:avLst/>
                <a:gdLst>
                  <a:gd name="T0" fmla="*/ 0 w 12"/>
                  <a:gd name="T1" fmla="*/ 0 h 11"/>
                  <a:gd name="T2" fmla="*/ 0 w 12"/>
                  <a:gd name="T3" fmla="*/ 0 h 11"/>
                  <a:gd name="T4" fmla="*/ 0 w 12"/>
                  <a:gd name="T5" fmla="*/ 0 h 11"/>
                  <a:gd name="T6" fmla="*/ 0 w 12"/>
                  <a:gd name="T7" fmla="*/ 0 h 11"/>
                  <a:gd name="T8" fmla="*/ 0 w 12"/>
                  <a:gd name="T9" fmla="*/ 0 h 11"/>
                  <a:gd name="T10" fmla="*/ 0 w 12"/>
                  <a:gd name="T11" fmla="*/ 0 h 11"/>
                  <a:gd name="T12" fmla="*/ 0 w 12"/>
                  <a:gd name="T13" fmla="*/ 0 h 11"/>
                  <a:gd name="T14" fmla="*/ 0 w 12"/>
                  <a:gd name="T15" fmla="*/ 0 h 11"/>
                  <a:gd name="T16" fmla="*/ 0 w 12"/>
                  <a:gd name="T17" fmla="*/ 0 h 11"/>
                  <a:gd name="T18" fmla="*/ 0 w 12"/>
                  <a:gd name="T19" fmla="*/ 0 h 11"/>
                  <a:gd name="T20" fmla="*/ 0 w 12"/>
                  <a:gd name="T21" fmla="*/ 0 h 11"/>
                  <a:gd name="T22" fmla="*/ 0 w 12"/>
                  <a:gd name="T23" fmla="*/ 0 h 11"/>
                  <a:gd name="T24" fmla="*/ 0 w 12"/>
                  <a:gd name="T25" fmla="*/ 0 h 11"/>
                  <a:gd name="T26" fmla="*/ 0 w 12"/>
                  <a:gd name="T27" fmla="*/ 0 h 11"/>
                  <a:gd name="T28" fmla="*/ 0 w 12"/>
                  <a:gd name="T29" fmla="*/ 0 h 11"/>
                  <a:gd name="T30" fmla="*/ 0 w 12"/>
                  <a:gd name="T31" fmla="*/ 0 h 11"/>
                  <a:gd name="T32" fmla="*/ 0 w 12"/>
                  <a:gd name="T33" fmla="*/ 0 h 1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2"/>
                  <a:gd name="T52" fmla="*/ 0 h 11"/>
                  <a:gd name="T53" fmla="*/ 12 w 12"/>
                  <a:gd name="T54" fmla="*/ 11 h 1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2" h="11">
                    <a:moveTo>
                      <a:pt x="9" y="10"/>
                    </a:moveTo>
                    <a:lnTo>
                      <a:pt x="10" y="7"/>
                    </a:lnTo>
                    <a:lnTo>
                      <a:pt x="12" y="6"/>
                    </a:lnTo>
                    <a:lnTo>
                      <a:pt x="10" y="4"/>
                    </a:lnTo>
                    <a:lnTo>
                      <a:pt x="9" y="3"/>
                    </a:lnTo>
                    <a:lnTo>
                      <a:pt x="7" y="2"/>
                    </a:lnTo>
                    <a:lnTo>
                      <a:pt x="6" y="0"/>
                    </a:lnTo>
                    <a:lnTo>
                      <a:pt x="4" y="2"/>
                    </a:lnTo>
                    <a:lnTo>
                      <a:pt x="1" y="3"/>
                    </a:lnTo>
                    <a:lnTo>
                      <a:pt x="0" y="4"/>
                    </a:lnTo>
                    <a:lnTo>
                      <a:pt x="0" y="6"/>
                    </a:lnTo>
                    <a:lnTo>
                      <a:pt x="0" y="7"/>
                    </a:lnTo>
                    <a:lnTo>
                      <a:pt x="1" y="10"/>
                    </a:lnTo>
                    <a:lnTo>
                      <a:pt x="4" y="11"/>
                    </a:lnTo>
                    <a:lnTo>
                      <a:pt x="6" y="11"/>
                    </a:lnTo>
                    <a:lnTo>
                      <a:pt x="7" y="11"/>
                    </a:lnTo>
                    <a:lnTo>
                      <a:pt x="9" y="10"/>
                    </a:lnTo>
                    <a:close/>
                  </a:path>
                </a:pathLst>
              </a:custGeom>
              <a:solidFill>
                <a:srgbClr val="66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674" name="Freeform 379"/>
              <p:cNvSpPr>
                <a:spLocks/>
              </p:cNvSpPr>
              <p:nvPr/>
            </p:nvSpPr>
            <p:spPr bwMode="auto">
              <a:xfrm>
                <a:off x="-890" y="2593"/>
                <a:ext cx="5" cy="6"/>
              </a:xfrm>
              <a:custGeom>
                <a:avLst/>
                <a:gdLst>
                  <a:gd name="T0" fmla="*/ 1 w 10"/>
                  <a:gd name="T1" fmla="*/ 1 h 12"/>
                  <a:gd name="T2" fmla="*/ 1 w 10"/>
                  <a:gd name="T3" fmla="*/ 1 h 12"/>
                  <a:gd name="T4" fmla="*/ 1 w 10"/>
                  <a:gd name="T5" fmla="*/ 1 h 12"/>
                  <a:gd name="T6" fmla="*/ 1 w 10"/>
                  <a:gd name="T7" fmla="*/ 1 h 12"/>
                  <a:gd name="T8" fmla="*/ 1 w 10"/>
                  <a:gd name="T9" fmla="*/ 1 h 12"/>
                  <a:gd name="T10" fmla="*/ 1 w 10"/>
                  <a:gd name="T11" fmla="*/ 1 h 12"/>
                  <a:gd name="T12" fmla="*/ 1 w 10"/>
                  <a:gd name="T13" fmla="*/ 0 h 12"/>
                  <a:gd name="T14" fmla="*/ 1 w 10"/>
                  <a:gd name="T15" fmla="*/ 1 h 12"/>
                  <a:gd name="T16" fmla="*/ 1 w 10"/>
                  <a:gd name="T17" fmla="*/ 1 h 12"/>
                  <a:gd name="T18" fmla="*/ 0 w 10"/>
                  <a:gd name="T19" fmla="*/ 1 h 12"/>
                  <a:gd name="T20" fmla="*/ 0 w 10"/>
                  <a:gd name="T21" fmla="*/ 1 h 12"/>
                  <a:gd name="T22" fmla="*/ 0 w 10"/>
                  <a:gd name="T23" fmla="*/ 1 h 12"/>
                  <a:gd name="T24" fmla="*/ 1 w 10"/>
                  <a:gd name="T25" fmla="*/ 1 h 12"/>
                  <a:gd name="T26" fmla="*/ 1 w 10"/>
                  <a:gd name="T27" fmla="*/ 1 h 12"/>
                  <a:gd name="T28" fmla="*/ 1 w 10"/>
                  <a:gd name="T29" fmla="*/ 1 h 12"/>
                  <a:gd name="T30" fmla="*/ 1 w 10"/>
                  <a:gd name="T31" fmla="*/ 1 h 12"/>
                  <a:gd name="T32" fmla="*/ 1 w 10"/>
                  <a:gd name="T33" fmla="*/ 1 h 1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0"/>
                  <a:gd name="T52" fmla="*/ 0 h 12"/>
                  <a:gd name="T53" fmla="*/ 10 w 10"/>
                  <a:gd name="T54" fmla="*/ 12 h 1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0" h="12">
                    <a:moveTo>
                      <a:pt x="8" y="11"/>
                    </a:moveTo>
                    <a:lnTo>
                      <a:pt x="9" y="8"/>
                    </a:lnTo>
                    <a:lnTo>
                      <a:pt x="10" y="6"/>
                    </a:lnTo>
                    <a:lnTo>
                      <a:pt x="9" y="5"/>
                    </a:lnTo>
                    <a:lnTo>
                      <a:pt x="8" y="3"/>
                    </a:lnTo>
                    <a:lnTo>
                      <a:pt x="7" y="1"/>
                    </a:lnTo>
                    <a:lnTo>
                      <a:pt x="5" y="0"/>
                    </a:lnTo>
                    <a:lnTo>
                      <a:pt x="4" y="1"/>
                    </a:lnTo>
                    <a:lnTo>
                      <a:pt x="1" y="3"/>
                    </a:lnTo>
                    <a:lnTo>
                      <a:pt x="0" y="5"/>
                    </a:lnTo>
                    <a:lnTo>
                      <a:pt x="0" y="6"/>
                    </a:lnTo>
                    <a:lnTo>
                      <a:pt x="0" y="8"/>
                    </a:lnTo>
                    <a:lnTo>
                      <a:pt x="1" y="11"/>
                    </a:lnTo>
                    <a:lnTo>
                      <a:pt x="4" y="12"/>
                    </a:lnTo>
                    <a:lnTo>
                      <a:pt x="5" y="12"/>
                    </a:lnTo>
                    <a:lnTo>
                      <a:pt x="7" y="12"/>
                    </a:lnTo>
                    <a:lnTo>
                      <a:pt x="8" y="11"/>
                    </a:lnTo>
                    <a:close/>
                  </a:path>
                </a:pathLst>
              </a:custGeom>
              <a:solidFill>
                <a:srgbClr val="66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675" name="Freeform 380"/>
              <p:cNvSpPr>
                <a:spLocks/>
              </p:cNvSpPr>
              <p:nvPr/>
            </p:nvSpPr>
            <p:spPr bwMode="auto">
              <a:xfrm>
                <a:off x="-874" y="2603"/>
                <a:ext cx="6" cy="5"/>
              </a:xfrm>
              <a:custGeom>
                <a:avLst/>
                <a:gdLst>
                  <a:gd name="T0" fmla="*/ 1 w 12"/>
                  <a:gd name="T1" fmla="*/ 1 h 10"/>
                  <a:gd name="T2" fmla="*/ 1 w 12"/>
                  <a:gd name="T3" fmla="*/ 1 h 10"/>
                  <a:gd name="T4" fmla="*/ 1 w 12"/>
                  <a:gd name="T5" fmla="*/ 1 h 10"/>
                  <a:gd name="T6" fmla="*/ 1 w 12"/>
                  <a:gd name="T7" fmla="*/ 1 h 10"/>
                  <a:gd name="T8" fmla="*/ 1 w 12"/>
                  <a:gd name="T9" fmla="*/ 1 h 10"/>
                  <a:gd name="T10" fmla="*/ 1 w 12"/>
                  <a:gd name="T11" fmla="*/ 1 h 10"/>
                  <a:gd name="T12" fmla="*/ 1 w 12"/>
                  <a:gd name="T13" fmla="*/ 0 h 10"/>
                  <a:gd name="T14" fmla="*/ 1 w 12"/>
                  <a:gd name="T15" fmla="*/ 1 h 10"/>
                  <a:gd name="T16" fmla="*/ 1 w 12"/>
                  <a:gd name="T17" fmla="*/ 1 h 10"/>
                  <a:gd name="T18" fmla="*/ 0 w 12"/>
                  <a:gd name="T19" fmla="*/ 1 h 10"/>
                  <a:gd name="T20" fmla="*/ 0 w 12"/>
                  <a:gd name="T21" fmla="*/ 1 h 10"/>
                  <a:gd name="T22" fmla="*/ 1 w 12"/>
                  <a:gd name="T23" fmla="*/ 1 h 10"/>
                  <a:gd name="T24" fmla="*/ 1 w 12"/>
                  <a:gd name="T25" fmla="*/ 1 h 10"/>
                  <a:gd name="T26" fmla="*/ 1 w 12"/>
                  <a:gd name="T27" fmla="*/ 1 h 10"/>
                  <a:gd name="T28" fmla="*/ 1 w 12"/>
                  <a:gd name="T29" fmla="*/ 1 h 10"/>
                  <a:gd name="T30" fmla="*/ 1 w 12"/>
                  <a:gd name="T31" fmla="*/ 1 h 10"/>
                  <a:gd name="T32" fmla="*/ 1 w 12"/>
                  <a:gd name="T33" fmla="*/ 1 h 1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2"/>
                  <a:gd name="T52" fmla="*/ 0 h 10"/>
                  <a:gd name="T53" fmla="*/ 12 w 12"/>
                  <a:gd name="T54" fmla="*/ 10 h 1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2" h="10">
                    <a:moveTo>
                      <a:pt x="10" y="9"/>
                    </a:moveTo>
                    <a:lnTo>
                      <a:pt x="11" y="7"/>
                    </a:lnTo>
                    <a:lnTo>
                      <a:pt x="12" y="6"/>
                    </a:lnTo>
                    <a:lnTo>
                      <a:pt x="11" y="3"/>
                    </a:lnTo>
                    <a:lnTo>
                      <a:pt x="10" y="2"/>
                    </a:lnTo>
                    <a:lnTo>
                      <a:pt x="7" y="1"/>
                    </a:lnTo>
                    <a:lnTo>
                      <a:pt x="6" y="0"/>
                    </a:lnTo>
                    <a:lnTo>
                      <a:pt x="4" y="1"/>
                    </a:lnTo>
                    <a:lnTo>
                      <a:pt x="2" y="2"/>
                    </a:lnTo>
                    <a:lnTo>
                      <a:pt x="0" y="5"/>
                    </a:lnTo>
                    <a:lnTo>
                      <a:pt x="0" y="6"/>
                    </a:lnTo>
                    <a:lnTo>
                      <a:pt x="2" y="8"/>
                    </a:lnTo>
                    <a:lnTo>
                      <a:pt x="3" y="9"/>
                    </a:lnTo>
                    <a:lnTo>
                      <a:pt x="4" y="10"/>
                    </a:lnTo>
                    <a:lnTo>
                      <a:pt x="6" y="10"/>
                    </a:lnTo>
                    <a:lnTo>
                      <a:pt x="7" y="10"/>
                    </a:lnTo>
                    <a:lnTo>
                      <a:pt x="10" y="9"/>
                    </a:lnTo>
                    <a:close/>
                  </a:path>
                </a:pathLst>
              </a:custGeom>
              <a:solidFill>
                <a:srgbClr val="66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676" name="Freeform 381"/>
              <p:cNvSpPr>
                <a:spLocks/>
              </p:cNvSpPr>
              <p:nvPr/>
            </p:nvSpPr>
            <p:spPr bwMode="auto">
              <a:xfrm>
                <a:off x="-814" y="2550"/>
                <a:ext cx="5" cy="6"/>
              </a:xfrm>
              <a:custGeom>
                <a:avLst/>
                <a:gdLst>
                  <a:gd name="T0" fmla="*/ 0 w 11"/>
                  <a:gd name="T1" fmla="*/ 1 h 11"/>
                  <a:gd name="T2" fmla="*/ 0 w 11"/>
                  <a:gd name="T3" fmla="*/ 1 h 11"/>
                  <a:gd name="T4" fmla="*/ 0 w 11"/>
                  <a:gd name="T5" fmla="*/ 1 h 11"/>
                  <a:gd name="T6" fmla="*/ 0 w 11"/>
                  <a:gd name="T7" fmla="*/ 0 h 11"/>
                  <a:gd name="T8" fmla="*/ 0 w 11"/>
                  <a:gd name="T9" fmla="*/ 0 h 11"/>
                  <a:gd name="T10" fmla="*/ 0 w 11"/>
                  <a:gd name="T11" fmla="*/ 1 h 11"/>
                  <a:gd name="T12" fmla="*/ 0 w 11"/>
                  <a:gd name="T13" fmla="*/ 1 h 11"/>
                  <a:gd name="T14" fmla="*/ 0 w 11"/>
                  <a:gd name="T15" fmla="*/ 1 h 11"/>
                  <a:gd name="T16" fmla="*/ 0 w 11"/>
                  <a:gd name="T17" fmla="*/ 1 h 11"/>
                  <a:gd name="T18" fmla="*/ 0 w 11"/>
                  <a:gd name="T19" fmla="*/ 1 h 11"/>
                  <a:gd name="T20" fmla="*/ 0 w 11"/>
                  <a:gd name="T21" fmla="*/ 1 h 11"/>
                  <a:gd name="T22" fmla="*/ 0 w 11"/>
                  <a:gd name="T23" fmla="*/ 1 h 11"/>
                  <a:gd name="T24" fmla="*/ 0 w 11"/>
                  <a:gd name="T25" fmla="*/ 1 h 11"/>
                  <a:gd name="T26" fmla="*/ 0 w 11"/>
                  <a:gd name="T27" fmla="*/ 1 h 11"/>
                  <a:gd name="T28" fmla="*/ 0 w 11"/>
                  <a:gd name="T29" fmla="*/ 1 h 11"/>
                  <a:gd name="T30" fmla="*/ 0 w 11"/>
                  <a:gd name="T31" fmla="*/ 1 h 11"/>
                  <a:gd name="T32" fmla="*/ 0 w 11"/>
                  <a:gd name="T33" fmla="*/ 1 h 1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
                  <a:gd name="T52" fmla="*/ 0 h 11"/>
                  <a:gd name="T53" fmla="*/ 11 w 11"/>
                  <a:gd name="T54" fmla="*/ 11 h 1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 h="11">
                    <a:moveTo>
                      <a:pt x="11" y="5"/>
                    </a:moveTo>
                    <a:lnTo>
                      <a:pt x="11" y="3"/>
                    </a:lnTo>
                    <a:lnTo>
                      <a:pt x="8" y="1"/>
                    </a:lnTo>
                    <a:lnTo>
                      <a:pt x="7" y="0"/>
                    </a:lnTo>
                    <a:lnTo>
                      <a:pt x="5" y="0"/>
                    </a:lnTo>
                    <a:lnTo>
                      <a:pt x="2" y="1"/>
                    </a:lnTo>
                    <a:lnTo>
                      <a:pt x="1" y="2"/>
                    </a:lnTo>
                    <a:lnTo>
                      <a:pt x="0" y="5"/>
                    </a:lnTo>
                    <a:lnTo>
                      <a:pt x="0" y="7"/>
                    </a:lnTo>
                    <a:lnTo>
                      <a:pt x="1" y="8"/>
                    </a:lnTo>
                    <a:lnTo>
                      <a:pt x="2" y="10"/>
                    </a:lnTo>
                    <a:lnTo>
                      <a:pt x="5" y="11"/>
                    </a:lnTo>
                    <a:lnTo>
                      <a:pt x="7" y="11"/>
                    </a:lnTo>
                    <a:lnTo>
                      <a:pt x="8" y="10"/>
                    </a:lnTo>
                    <a:lnTo>
                      <a:pt x="11" y="9"/>
                    </a:lnTo>
                    <a:lnTo>
                      <a:pt x="11" y="7"/>
                    </a:lnTo>
                    <a:lnTo>
                      <a:pt x="11" y="5"/>
                    </a:lnTo>
                    <a:close/>
                  </a:path>
                </a:pathLst>
              </a:custGeom>
              <a:solidFill>
                <a:srgbClr val="66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677" name="Freeform 382"/>
              <p:cNvSpPr>
                <a:spLocks/>
              </p:cNvSpPr>
              <p:nvPr/>
            </p:nvSpPr>
            <p:spPr bwMode="auto">
              <a:xfrm>
                <a:off x="-797" y="2544"/>
                <a:ext cx="6" cy="5"/>
              </a:xfrm>
              <a:custGeom>
                <a:avLst/>
                <a:gdLst>
                  <a:gd name="T0" fmla="*/ 1 w 10"/>
                  <a:gd name="T1" fmla="*/ 0 h 11"/>
                  <a:gd name="T2" fmla="*/ 1 w 10"/>
                  <a:gd name="T3" fmla="*/ 0 h 11"/>
                  <a:gd name="T4" fmla="*/ 1 w 10"/>
                  <a:gd name="T5" fmla="*/ 0 h 11"/>
                  <a:gd name="T6" fmla="*/ 1 w 10"/>
                  <a:gd name="T7" fmla="*/ 0 h 11"/>
                  <a:gd name="T8" fmla="*/ 1 w 10"/>
                  <a:gd name="T9" fmla="*/ 0 h 11"/>
                  <a:gd name="T10" fmla="*/ 1 w 10"/>
                  <a:gd name="T11" fmla="*/ 0 h 11"/>
                  <a:gd name="T12" fmla="*/ 1 w 10"/>
                  <a:gd name="T13" fmla="*/ 0 h 11"/>
                  <a:gd name="T14" fmla="*/ 0 w 10"/>
                  <a:gd name="T15" fmla="*/ 0 h 11"/>
                  <a:gd name="T16" fmla="*/ 0 w 10"/>
                  <a:gd name="T17" fmla="*/ 0 h 11"/>
                  <a:gd name="T18" fmla="*/ 1 w 10"/>
                  <a:gd name="T19" fmla="*/ 0 h 11"/>
                  <a:gd name="T20" fmla="*/ 1 w 10"/>
                  <a:gd name="T21" fmla="*/ 0 h 11"/>
                  <a:gd name="T22" fmla="*/ 1 w 10"/>
                  <a:gd name="T23" fmla="*/ 0 h 11"/>
                  <a:gd name="T24" fmla="*/ 1 w 10"/>
                  <a:gd name="T25" fmla="*/ 0 h 11"/>
                  <a:gd name="T26" fmla="*/ 1 w 10"/>
                  <a:gd name="T27" fmla="*/ 0 h 11"/>
                  <a:gd name="T28" fmla="*/ 1 w 10"/>
                  <a:gd name="T29" fmla="*/ 0 h 11"/>
                  <a:gd name="T30" fmla="*/ 1 w 10"/>
                  <a:gd name="T31" fmla="*/ 0 h 11"/>
                  <a:gd name="T32" fmla="*/ 1 w 10"/>
                  <a:gd name="T33" fmla="*/ 0 h 1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0"/>
                  <a:gd name="T52" fmla="*/ 0 h 11"/>
                  <a:gd name="T53" fmla="*/ 10 w 10"/>
                  <a:gd name="T54" fmla="*/ 11 h 1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0" h="11">
                    <a:moveTo>
                      <a:pt x="10" y="5"/>
                    </a:moveTo>
                    <a:lnTo>
                      <a:pt x="9" y="3"/>
                    </a:lnTo>
                    <a:lnTo>
                      <a:pt x="8" y="2"/>
                    </a:lnTo>
                    <a:lnTo>
                      <a:pt x="6" y="0"/>
                    </a:lnTo>
                    <a:lnTo>
                      <a:pt x="4" y="0"/>
                    </a:lnTo>
                    <a:lnTo>
                      <a:pt x="2" y="2"/>
                    </a:lnTo>
                    <a:lnTo>
                      <a:pt x="1" y="3"/>
                    </a:lnTo>
                    <a:lnTo>
                      <a:pt x="0" y="5"/>
                    </a:lnTo>
                    <a:lnTo>
                      <a:pt x="0" y="7"/>
                    </a:lnTo>
                    <a:lnTo>
                      <a:pt x="1" y="8"/>
                    </a:lnTo>
                    <a:lnTo>
                      <a:pt x="2" y="11"/>
                    </a:lnTo>
                    <a:lnTo>
                      <a:pt x="3" y="11"/>
                    </a:lnTo>
                    <a:lnTo>
                      <a:pt x="6" y="11"/>
                    </a:lnTo>
                    <a:lnTo>
                      <a:pt x="8" y="11"/>
                    </a:lnTo>
                    <a:lnTo>
                      <a:pt x="9" y="10"/>
                    </a:lnTo>
                    <a:lnTo>
                      <a:pt x="10" y="7"/>
                    </a:lnTo>
                    <a:lnTo>
                      <a:pt x="10" y="5"/>
                    </a:lnTo>
                    <a:close/>
                  </a:path>
                </a:pathLst>
              </a:custGeom>
              <a:solidFill>
                <a:srgbClr val="66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678" name="Freeform 383"/>
              <p:cNvSpPr>
                <a:spLocks/>
              </p:cNvSpPr>
              <p:nvPr/>
            </p:nvSpPr>
            <p:spPr bwMode="auto">
              <a:xfrm>
                <a:off x="-779" y="2536"/>
                <a:ext cx="5" cy="5"/>
              </a:xfrm>
              <a:custGeom>
                <a:avLst/>
                <a:gdLst>
                  <a:gd name="T0" fmla="*/ 0 w 12"/>
                  <a:gd name="T1" fmla="*/ 1 h 10"/>
                  <a:gd name="T2" fmla="*/ 0 w 12"/>
                  <a:gd name="T3" fmla="*/ 1 h 10"/>
                  <a:gd name="T4" fmla="*/ 0 w 12"/>
                  <a:gd name="T5" fmla="*/ 1 h 10"/>
                  <a:gd name="T6" fmla="*/ 0 w 12"/>
                  <a:gd name="T7" fmla="*/ 0 h 10"/>
                  <a:gd name="T8" fmla="*/ 0 w 12"/>
                  <a:gd name="T9" fmla="*/ 0 h 10"/>
                  <a:gd name="T10" fmla="*/ 0 w 12"/>
                  <a:gd name="T11" fmla="*/ 1 h 10"/>
                  <a:gd name="T12" fmla="*/ 0 w 12"/>
                  <a:gd name="T13" fmla="*/ 1 h 10"/>
                  <a:gd name="T14" fmla="*/ 0 w 12"/>
                  <a:gd name="T15" fmla="*/ 1 h 10"/>
                  <a:gd name="T16" fmla="*/ 0 w 12"/>
                  <a:gd name="T17" fmla="*/ 1 h 10"/>
                  <a:gd name="T18" fmla="*/ 0 w 12"/>
                  <a:gd name="T19" fmla="*/ 1 h 10"/>
                  <a:gd name="T20" fmla="*/ 0 w 12"/>
                  <a:gd name="T21" fmla="*/ 1 h 10"/>
                  <a:gd name="T22" fmla="*/ 0 w 12"/>
                  <a:gd name="T23" fmla="*/ 1 h 10"/>
                  <a:gd name="T24" fmla="*/ 0 w 12"/>
                  <a:gd name="T25" fmla="*/ 1 h 10"/>
                  <a:gd name="T26" fmla="*/ 0 w 12"/>
                  <a:gd name="T27" fmla="*/ 1 h 10"/>
                  <a:gd name="T28" fmla="*/ 0 w 12"/>
                  <a:gd name="T29" fmla="*/ 1 h 10"/>
                  <a:gd name="T30" fmla="*/ 0 w 12"/>
                  <a:gd name="T31" fmla="*/ 1 h 10"/>
                  <a:gd name="T32" fmla="*/ 0 w 12"/>
                  <a:gd name="T33" fmla="*/ 1 h 1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2"/>
                  <a:gd name="T52" fmla="*/ 0 h 10"/>
                  <a:gd name="T53" fmla="*/ 12 w 12"/>
                  <a:gd name="T54" fmla="*/ 10 h 1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2" h="10">
                    <a:moveTo>
                      <a:pt x="12" y="5"/>
                    </a:moveTo>
                    <a:lnTo>
                      <a:pt x="11" y="2"/>
                    </a:lnTo>
                    <a:lnTo>
                      <a:pt x="10" y="1"/>
                    </a:lnTo>
                    <a:lnTo>
                      <a:pt x="7" y="0"/>
                    </a:lnTo>
                    <a:lnTo>
                      <a:pt x="5" y="0"/>
                    </a:lnTo>
                    <a:lnTo>
                      <a:pt x="4" y="1"/>
                    </a:lnTo>
                    <a:lnTo>
                      <a:pt x="2" y="2"/>
                    </a:lnTo>
                    <a:lnTo>
                      <a:pt x="0" y="5"/>
                    </a:lnTo>
                    <a:lnTo>
                      <a:pt x="0" y="7"/>
                    </a:lnTo>
                    <a:lnTo>
                      <a:pt x="2" y="8"/>
                    </a:lnTo>
                    <a:lnTo>
                      <a:pt x="3" y="10"/>
                    </a:lnTo>
                    <a:lnTo>
                      <a:pt x="5" y="10"/>
                    </a:lnTo>
                    <a:lnTo>
                      <a:pt x="7" y="10"/>
                    </a:lnTo>
                    <a:lnTo>
                      <a:pt x="8" y="10"/>
                    </a:lnTo>
                    <a:lnTo>
                      <a:pt x="11" y="9"/>
                    </a:lnTo>
                    <a:lnTo>
                      <a:pt x="12" y="7"/>
                    </a:lnTo>
                    <a:lnTo>
                      <a:pt x="12" y="5"/>
                    </a:lnTo>
                    <a:close/>
                  </a:path>
                </a:pathLst>
              </a:custGeom>
              <a:solidFill>
                <a:srgbClr val="66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679" name="Freeform 384"/>
              <p:cNvSpPr>
                <a:spLocks/>
              </p:cNvSpPr>
              <p:nvPr/>
            </p:nvSpPr>
            <p:spPr bwMode="auto">
              <a:xfrm>
                <a:off x="-818" y="2507"/>
                <a:ext cx="5" cy="6"/>
              </a:xfrm>
              <a:custGeom>
                <a:avLst/>
                <a:gdLst>
                  <a:gd name="T0" fmla="*/ 0 w 12"/>
                  <a:gd name="T1" fmla="*/ 1 h 11"/>
                  <a:gd name="T2" fmla="*/ 0 w 12"/>
                  <a:gd name="T3" fmla="*/ 1 h 11"/>
                  <a:gd name="T4" fmla="*/ 0 w 12"/>
                  <a:gd name="T5" fmla="*/ 0 h 11"/>
                  <a:gd name="T6" fmla="*/ 0 w 12"/>
                  <a:gd name="T7" fmla="*/ 1 h 11"/>
                  <a:gd name="T8" fmla="*/ 0 w 12"/>
                  <a:gd name="T9" fmla="*/ 1 h 11"/>
                  <a:gd name="T10" fmla="*/ 0 w 12"/>
                  <a:gd name="T11" fmla="*/ 1 h 11"/>
                  <a:gd name="T12" fmla="*/ 0 w 12"/>
                  <a:gd name="T13" fmla="*/ 1 h 11"/>
                  <a:gd name="T14" fmla="*/ 0 w 12"/>
                  <a:gd name="T15" fmla="*/ 1 h 11"/>
                  <a:gd name="T16" fmla="*/ 0 w 12"/>
                  <a:gd name="T17" fmla="*/ 1 h 11"/>
                  <a:gd name="T18" fmla="*/ 0 w 12"/>
                  <a:gd name="T19" fmla="*/ 1 h 11"/>
                  <a:gd name="T20" fmla="*/ 0 w 12"/>
                  <a:gd name="T21" fmla="*/ 1 h 11"/>
                  <a:gd name="T22" fmla="*/ 0 w 12"/>
                  <a:gd name="T23" fmla="*/ 1 h 11"/>
                  <a:gd name="T24" fmla="*/ 0 w 12"/>
                  <a:gd name="T25" fmla="*/ 1 h 11"/>
                  <a:gd name="T26" fmla="*/ 0 w 12"/>
                  <a:gd name="T27" fmla="*/ 1 h 11"/>
                  <a:gd name="T28" fmla="*/ 0 w 12"/>
                  <a:gd name="T29" fmla="*/ 1 h 11"/>
                  <a:gd name="T30" fmla="*/ 0 w 12"/>
                  <a:gd name="T31" fmla="*/ 1 h 11"/>
                  <a:gd name="T32" fmla="*/ 0 w 12"/>
                  <a:gd name="T33" fmla="*/ 1 h 1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2"/>
                  <a:gd name="T52" fmla="*/ 0 h 11"/>
                  <a:gd name="T53" fmla="*/ 12 w 12"/>
                  <a:gd name="T54" fmla="*/ 11 h 1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2" h="11">
                    <a:moveTo>
                      <a:pt x="9" y="2"/>
                    </a:moveTo>
                    <a:lnTo>
                      <a:pt x="7" y="1"/>
                    </a:lnTo>
                    <a:lnTo>
                      <a:pt x="6" y="0"/>
                    </a:lnTo>
                    <a:lnTo>
                      <a:pt x="4" y="1"/>
                    </a:lnTo>
                    <a:lnTo>
                      <a:pt x="1" y="2"/>
                    </a:lnTo>
                    <a:lnTo>
                      <a:pt x="0" y="4"/>
                    </a:lnTo>
                    <a:lnTo>
                      <a:pt x="0" y="5"/>
                    </a:lnTo>
                    <a:lnTo>
                      <a:pt x="1" y="8"/>
                    </a:lnTo>
                    <a:lnTo>
                      <a:pt x="2" y="10"/>
                    </a:lnTo>
                    <a:lnTo>
                      <a:pt x="5" y="11"/>
                    </a:lnTo>
                    <a:lnTo>
                      <a:pt x="6" y="11"/>
                    </a:lnTo>
                    <a:lnTo>
                      <a:pt x="8" y="10"/>
                    </a:lnTo>
                    <a:lnTo>
                      <a:pt x="9" y="9"/>
                    </a:lnTo>
                    <a:lnTo>
                      <a:pt x="10" y="7"/>
                    </a:lnTo>
                    <a:lnTo>
                      <a:pt x="12" y="5"/>
                    </a:lnTo>
                    <a:lnTo>
                      <a:pt x="10" y="3"/>
                    </a:lnTo>
                    <a:lnTo>
                      <a:pt x="9" y="2"/>
                    </a:lnTo>
                    <a:close/>
                  </a:path>
                </a:pathLst>
              </a:custGeom>
              <a:solidFill>
                <a:srgbClr val="66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680" name="Freeform 385"/>
              <p:cNvSpPr>
                <a:spLocks/>
              </p:cNvSpPr>
              <p:nvPr/>
            </p:nvSpPr>
            <p:spPr bwMode="auto">
              <a:xfrm>
                <a:off x="-801" y="2498"/>
                <a:ext cx="6" cy="5"/>
              </a:xfrm>
              <a:custGeom>
                <a:avLst/>
                <a:gdLst>
                  <a:gd name="T0" fmla="*/ 1 w 11"/>
                  <a:gd name="T1" fmla="*/ 0 h 11"/>
                  <a:gd name="T2" fmla="*/ 1 w 11"/>
                  <a:gd name="T3" fmla="*/ 0 h 11"/>
                  <a:gd name="T4" fmla="*/ 1 w 11"/>
                  <a:gd name="T5" fmla="*/ 0 h 11"/>
                  <a:gd name="T6" fmla="*/ 1 w 11"/>
                  <a:gd name="T7" fmla="*/ 0 h 11"/>
                  <a:gd name="T8" fmla="*/ 1 w 11"/>
                  <a:gd name="T9" fmla="*/ 0 h 11"/>
                  <a:gd name="T10" fmla="*/ 0 w 11"/>
                  <a:gd name="T11" fmla="*/ 0 h 11"/>
                  <a:gd name="T12" fmla="*/ 0 w 11"/>
                  <a:gd name="T13" fmla="*/ 0 h 11"/>
                  <a:gd name="T14" fmla="*/ 1 w 11"/>
                  <a:gd name="T15" fmla="*/ 0 h 11"/>
                  <a:gd name="T16" fmla="*/ 1 w 11"/>
                  <a:gd name="T17" fmla="*/ 0 h 11"/>
                  <a:gd name="T18" fmla="*/ 1 w 11"/>
                  <a:gd name="T19" fmla="*/ 0 h 11"/>
                  <a:gd name="T20" fmla="*/ 1 w 11"/>
                  <a:gd name="T21" fmla="*/ 0 h 11"/>
                  <a:gd name="T22" fmla="*/ 1 w 11"/>
                  <a:gd name="T23" fmla="*/ 0 h 11"/>
                  <a:gd name="T24" fmla="*/ 1 w 11"/>
                  <a:gd name="T25" fmla="*/ 0 h 11"/>
                  <a:gd name="T26" fmla="*/ 1 w 11"/>
                  <a:gd name="T27" fmla="*/ 0 h 11"/>
                  <a:gd name="T28" fmla="*/ 1 w 11"/>
                  <a:gd name="T29" fmla="*/ 0 h 11"/>
                  <a:gd name="T30" fmla="*/ 1 w 11"/>
                  <a:gd name="T31" fmla="*/ 0 h 11"/>
                  <a:gd name="T32" fmla="*/ 1 w 11"/>
                  <a:gd name="T33" fmla="*/ 0 h 1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
                  <a:gd name="T52" fmla="*/ 0 h 11"/>
                  <a:gd name="T53" fmla="*/ 11 w 11"/>
                  <a:gd name="T54" fmla="*/ 11 h 1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 h="11">
                    <a:moveTo>
                      <a:pt x="9" y="1"/>
                    </a:moveTo>
                    <a:lnTo>
                      <a:pt x="7" y="0"/>
                    </a:lnTo>
                    <a:lnTo>
                      <a:pt x="6" y="0"/>
                    </a:lnTo>
                    <a:lnTo>
                      <a:pt x="3" y="1"/>
                    </a:lnTo>
                    <a:lnTo>
                      <a:pt x="1" y="3"/>
                    </a:lnTo>
                    <a:lnTo>
                      <a:pt x="0" y="4"/>
                    </a:lnTo>
                    <a:lnTo>
                      <a:pt x="0" y="6"/>
                    </a:lnTo>
                    <a:lnTo>
                      <a:pt x="1" y="7"/>
                    </a:lnTo>
                    <a:lnTo>
                      <a:pt x="2" y="9"/>
                    </a:lnTo>
                    <a:lnTo>
                      <a:pt x="4" y="11"/>
                    </a:lnTo>
                    <a:lnTo>
                      <a:pt x="6" y="11"/>
                    </a:lnTo>
                    <a:lnTo>
                      <a:pt x="8" y="11"/>
                    </a:lnTo>
                    <a:lnTo>
                      <a:pt x="9" y="9"/>
                    </a:lnTo>
                    <a:lnTo>
                      <a:pt x="10" y="7"/>
                    </a:lnTo>
                    <a:lnTo>
                      <a:pt x="11" y="5"/>
                    </a:lnTo>
                    <a:lnTo>
                      <a:pt x="10" y="4"/>
                    </a:lnTo>
                    <a:lnTo>
                      <a:pt x="9" y="1"/>
                    </a:lnTo>
                    <a:close/>
                  </a:path>
                </a:pathLst>
              </a:custGeom>
              <a:solidFill>
                <a:srgbClr val="66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681" name="Freeform 386"/>
              <p:cNvSpPr>
                <a:spLocks/>
              </p:cNvSpPr>
              <p:nvPr/>
            </p:nvSpPr>
            <p:spPr bwMode="auto">
              <a:xfrm>
                <a:off x="-787" y="2484"/>
                <a:ext cx="5" cy="6"/>
              </a:xfrm>
              <a:custGeom>
                <a:avLst/>
                <a:gdLst>
                  <a:gd name="T0" fmla="*/ 0 w 11"/>
                  <a:gd name="T1" fmla="*/ 1 h 11"/>
                  <a:gd name="T2" fmla="*/ 0 w 11"/>
                  <a:gd name="T3" fmla="*/ 1 h 11"/>
                  <a:gd name="T4" fmla="*/ 0 w 11"/>
                  <a:gd name="T5" fmla="*/ 0 h 11"/>
                  <a:gd name="T6" fmla="*/ 0 w 11"/>
                  <a:gd name="T7" fmla="*/ 1 h 11"/>
                  <a:gd name="T8" fmla="*/ 0 w 11"/>
                  <a:gd name="T9" fmla="*/ 1 h 11"/>
                  <a:gd name="T10" fmla="*/ 0 w 11"/>
                  <a:gd name="T11" fmla="*/ 1 h 11"/>
                  <a:gd name="T12" fmla="*/ 0 w 11"/>
                  <a:gd name="T13" fmla="*/ 1 h 11"/>
                  <a:gd name="T14" fmla="*/ 0 w 11"/>
                  <a:gd name="T15" fmla="*/ 1 h 11"/>
                  <a:gd name="T16" fmla="*/ 0 w 11"/>
                  <a:gd name="T17" fmla="*/ 1 h 11"/>
                  <a:gd name="T18" fmla="*/ 0 w 11"/>
                  <a:gd name="T19" fmla="*/ 1 h 11"/>
                  <a:gd name="T20" fmla="*/ 0 w 11"/>
                  <a:gd name="T21" fmla="*/ 1 h 11"/>
                  <a:gd name="T22" fmla="*/ 0 w 11"/>
                  <a:gd name="T23" fmla="*/ 1 h 11"/>
                  <a:gd name="T24" fmla="*/ 0 w 11"/>
                  <a:gd name="T25" fmla="*/ 1 h 11"/>
                  <a:gd name="T26" fmla="*/ 0 w 11"/>
                  <a:gd name="T27" fmla="*/ 1 h 11"/>
                  <a:gd name="T28" fmla="*/ 0 w 11"/>
                  <a:gd name="T29" fmla="*/ 1 h 11"/>
                  <a:gd name="T30" fmla="*/ 0 w 11"/>
                  <a:gd name="T31" fmla="*/ 1 h 11"/>
                  <a:gd name="T32" fmla="*/ 0 w 11"/>
                  <a:gd name="T33" fmla="*/ 1 h 1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
                  <a:gd name="T52" fmla="*/ 0 h 11"/>
                  <a:gd name="T53" fmla="*/ 11 w 11"/>
                  <a:gd name="T54" fmla="*/ 11 h 1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 h="11">
                    <a:moveTo>
                      <a:pt x="9" y="2"/>
                    </a:moveTo>
                    <a:lnTo>
                      <a:pt x="6" y="1"/>
                    </a:lnTo>
                    <a:lnTo>
                      <a:pt x="5" y="0"/>
                    </a:lnTo>
                    <a:lnTo>
                      <a:pt x="3" y="1"/>
                    </a:lnTo>
                    <a:lnTo>
                      <a:pt x="2" y="2"/>
                    </a:lnTo>
                    <a:lnTo>
                      <a:pt x="0" y="4"/>
                    </a:lnTo>
                    <a:lnTo>
                      <a:pt x="0" y="5"/>
                    </a:lnTo>
                    <a:lnTo>
                      <a:pt x="0" y="8"/>
                    </a:lnTo>
                    <a:lnTo>
                      <a:pt x="2" y="10"/>
                    </a:lnTo>
                    <a:lnTo>
                      <a:pt x="4" y="11"/>
                    </a:lnTo>
                    <a:lnTo>
                      <a:pt x="6" y="11"/>
                    </a:lnTo>
                    <a:lnTo>
                      <a:pt x="7" y="10"/>
                    </a:lnTo>
                    <a:lnTo>
                      <a:pt x="10" y="9"/>
                    </a:lnTo>
                    <a:lnTo>
                      <a:pt x="11" y="6"/>
                    </a:lnTo>
                    <a:lnTo>
                      <a:pt x="11" y="5"/>
                    </a:lnTo>
                    <a:lnTo>
                      <a:pt x="10" y="3"/>
                    </a:lnTo>
                    <a:lnTo>
                      <a:pt x="9" y="2"/>
                    </a:lnTo>
                    <a:close/>
                  </a:path>
                </a:pathLst>
              </a:custGeom>
              <a:solidFill>
                <a:srgbClr val="66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682" name="Freeform 387"/>
              <p:cNvSpPr>
                <a:spLocks/>
              </p:cNvSpPr>
              <p:nvPr/>
            </p:nvSpPr>
            <p:spPr bwMode="auto">
              <a:xfrm>
                <a:off x="-776" y="2469"/>
                <a:ext cx="5" cy="6"/>
              </a:xfrm>
              <a:custGeom>
                <a:avLst/>
                <a:gdLst>
                  <a:gd name="T0" fmla="*/ 0 w 11"/>
                  <a:gd name="T1" fmla="*/ 1 h 12"/>
                  <a:gd name="T2" fmla="*/ 0 w 11"/>
                  <a:gd name="T3" fmla="*/ 1 h 12"/>
                  <a:gd name="T4" fmla="*/ 0 w 11"/>
                  <a:gd name="T5" fmla="*/ 0 h 12"/>
                  <a:gd name="T6" fmla="*/ 0 w 11"/>
                  <a:gd name="T7" fmla="*/ 1 h 12"/>
                  <a:gd name="T8" fmla="*/ 0 w 11"/>
                  <a:gd name="T9" fmla="*/ 1 h 12"/>
                  <a:gd name="T10" fmla="*/ 0 w 11"/>
                  <a:gd name="T11" fmla="*/ 1 h 12"/>
                  <a:gd name="T12" fmla="*/ 0 w 11"/>
                  <a:gd name="T13" fmla="*/ 1 h 12"/>
                  <a:gd name="T14" fmla="*/ 0 w 11"/>
                  <a:gd name="T15" fmla="*/ 1 h 12"/>
                  <a:gd name="T16" fmla="*/ 0 w 11"/>
                  <a:gd name="T17" fmla="*/ 1 h 12"/>
                  <a:gd name="T18" fmla="*/ 0 w 11"/>
                  <a:gd name="T19" fmla="*/ 1 h 12"/>
                  <a:gd name="T20" fmla="*/ 0 w 11"/>
                  <a:gd name="T21" fmla="*/ 1 h 12"/>
                  <a:gd name="T22" fmla="*/ 0 w 11"/>
                  <a:gd name="T23" fmla="*/ 1 h 12"/>
                  <a:gd name="T24" fmla="*/ 0 w 11"/>
                  <a:gd name="T25" fmla="*/ 1 h 12"/>
                  <a:gd name="T26" fmla="*/ 0 w 11"/>
                  <a:gd name="T27" fmla="*/ 1 h 12"/>
                  <a:gd name="T28" fmla="*/ 0 w 11"/>
                  <a:gd name="T29" fmla="*/ 1 h 12"/>
                  <a:gd name="T30" fmla="*/ 0 w 11"/>
                  <a:gd name="T31" fmla="*/ 1 h 12"/>
                  <a:gd name="T32" fmla="*/ 0 w 11"/>
                  <a:gd name="T33" fmla="*/ 1 h 1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
                  <a:gd name="T52" fmla="*/ 0 h 12"/>
                  <a:gd name="T53" fmla="*/ 11 w 11"/>
                  <a:gd name="T54" fmla="*/ 12 h 1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 h="12">
                    <a:moveTo>
                      <a:pt x="8" y="3"/>
                    </a:moveTo>
                    <a:lnTo>
                      <a:pt x="6" y="2"/>
                    </a:lnTo>
                    <a:lnTo>
                      <a:pt x="5" y="0"/>
                    </a:lnTo>
                    <a:lnTo>
                      <a:pt x="2" y="2"/>
                    </a:lnTo>
                    <a:lnTo>
                      <a:pt x="1" y="3"/>
                    </a:lnTo>
                    <a:lnTo>
                      <a:pt x="0" y="5"/>
                    </a:lnTo>
                    <a:lnTo>
                      <a:pt x="0" y="6"/>
                    </a:lnTo>
                    <a:lnTo>
                      <a:pt x="0" y="9"/>
                    </a:lnTo>
                    <a:lnTo>
                      <a:pt x="1" y="11"/>
                    </a:lnTo>
                    <a:lnTo>
                      <a:pt x="4" y="12"/>
                    </a:lnTo>
                    <a:lnTo>
                      <a:pt x="6" y="12"/>
                    </a:lnTo>
                    <a:lnTo>
                      <a:pt x="7" y="12"/>
                    </a:lnTo>
                    <a:lnTo>
                      <a:pt x="9" y="11"/>
                    </a:lnTo>
                    <a:lnTo>
                      <a:pt x="11" y="9"/>
                    </a:lnTo>
                    <a:lnTo>
                      <a:pt x="11" y="6"/>
                    </a:lnTo>
                    <a:lnTo>
                      <a:pt x="9" y="5"/>
                    </a:lnTo>
                    <a:lnTo>
                      <a:pt x="8" y="3"/>
                    </a:lnTo>
                    <a:close/>
                  </a:path>
                </a:pathLst>
              </a:custGeom>
              <a:solidFill>
                <a:srgbClr val="66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683" name="Freeform 388"/>
              <p:cNvSpPr>
                <a:spLocks/>
              </p:cNvSpPr>
              <p:nvPr/>
            </p:nvSpPr>
            <p:spPr bwMode="auto">
              <a:xfrm>
                <a:off x="-768" y="2451"/>
                <a:ext cx="5" cy="6"/>
              </a:xfrm>
              <a:custGeom>
                <a:avLst/>
                <a:gdLst>
                  <a:gd name="T0" fmla="*/ 0 w 11"/>
                  <a:gd name="T1" fmla="*/ 1 h 10"/>
                  <a:gd name="T2" fmla="*/ 0 w 11"/>
                  <a:gd name="T3" fmla="*/ 0 h 10"/>
                  <a:gd name="T4" fmla="*/ 0 w 11"/>
                  <a:gd name="T5" fmla="*/ 0 h 10"/>
                  <a:gd name="T6" fmla="*/ 0 w 11"/>
                  <a:gd name="T7" fmla="*/ 1 h 10"/>
                  <a:gd name="T8" fmla="*/ 0 w 11"/>
                  <a:gd name="T9" fmla="*/ 1 h 10"/>
                  <a:gd name="T10" fmla="*/ 0 w 11"/>
                  <a:gd name="T11" fmla="*/ 1 h 10"/>
                  <a:gd name="T12" fmla="*/ 0 w 11"/>
                  <a:gd name="T13" fmla="*/ 1 h 10"/>
                  <a:gd name="T14" fmla="*/ 0 w 11"/>
                  <a:gd name="T15" fmla="*/ 1 h 10"/>
                  <a:gd name="T16" fmla="*/ 0 w 11"/>
                  <a:gd name="T17" fmla="*/ 1 h 10"/>
                  <a:gd name="T18" fmla="*/ 0 w 11"/>
                  <a:gd name="T19" fmla="*/ 1 h 10"/>
                  <a:gd name="T20" fmla="*/ 0 w 11"/>
                  <a:gd name="T21" fmla="*/ 1 h 10"/>
                  <a:gd name="T22" fmla="*/ 0 w 11"/>
                  <a:gd name="T23" fmla="*/ 1 h 10"/>
                  <a:gd name="T24" fmla="*/ 0 w 11"/>
                  <a:gd name="T25" fmla="*/ 1 h 10"/>
                  <a:gd name="T26" fmla="*/ 0 w 11"/>
                  <a:gd name="T27" fmla="*/ 1 h 10"/>
                  <a:gd name="T28" fmla="*/ 0 w 11"/>
                  <a:gd name="T29" fmla="*/ 1 h 10"/>
                  <a:gd name="T30" fmla="*/ 0 w 11"/>
                  <a:gd name="T31" fmla="*/ 1 h 10"/>
                  <a:gd name="T32" fmla="*/ 0 w 11"/>
                  <a:gd name="T33" fmla="*/ 1 h 1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
                  <a:gd name="T52" fmla="*/ 0 h 10"/>
                  <a:gd name="T53" fmla="*/ 11 w 11"/>
                  <a:gd name="T54" fmla="*/ 10 h 1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 h="10">
                    <a:moveTo>
                      <a:pt x="9" y="1"/>
                    </a:moveTo>
                    <a:lnTo>
                      <a:pt x="6" y="0"/>
                    </a:lnTo>
                    <a:lnTo>
                      <a:pt x="5" y="0"/>
                    </a:lnTo>
                    <a:lnTo>
                      <a:pt x="3" y="1"/>
                    </a:lnTo>
                    <a:lnTo>
                      <a:pt x="2" y="2"/>
                    </a:lnTo>
                    <a:lnTo>
                      <a:pt x="0" y="5"/>
                    </a:lnTo>
                    <a:lnTo>
                      <a:pt x="0" y="6"/>
                    </a:lnTo>
                    <a:lnTo>
                      <a:pt x="0" y="8"/>
                    </a:lnTo>
                    <a:lnTo>
                      <a:pt x="2" y="9"/>
                    </a:lnTo>
                    <a:lnTo>
                      <a:pt x="4" y="10"/>
                    </a:lnTo>
                    <a:lnTo>
                      <a:pt x="6" y="10"/>
                    </a:lnTo>
                    <a:lnTo>
                      <a:pt x="7" y="10"/>
                    </a:lnTo>
                    <a:lnTo>
                      <a:pt x="10" y="9"/>
                    </a:lnTo>
                    <a:lnTo>
                      <a:pt x="11" y="7"/>
                    </a:lnTo>
                    <a:lnTo>
                      <a:pt x="11" y="5"/>
                    </a:lnTo>
                    <a:lnTo>
                      <a:pt x="10" y="3"/>
                    </a:lnTo>
                    <a:lnTo>
                      <a:pt x="9" y="1"/>
                    </a:lnTo>
                    <a:close/>
                  </a:path>
                </a:pathLst>
              </a:custGeom>
              <a:solidFill>
                <a:srgbClr val="66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grpSp>
      </p:grpSp>
      <p:sp>
        <p:nvSpPr>
          <p:cNvPr id="57355" name="Rectangle 389"/>
          <p:cNvSpPr>
            <a:spLocks noChangeArrowheads="1"/>
          </p:cNvSpPr>
          <p:nvPr/>
        </p:nvSpPr>
        <p:spPr bwMode="auto">
          <a:xfrm rot="-93783">
            <a:off x="5562600" y="3276600"/>
            <a:ext cx="457200" cy="304800"/>
          </a:xfrm>
          <a:prstGeom prst="rect">
            <a:avLst/>
          </a:prstGeom>
          <a:solidFill>
            <a:srgbClr val="FFB367"/>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sp>
        <p:nvSpPr>
          <p:cNvPr id="57356" name="AutoShape 391"/>
          <p:cNvSpPr>
            <a:spLocks noChangeArrowheads="1"/>
          </p:cNvSpPr>
          <p:nvPr/>
        </p:nvSpPr>
        <p:spPr bwMode="auto">
          <a:xfrm>
            <a:off x="5334000" y="3124200"/>
            <a:ext cx="2895600" cy="3429000"/>
          </a:xfrm>
          <a:prstGeom prst="can">
            <a:avLst>
              <a:gd name="adj" fmla="val 22281"/>
            </a:avLst>
          </a:prstGeom>
          <a:solidFill>
            <a:schemeClr val="tx2"/>
          </a:solidFill>
          <a:ln>
            <a:noFill/>
          </a:ln>
          <a:extLst/>
        </p:spPr>
        <p:txBody>
          <a:bodyPr wrap="none" anchor="ct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grpSp>
        <p:nvGrpSpPr>
          <p:cNvPr id="57357" name="Group 629"/>
          <p:cNvGrpSpPr>
            <a:grpSpLocks/>
          </p:cNvGrpSpPr>
          <p:nvPr/>
        </p:nvGrpSpPr>
        <p:grpSpPr bwMode="auto">
          <a:xfrm>
            <a:off x="6096000" y="3657600"/>
            <a:ext cx="1366838" cy="1570038"/>
            <a:chOff x="1531" y="2928"/>
            <a:chExt cx="861" cy="989"/>
          </a:xfrm>
        </p:grpSpPr>
        <p:sp>
          <p:nvSpPr>
            <p:cNvPr id="57590" name="Rectangle 394"/>
            <p:cNvSpPr>
              <a:spLocks noChangeArrowheads="1"/>
            </p:cNvSpPr>
            <p:nvPr/>
          </p:nvSpPr>
          <p:spPr bwMode="auto">
            <a:xfrm rot="698144">
              <a:off x="1531" y="3341"/>
              <a:ext cx="768" cy="576"/>
            </a:xfrm>
            <a:prstGeom prst="rect">
              <a:avLst/>
            </a:prstGeom>
            <a:solidFill>
              <a:srgbClr val="7030A0"/>
            </a:solidFill>
            <a:ln w="9525">
              <a:solidFill>
                <a:srgbClr val="FF5FFF"/>
              </a:solidFill>
              <a:miter lim="800000"/>
              <a:headEnd/>
              <a:tailEnd/>
            </a:ln>
          </p:spPr>
          <p:txBody>
            <a:bodyPr wrap="none" anchor="ct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lgn="ctr">
                <a:spcBef>
                  <a:spcPct val="0"/>
                </a:spcBef>
                <a:buClrTx/>
                <a:buFontTx/>
                <a:buNone/>
              </a:pPr>
              <a:r>
                <a:rPr lang="en-US" altLang="en-US" sz="2000" b="1" i="0" dirty="0">
                  <a:solidFill>
                    <a:schemeClr val="bg1"/>
                  </a:solidFill>
                </a:rPr>
                <a:t>Out of</a:t>
              </a:r>
            </a:p>
            <a:p>
              <a:pPr algn="ctr">
                <a:spcBef>
                  <a:spcPct val="0"/>
                </a:spcBef>
                <a:buClrTx/>
                <a:buFontTx/>
                <a:buNone/>
              </a:pPr>
              <a:r>
                <a:rPr lang="en-US" altLang="en-US" sz="2000" b="1" i="0" dirty="0">
                  <a:solidFill>
                    <a:schemeClr val="bg1"/>
                  </a:solidFill>
                </a:rPr>
                <a:t>Service</a:t>
              </a:r>
            </a:p>
            <a:p>
              <a:pPr algn="ctr">
                <a:spcBef>
                  <a:spcPct val="0"/>
                </a:spcBef>
                <a:buClrTx/>
                <a:buFontTx/>
                <a:buNone/>
              </a:pPr>
              <a:r>
                <a:rPr lang="en-US" altLang="en-US" sz="2000" b="1" i="0" dirty="0">
                  <a:solidFill>
                    <a:schemeClr val="bg1"/>
                  </a:solidFill>
                </a:rPr>
                <a:t>8/11/17</a:t>
              </a:r>
              <a:endParaRPr lang="en-US" altLang="en-US" sz="2400" b="1" i="0" dirty="0">
                <a:solidFill>
                  <a:schemeClr val="bg1"/>
                </a:solidFill>
              </a:endParaRPr>
            </a:p>
          </p:txBody>
        </p:sp>
        <p:sp>
          <p:nvSpPr>
            <p:cNvPr id="57591" name="Line 395"/>
            <p:cNvSpPr>
              <a:spLocks noChangeShapeType="1"/>
            </p:cNvSpPr>
            <p:nvPr/>
          </p:nvSpPr>
          <p:spPr bwMode="auto">
            <a:xfrm rot="698144" flipV="1">
              <a:off x="1632" y="2928"/>
              <a:ext cx="384" cy="384"/>
            </a:xfrm>
            <a:prstGeom prst="line">
              <a:avLst/>
            </a:prstGeom>
            <a:noFill/>
            <a:ln w="9525">
              <a:solidFill>
                <a:srgbClr val="FF5FFF"/>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57592" name="Line 396"/>
            <p:cNvSpPr>
              <a:spLocks noChangeShapeType="1"/>
            </p:cNvSpPr>
            <p:nvPr/>
          </p:nvSpPr>
          <p:spPr bwMode="auto">
            <a:xfrm rot="698144" flipH="1" flipV="1">
              <a:off x="2008" y="3005"/>
              <a:ext cx="384" cy="384"/>
            </a:xfrm>
            <a:prstGeom prst="line">
              <a:avLst/>
            </a:prstGeom>
            <a:noFill/>
            <a:ln w="9525">
              <a:solidFill>
                <a:srgbClr val="FF5FFF"/>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grpSp>
      <p:sp>
        <p:nvSpPr>
          <p:cNvPr id="57358" name="Rectangle 397"/>
          <p:cNvSpPr>
            <a:spLocks noChangeArrowheads="1"/>
          </p:cNvSpPr>
          <p:nvPr/>
        </p:nvSpPr>
        <p:spPr bwMode="auto">
          <a:xfrm>
            <a:off x="-1474788" y="5254625"/>
            <a:ext cx="14288" cy="4445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sp>
        <p:nvSpPr>
          <p:cNvPr id="56336" name="Rectangle 399"/>
          <p:cNvSpPr>
            <a:spLocks noChangeArrowheads="1"/>
          </p:cNvSpPr>
          <p:nvPr/>
        </p:nvSpPr>
        <p:spPr bwMode="auto">
          <a:xfrm>
            <a:off x="484494" y="3898413"/>
            <a:ext cx="38100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marL="228594" indent="-228594" defTabSz="914377" eaLnBrk="1" hangingPunct="1">
              <a:spcBef>
                <a:spcPts val="1000"/>
              </a:spcBef>
              <a:spcAft>
                <a:spcPts val="1000"/>
              </a:spcAft>
              <a:buClr>
                <a:schemeClr val="accent2"/>
              </a:buClr>
              <a:buFont typeface="Arial" panose="020B0604020202020204" pitchFamily="34" charset="0"/>
              <a:buChar char="•"/>
            </a:pPr>
            <a:r>
              <a:rPr lang="en-US" altLang="en-US" sz="2500" i="0" dirty="0">
                <a:solidFill>
                  <a:schemeClr val="bg1"/>
                </a:solidFill>
                <a:latin typeface="+mn-lt"/>
                <a:cs typeface="+mn-cs"/>
              </a:rPr>
              <a:t>Secure</a:t>
            </a:r>
          </a:p>
        </p:txBody>
      </p:sp>
      <p:sp>
        <p:nvSpPr>
          <p:cNvPr id="56337" name="Rectangle 400"/>
          <p:cNvSpPr>
            <a:spLocks noChangeArrowheads="1"/>
          </p:cNvSpPr>
          <p:nvPr/>
        </p:nvSpPr>
        <p:spPr bwMode="auto">
          <a:xfrm>
            <a:off x="441714" y="2233606"/>
            <a:ext cx="38100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marL="228594" indent="-228594" defTabSz="914377" eaLnBrk="1" hangingPunct="1">
              <a:spcBef>
                <a:spcPts val="1000"/>
              </a:spcBef>
              <a:spcAft>
                <a:spcPts val="1000"/>
              </a:spcAft>
              <a:buClr>
                <a:schemeClr val="accent2"/>
              </a:buClr>
              <a:buFont typeface="Arial" panose="020B0604020202020204" pitchFamily="34" charset="0"/>
              <a:buChar char="•"/>
            </a:pPr>
            <a:r>
              <a:rPr lang="en-US" altLang="en-US" sz="2500" i="0" dirty="0">
                <a:solidFill>
                  <a:schemeClr val="bg1"/>
                </a:solidFill>
                <a:latin typeface="+mn-lt"/>
                <a:cs typeface="+mn-cs"/>
              </a:rPr>
              <a:t>Remove product</a:t>
            </a:r>
          </a:p>
        </p:txBody>
      </p:sp>
      <p:sp>
        <p:nvSpPr>
          <p:cNvPr id="56338" name="Rectangle 401"/>
          <p:cNvSpPr>
            <a:spLocks noChangeArrowheads="1"/>
          </p:cNvSpPr>
          <p:nvPr/>
        </p:nvSpPr>
        <p:spPr bwMode="auto">
          <a:xfrm>
            <a:off x="463390" y="3383242"/>
            <a:ext cx="38100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marL="228594" indent="-228594" defTabSz="914377" eaLnBrk="1" hangingPunct="1">
              <a:spcBef>
                <a:spcPts val="1000"/>
              </a:spcBef>
              <a:spcAft>
                <a:spcPts val="1000"/>
              </a:spcAft>
              <a:buClr>
                <a:schemeClr val="accent2"/>
              </a:buClr>
              <a:buFont typeface="Arial" panose="020B0604020202020204" pitchFamily="34" charset="0"/>
              <a:buChar char="•"/>
            </a:pPr>
            <a:r>
              <a:rPr lang="en-US" altLang="en-US" sz="2500" i="0" dirty="0">
                <a:solidFill>
                  <a:schemeClr val="bg1"/>
                </a:solidFill>
                <a:latin typeface="+mn-lt"/>
                <a:cs typeface="+mn-cs"/>
              </a:rPr>
              <a:t>Eliminate vapors</a:t>
            </a:r>
          </a:p>
        </p:txBody>
      </p:sp>
      <p:graphicFrame>
        <p:nvGraphicFramePr>
          <p:cNvPr id="57363" name="Object 402"/>
          <p:cNvGraphicFramePr>
            <a:graphicFrameLocks noChangeAspect="1"/>
          </p:cNvGraphicFramePr>
          <p:nvPr/>
        </p:nvGraphicFramePr>
        <p:xfrm>
          <a:off x="3540125" y="1981200"/>
          <a:ext cx="2251075" cy="2593975"/>
        </p:xfrm>
        <a:graphic>
          <a:graphicData uri="http://schemas.openxmlformats.org/presentationml/2006/ole">
            <mc:AlternateContent xmlns:mc="http://schemas.openxmlformats.org/markup-compatibility/2006">
              <mc:Choice xmlns:v="urn:schemas-microsoft-com:vml" Requires="v">
                <p:oleObj spid="_x0000_s57905" name="Clip" r:id="rId4" imgW="1301191" imgH="1495044" progId="MS_ClipArt_Gallery.2">
                  <p:embed/>
                </p:oleObj>
              </mc:Choice>
              <mc:Fallback>
                <p:oleObj name="Clip" r:id="rId4" imgW="1301191" imgH="1495044" progId="MS_ClipArt_Gallery.2">
                  <p:embed/>
                  <p:pic>
                    <p:nvPicPr>
                      <p:cNvPr id="0" name="Object 40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40125" y="1981200"/>
                        <a:ext cx="2251075" cy="2593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7364" name="Rectangle 403"/>
          <p:cNvSpPr>
            <a:spLocks noChangeArrowheads="1"/>
          </p:cNvSpPr>
          <p:nvPr/>
        </p:nvSpPr>
        <p:spPr bwMode="auto">
          <a:xfrm>
            <a:off x="5334000" y="3886200"/>
            <a:ext cx="533400" cy="990600"/>
          </a:xfrm>
          <a:prstGeom prst="rect">
            <a:avLst/>
          </a:prstGeom>
          <a:solidFill>
            <a:schemeClr val="tx2"/>
          </a:solidFill>
          <a:ln>
            <a:noFill/>
          </a:ln>
          <a:extLst/>
        </p:spPr>
        <p:txBody>
          <a:bodyPr wrap="none" anchor="ct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grpSp>
        <p:nvGrpSpPr>
          <p:cNvPr id="57365" name="Group 404"/>
          <p:cNvGrpSpPr>
            <a:grpSpLocks/>
          </p:cNvGrpSpPr>
          <p:nvPr/>
        </p:nvGrpSpPr>
        <p:grpSpPr bwMode="auto">
          <a:xfrm>
            <a:off x="5257800" y="1905000"/>
            <a:ext cx="3352800" cy="1446213"/>
            <a:chOff x="3504" y="1248"/>
            <a:chExt cx="2112" cy="911"/>
          </a:xfrm>
        </p:grpSpPr>
        <p:grpSp>
          <p:nvGrpSpPr>
            <p:cNvPr id="57410" name="Group 405"/>
            <p:cNvGrpSpPr>
              <a:grpSpLocks/>
            </p:cNvGrpSpPr>
            <p:nvPr/>
          </p:nvGrpSpPr>
          <p:grpSpPr bwMode="auto">
            <a:xfrm rot="5477928">
              <a:off x="4647" y="1190"/>
              <a:ext cx="863" cy="1075"/>
              <a:chOff x="-1190" y="2432"/>
              <a:chExt cx="863" cy="1075"/>
            </a:xfrm>
          </p:grpSpPr>
          <p:sp>
            <p:nvSpPr>
              <p:cNvPr id="57501" name="Freeform 406"/>
              <p:cNvSpPr>
                <a:spLocks/>
              </p:cNvSpPr>
              <p:nvPr/>
            </p:nvSpPr>
            <p:spPr bwMode="auto">
              <a:xfrm>
                <a:off x="-461" y="2890"/>
                <a:ext cx="19" cy="18"/>
              </a:xfrm>
              <a:custGeom>
                <a:avLst/>
                <a:gdLst>
                  <a:gd name="T0" fmla="*/ 0 w 38"/>
                  <a:gd name="T1" fmla="*/ 1 h 35"/>
                  <a:gd name="T2" fmla="*/ 0 w 38"/>
                  <a:gd name="T3" fmla="*/ 1 h 35"/>
                  <a:gd name="T4" fmla="*/ 1 w 38"/>
                  <a:gd name="T5" fmla="*/ 1 h 35"/>
                  <a:gd name="T6" fmla="*/ 1 w 38"/>
                  <a:gd name="T7" fmla="*/ 1 h 35"/>
                  <a:gd name="T8" fmla="*/ 1 w 38"/>
                  <a:gd name="T9" fmla="*/ 1 h 35"/>
                  <a:gd name="T10" fmla="*/ 1 w 38"/>
                  <a:gd name="T11" fmla="*/ 1 h 35"/>
                  <a:gd name="T12" fmla="*/ 1 w 38"/>
                  <a:gd name="T13" fmla="*/ 1 h 35"/>
                  <a:gd name="T14" fmla="*/ 1 w 38"/>
                  <a:gd name="T15" fmla="*/ 1 h 35"/>
                  <a:gd name="T16" fmla="*/ 1 w 38"/>
                  <a:gd name="T17" fmla="*/ 1 h 35"/>
                  <a:gd name="T18" fmla="*/ 1 w 38"/>
                  <a:gd name="T19" fmla="*/ 1 h 35"/>
                  <a:gd name="T20" fmla="*/ 0 w 38"/>
                  <a:gd name="T21" fmla="*/ 0 h 35"/>
                  <a:gd name="T22" fmla="*/ 0 w 38"/>
                  <a:gd name="T23" fmla="*/ 0 h 35"/>
                  <a:gd name="T24" fmla="*/ 0 w 38"/>
                  <a:gd name="T25" fmla="*/ 1 h 3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35"/>
                  <a:gd name="T41" fmla="*/ 38 w 38"/>
                  <a:gd name="T42" fmla="*/ 35 h 3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35">
                    <a:moveTo>
                      <a:pt x="0" y="25"/>
                    </a:moveTo>
                    <a:lnTo>
                      <a:pt x="0" y="25"/>
                    </a:lnTo>
                    <a:lnTo>
                      <a:pt x="9" y="26"/>
                    </a:lnTo>
                    <a:lnTo>
                      <a:pt x="10" y="28"/>
                    </a:lnTo>
                    <a:lnTo>
                      <a:pt x="12" y="30"/>
                    </a:lnTo>
                    <a:lnTo>
                      <a:pt x="12" y="35"/>
                    </a:lnTo>
                    <a:lnTo>
                      <a:pt x="38" y="35"/>
                    </a:lnTo>
                    <a:lnTo>
                      <a:pt x="35" y="23"/>
                    </a:lnTo>
                    <a:lnTo>
                      <a:pt x="28" y="10"/>
                    </a:lnTo>
                    <a:lnTo>
                      <a:pt x="16" y="3"/>
                    </a:lnTo>
                    <a:lnTo>
                      <a:pt x="0" y="0"/>
                    </a:lnTo>
                    <a:lnTo>
                      <a:pt x="0" y="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502" name="Freeform 407"/>
              <p:cNvSpPr>
                <a:spLocks/>
              </p:cNvSpPr>
              <p:nvPr/>
            </p:nvSpPr>
            <p:spPr bwMode="auto">
              <a:xfrm>
                <a:off x="-720" y="3110"/>
                <a:ext cx="147" cy="397"/>
              </a:xfrm>
              <a:custGeom>
                <a:avLst/>
                <a:gdLst>
                  <a:gd name="T0" fmla="*/ 1 w 294"/>
                  <a:gd name="T1" fmla="*/ 1 h 792"/>
                  <a:gd name="T2" fmla="*/ 1 w 294"/>
                  <a:gd name="T3" fmla="*/ 1 h 792"/>
                  <a:gd name="T4" fmla="*/ 1 w 294"/>
                  <a:gd name="T5" fmla="*/ 1 h 792"/>
                  <a:gd name="T6" fmla="*/ 1 w 294"/>
                  <a:gd name="T7" fmla="*/ 1 h 792"/>
                  <a:gd name="T8" fmla="*/ 1 w 294"/>
                  <a:gd name="T9" fmla="*/ 1 h 792"/>
                  <a:gd name="T10" fmla="*/ 1 w 294"/>
                  <a:gd name="T11" fmla="*/ 1 h 792"/>
                  <a:gd name="T12" fmla="*/ 1 w 294"/>
                  <a:gd name="T13" fmla="*/ 1 h 792"/>
                  <a:gd name="T14" fmla="*/ 1 w 294"/>
                  <a:gd name="T15" fmla="*/ 1 h 792"/>
                  <a:gd name="T16" fmla="*/ 1 w 294"/>
                  <a:gd name="T17" fmla="*/ 1 h 792"/>
                  <a:gd name="T18" fmla="*/ 1 w 294"/>
                  <a:gd name="T19" fmla="*/ 1 h 792"/>
                  <a:gd name="T20" fmla="*/ 1 w 294"/>
                  <a:gd name="T21" fmla="*/ 1 h 792"/>
                  <a:gd name="T22" fmla="*/ 1 w 294"/>
                  <a:gd name="T23" fmla="*/ 1 h 792"/>
                  <a:gd name="T24" fmla="*/ 1 w 294"/>
                  <a:gd name="T25" fmla="*/ 1 h 792"/>
                  <a:gd name="T26" fmla="*/ 1 w 294"/>
                  <a:gd name="T27" fmla="*/ 1 h 792"/>
                  <a:gd name="T28" fmla="*/ 1 w 294"/>
                  <a:gd name="T29" fmla="*/ 1 h 792"/>
                  <a:gd name="T30" fmla="*/ 1 w 294"/>
                  <a:gd name="T31" fmla="*/ 1 h 792"/>
                  <a:gd name="T32" fmla="*/ 1 w 294"/>
                  <a:gd name="T33" fmla="*/ 0 h 792"/>
                  <a:gd name="T34" fmla="*/ 1 w 294"/>
                  <a:gd name="T35" fmla="*/ 1 h 792"/>
                  <a:gd name="T36" fmla="*/ 1 w 294"/>
                  <a:gd name="T37" fmla="*/ 1 h 792"/>
                  <a:gd name="T38" fmla="*/ 1 w 294"/>
                  <a:gd name="T39" fmla="*/ 1 h 792"/>
                  <a:gd name="T40" fmla="*/ 1 w 294"/>
                  <a:gd name="T41" fmla="*/ 1 h 792"/>
                  <a:gd name="T42" fmla="*/ 1 w 294"/>
                  <a:gd name="T43" fmla="*/ 1 h 792"/>
                  <a:gd name="T44" fmla="*/ 1 w 294"/>
                  <a:gd name="T45" fmla="*/ 1 h 792"/>
                  <a:gd name="T46" fmla="*/ 1 w 294"/>
                  <a:gd name="T47" fmla="*/ 1 h 792"/>
                  <a:gd name="T48" fmla="*/ 1 w 294"/>
                  <a:gd name="T49" fmla="*/ 1 h 792"/>
                  <a:gd name="T50" fmla="*/ 1 w 294"/>
                  <a:gd name="T51" fmla="*/ 1 h 792"/>
                  <a:gd name="T52" fmla="*/ 1 w 294"/>
                  <a:gd name="T53" fmla="*/ 1 h 792"/>
                  <a:gd name="T54" fmla="*/ 1 w 294"/>
                  <a:gd name="T55" fmla="*/ 1 h 792"/>
                  <a:gd name="T56" fmla="*/ 1 w 294"/>
                  <a:gd name="T57" fmla="*/ 1 h 792"/>
                  <a:gd name="T58" fmla="*/ 1 w 294"/>
                  <a:gd name="T59" fmla="*/ 1 h 792"/>
                  <a:gd name="T60" fmla="*/ 1 w 294"/>
                  <a:gd name="T61" fmla="*/ 1 h 792"/>
                  <a:gd name="T62" fmla="*/ 1 w 294"/>
                  <a:gd name="T63" fmla="*/ 1 h 792"/>
                  <a:gd name="T64" fmla="*/ 0 w 294"/>
                  <a:gd name="T65" fmla="*/ 1 h 792"/>
                  <a:gd name="T66" fmla="*/ 1 w 294"/>
                  <a:gd name="T67" fmla="*/ 1 h 79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94"/>
                  <a:gd name="T103" fmla="*/ 0 h 792"/>
                  <a:gd name="T104" fmla="*/ 294 w 294"/>
                  <a:gd name="T105" fmla="*/ 792 h 79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94" h="792">
                    <a:moveTo>
                      <a:pt x="14" y="792"/>
                    </a:moveTo>
                    <a:lnTo>
                      <a:pt x="21" y="744"/>
                    </a:lnTo>
                    <a:lnTo>
                      <a:pt x="29" y="691"/>
                    </a:lnTo>
                    <a:lnTo>
                      <a:pt x="39" y="633"/>
                    </a:lnTo>
                    <a:lnTo>
                      <a:pt x="51" y="573"/>
                    </a:lnTo>
                    <a:lnTo>
                      <a:pt x="65" y="511"/>
                    </a:lnTo>
                    <a:lnTo>
                      <a:pt x="80" y="449"/>
                    </a:lnTo>
                    <a:lnTo>
                      <a:pt x="97" y="386"/>
                    </a:lnTo>
                    <a:lnTo>
                      <a:pt x="114" y="325"/>
                    </a:lnTo>
                    <a:lnTo>
                      <a:pt x="134" y="266"/>
                    </a:lnTo>
                    <a:lnTo>
                      <a:pt x="155" y="209"/>
                    </a:lnTo>
                    <a:lnTo>
                      <a:pt x="175" y="157"/>
                    </a:lnTo>
                    <a:lnTo>
                      <a:pt x="197" y="111"/>
                    </a:lnTo>
                    <a:lnTo>
                      <a:pt x="220" y="71"/>
                    </a:lnTo>
                    <a:lnTo>
                      <a:pt x="244" y="39"/>
                    </a:lnTo>
                    <a:lnTo>
                      <a:pt x="269" y="15"/>
                    </a:lnTo>
                    <a:lnTo>
                      <a:pt x="294" y="0"/>
                    </a:lnTo>
                    <a:lnTo>
                      <a:pt x="271" y="7"/>
                    </a:lnTo>
                    <a:lnTo>
                      <a:pt x="247" y="23"/>
                    </a:lnTo>
                    <a:lnTo>
                      <a:pt x="224" y="49"/>
                    </a:lnTo>
                    <a:lnTo>
                      <a:pt x="201" y="83"/>
                    </a:lnTo>
                    <a:lnTo>
                      <a:pt x="179" y="124"/>
                    </a:lnTo>
                    <a:lnTo>
                      <a:pt x="157" y="171"/>
                    </a:lnTo>
                    <a:lnTo>
                      <a:pt x="136" y="224"/>
                    </a:lnTo>
                    <a:lnTo>
                      <a:pt x="117" y="282"/>
                    </a:lnTo>
                    <a:lnTo>
                      <a:pt x="97" y="343"/>
                    </a:lnTo>
                    <a:lnTo>
                      <a:pt x="79" y="406"/>
                    </a:lnTo>
                    <a:lnTo>
                      <a:pt x="62" y="472"/>
                    </a:lnTo>
                    <a:lnTo>
                      <a:pt x="46" y="538"/>
                    </a:lnTo>
                    <a:lnTo>
                      <a:pt x="32" y="604"/>
                    </a:lnTo>
                    <a:lnTo>
                      <a:pt x="20" y="669"/>
                    </a:lnTo>
                    <a:lnTo>
                      <a:pt x="9" y="732"/>
                    </a:lnTo>
                    <a:lnTo>
                      <a:pt x="0" y="792"/>
                    </a:lnTo>
                    <a:lnTo>
                      <a:pt x="14" y="792"/>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503" name="Freeform 408"/>
              <p:cNvSpPr>
                <a:spLocks/>
              </p:cNvSpPr>
              <p:nvPr/>
            </p:nvSpPr>
            <p:spPr bwMode="auto">
              <a:xfrm>
                <a:off x="-745" y="2936"/>
                <a:ext cx="72" cy="571"/>
              </a:xfrm>
              <a:custGeom>
                <a:avLst/>
                <a:gdLst>
                  <a:gd name="T0" fmla="*/ 0 w 146"/>
                  <a:gd name="T1" fmla="*/ 1 h 1141"/>
                  <a:gd name="T2" fmla="*/ 0 w 146"/>
                  <a:gd name="T3" fmla="*/ 1 h 1141"/>
                  <a:gd name="T4" fmla="*/ 0 w 146"/>
                  <a:gd name="T5" fmla="*/ 1 h 1141"/>
                  <a:gd name="T6" fmla="*/ 0 w 146"/>
                  <a:gd name="T7" fmla="*/ 1 h 1141"/>
                  <a:gd name="T8" fmla="*/ 0 w 146"/>
                  <a:gd name="T9" fmla="*/ 1 h 1141"/>
                  <a:gd name="T10" fmla="*/ 0 w 146"/>
                  <a:gd name="T11" fmla="*/ 1 h 1141"/>
                  <a:gd name="T12" fmla="*/ 0 w 146"/>
                  <a:gd name="T13" fmla="*/ 1 h 1141"/>
                  <a:gd name="T14" fmla="*/ 0 w 146"/>
                  <a:gd name="T15" fmla="*/ 1 h 1141"/>
                  <a:gd name="T16" fmla="*/ 0 w 146"/>
                  <a:gd name="T17" fmla="*/ 0 h 1141"/>
                  <a:gd name="T18" fmla="*/ 0 w 146"/>
                  <a:gd name="T19" fmla="*/ 1 h 1141"/>
                  <a:gd name="T20" fmla="*/ 0 w 146"/>
                  <a:gd name="T21" fmla="*/ 1 h 1141"/>
                  <a:gd name="T22" fmla="*/ 0 w 146"/>
                  <a:gd name="T23" fmla="*/ 1 h 1141"/>
                  <a:gd name="T24" fmla="*/ 0 w 146"/>
                  <a:gd name="T25" fmla="*/ 1 h 1141"/>
                  <a:gd name="T26" fmla="*/ 0 w 146"/>
                  <a:gd name="T27" fmla="*/ 1 h 1141"/>
                  <a:gd name="T28" fmla="*/ 0 w 146"/>
                  <a:gd name="T29" fmla="*/ 1 h 1141"/>
                  <a:gd name="T30" fmla="*/ 0 w 146"/>
                  <a:gd name="T31" fmla="*/ 1 h 1141"/>
                  <a:gd name="T32" fmla="*/ 0 w 146"/>
                  <a:gd name="T33" fmla="*/ 1 h 1141"/>
                  <a:gd name="T34" fmla="*/ 0 w 146"/>
                  <a:gd name="T35" fmla="*/ 1 h 114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6"/>
                  <a:gd name="T55" fmla="*/ 0 h 1141"/>
                  <a:gd name="T56" fmla="*/ 146 w 146"/>
                  <a:gd name="T57" fmla="*/ 1141 h 114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6" h="1141">
                    <a:moveTo>
                      <a:pt x="12" y="1141"/>
                    </a:moveTo>
                    <a:lnTo>
                      <a:pt x="18" y="993"/>
                    </a:lnTo>
                    <a:lnTo>
                      <a:pt x="27" y="818"/>
                    </a:lnTo>
                    <a:lnTo>
                      <a:pt x="40" y="630"/>
                    </a:lnTo>
                    <a:lnTo>
                      <a:pt x="56" y="444"/>
                    </a:lnTo>
                    <a:lnTo>
                      <a:pt x="75" y="274"/>
                    </a:lnTo>
                    <a:lnTo>
                      <a:pt x="97" y="134"/>
                    </a:lnTo>
                    <a:lnTo>
                      <a:pt x="120" y="38"/>
                    </a:lnTo>
                    <a:lnTo>
                      <a:pt x="146" y="0"/>
                    </a:lnTo>
                    <a:lnTo>
                      <a:pt x="109" y="55"/>
                    </a:lnTo>
                    <a:lnTo>
                      <a:pt x="78" y="159"/>
                    </a:lnTo>
                    <a:lnTo>
                      <a:pt x="53" y="299"/>
                    </a:lnTo>
                    <a:lnTo>
                      <a:pt x="35" y="465"/>
                    </a:lnTo>
                    <a:lnTo>
                      <a:pt x="20" y="644"/>
                    </a:lnTo>
                    <a:lnTo>
                      <a:pt x="11" y="823"/>
                    </a:lnTo>
                    <a:lnTo>
                      <a:pt x="4" y="994"/>
                    </a:lnTo>
                    <a:lnTo>
                      <a:pt x="0" y="1141"/>
                    </a:lnTo>
                    <a:lnTo>
                      <a:pt x="12" y="1141"/>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504" name="Freeform 409"/>
              <p:cNvSpPr>
                <a:spLocks/>
              </p:cNvSpPr>
              <p:nvPr/>
            </p:nvSpPr>
            <p:spPr bwMode="auto">
              <a:xfrm>
                <a:off x="-762" y="2819"/>
                <a:ext cx="23" cy="562"/>
              </a:xfrm>
              <a:custGeom>
                <a:avLst/>
                <a:gdLst>
                  <a:gd name="T0" fmla="*/ 1 w 45"/>
                  <a:gd name="T1" fmla="*/ 0 h 1124"/>
                  <a:gd name="T2" fmla="*/ 1 w 45"/>
                  <a:gd name="T3" fmla="*/ 1 h 1124"/>
                  <a:gd name="T4" fmla="*/ 1 w 45"/>
                  <a:gd name="T5" fmla="*/ 1 h 1124"/>
                  <a:gd name="T6" fmla="*/ 1 w 45"/>
                  <a:gd name="T7" fmla="*/ 1 h 1124"/>
                  <a:gd name="T8" fmla="*/ 0 w 45"/>
                  <a:gd name="T9" fmla="*/ 1 h 1124"/>
                  <a:gd name="T10" fmla="*/ 1 w 45"/>
                  <a:gd name="T11" fmla="*/ 1 h 1124"/>
                  <a:gd name="T12" fmla="*/ 1 w 45"/>
                  <a:gd name="T13" fmla="*/ 1 h 1124"/>
                  <a:gd name="T14" fmla="*/ 1 w 45"/>
                  <a:gd name="T15" fmla="*/ 1 h 1124"/>
                  <a:gd name="T16" fmla="*/ 1 w 45"/>
                  <a:gd name="T17" fmla="*/ 1 h 1124"/>
                  <a:gd name="T18" fmla="*/ 1 w 45"/>
                  <a:gd name="T19" fmla="*/ 1 h 1124"/>
                  <a:gd name="T20" fmla="*/ 1 w 45"/>
                  <a:gd name="T21" fmla="*/ 1 h 1124"/>
                  <a:gd name="T22" fmla="*/ 1 w 45"/>
                  <a:gd name="T23" fmla="*/ 1 h 1124"/>
                  <a:gd name="T24" fmla="*/ 1 w 45"/>
                  <a:gd name="T25" fmla="*/ 1 h 1124"/>
                  <a:gd name="T26" fmla="*/ 1 w 45"/>
                  <a:gd name="T27" fmla="*/ 1 h 1124"/>
                  <a:gd name="T28" fmla="*/ 1 w 45"/>
                  <a:gd name="T29" fmla="*/ 1 h 1124"/>
                  <a:gd name="T30" fmla="*/ 1 w 45"/>
                  <a:gd name="T31" fmla="*/ 1 h 1124"/>
                  <a:gd name="T32" fmla="*/ 1 w 45"/>
                  <a:gd name="T33" fmla="*/ 0 h 112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5"/>
                  <a:gd name="T52" fmla="*/ 0 h 1124"/>
                  <a:gd name="T53" fmla="*/ 45 w 45"/>
                  <a:gd name="T54" fmla="*/ 1124 h 112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5" h="1124">
                    <a:moveTo>
                      <a:pt x="45" y="0"/>
                    </a:moveTo>
                    <a:lnTo>
                      <a:pt x="23" y="42"/>
                    </a:lnTo>
                    <a:lnTo>
                      <a:pt x="9" y="154"/>
                    </a:lnTo>
                    <a:lnTo>
                      <a:pt x="2" y="315"/>
                    </a:lnTo>
                    <a:lnTo>
                      <a:pt x="0" y="503"/>
                    </a:lnTo>
                    <a:lnTo>
                      <a:pt x="1" y="699"/>
                    </a:lnTo>
                    <a:lnTo>
                      <a:pt x="6" y="881"/>
                    </a:lnTo>
                    <a:lnTo>
                      <a:pt x="10" y="1030"/>
                    </a:lnTo>
                    <a:lnTo>
                      <a:pt x="15" y="1124"/>
                    </a:lnTo>
                    <a:lnTo>
                      <a:pt x="17" y="1120"/>
                    </a:lnTo>
                    <a:lnTo>
                      <a:pt x="20" y="1113"/>
                    </a:lnTo>
                    <a:lnTo>
                      <a:pt x="22" y="1106"/>
                    </a:lnTo>
                    <a:lnTo>
                      <a:pt x="24" y="1100"/>
                    </a:lnTo>
                    <a:lnTo>
                      <a:pt x="22" y="856"/>
                    </a:lnTo>
                    <a:lnTo>
                      <a:pt x="28" y="487"/>
                    </a:lnTo>
                    <a:lnTo>
                      <a:pt x="38" y="150"/>
                    </a:lnTo>
                    <a:lnTo>
                      <a:pt x="45" y="0"/>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505" name="Freeform 410"/>
              <p:cNvSpPr>
                <a:spLocks/>
              </p:cNvSpPr>
              <p:nvPr/>
            </p:nvSpPr>
            <p:spPr bwMode="auto">
              <a:xfrm>
                <a:off x="-802" y="2770"/>
                <a:ext cx="44" cy="737"/>
              </a:xfrm>
              <a:custGeom>
                <a:avLst/>
                <a:gdLst>
                  <a:gd name="T0" fmla="*/ 0 w 89"/>
                  <a:gd name="T1" fmla="*/ 1 h 1473"/>
                  <a:gd name="T2" fmla="*/ 0 w 89"/>
                  <a:gd name="T3" fmla="*/ 1 h 1473"/>
                  <a:gd name="T4" fmla="*/ 0 w 89"/>
                  <a:gd name="T5" fmla="*/ 1 h 1473"/>
                  <a:gd name="T6" fmla="*/ 0 w 89"/>
                  <a:gd name="T7" fmla="*/ 1 h 1473"/>
                  <a:gd name="T8" fmla="*/ 0 w 89"/>
                  <a:gd name="T9" fmla="*/ 1 h 1473"/>
                  <a:gd name="T10" fmla="*/ 0 w 89"/>
                  <a:gd name="T11" fmla="*/ 1 h 1473"/>
                  <a:gd name="T12" fmla="*/ 0 w 89"/>
                  <a:gd name="T13" fmla="*/ 1 h 1473"/>
                  <a:gd name="T14" fmla="*/ 0 w 89"/>
                  <a:gd name="T15" fmla="*/ 1 h 1473"/>
                  <a:gd name="T16" fmla="*/ 0 w 89"/>
                  <a:gd name="T17" fmla="*/ 1 h 1473"/>
                  <a:gd name="T18" fmla="*/ 0 w 89"/>
                  <a:gd name="T19" fmla="*/ 0 h 1473"/>
                  <a:gd name="T20" fmla="*/ 0 w 89"/>
                  <a:gd name="T21" fmla="*/ 1 h 1473"/>
                  <a:gd name="T22" fmla="*/ 0 w 89"/>
                  <a:gd name="T23" fmla="*/ 1 h 1473"/>
                  <a:gd name="T24" fmla="*/ 0 w 89"/>
                  <a:gd name="T25" fmla="*/ 1 h 1473"/>
                  <a:gd name="T26" fmla="*/ 0 w 89"/>
                  <a:gd name="T27" fmla="*/ 1 h 1473"/>
                  <a:gd name="T28" fmla="*/ 0 w 89"/>
                  <a:gd name="T29" fmla="*/ 1 h 1473"/>
                  <a:gd name="T30" fmla="*/ 0 w 89"/>
                  <a:gd name="T31" fmla="*/ 1 h 1473"/>
                  <a:gd name="T32" fmla="*/ 0 w 89"/>
                  <a:gd name="T33" fmla="*/ 1 h 1473"/>
                  <a:gd name="T34" fmla="*/ 0 w 89"/>
                  <a:gd name="T35" fmla="*/ 1 h 147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89"/>
                  <a:gd name="T55" fmla="*/ 0 h 1473"/>
                  <a:gd name="T56" fmla="*/ 89 w 89"/>
                  <a:gd name="T57" fmla="*/ 1473 h 147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89" h="1473">
                    <a:moveTo>
                      <a:pt x="83" y="1473"/>
                    </a:moveTo>
                    <a:lnTo>
                      <a:pt x="89" y="1473"/>
                    </a:lnTo>
                    <a:lnTo>
                      <a:pt x="82" y="1289"/>
                    </a:lnTo>
                    <a:lnTo>
                      <a:pt x="74" y="1065"/>
                    </a:lnTo>
                    <a:lnTo>
                      <a:pt x="65" y="822"/>
                    </a:lnTo>
                    <a:lnTo>
                      <a:pt x="56" y="578"/>
                    </a:lnTo>
                    <a:lnTo>
                      <a:pt x="45" y="355"/>
                    </a:lnTo>
                    <a:lnTo>
                      <a:pt x="36" y="170"/>
                    </a:lnTo>
                    <a:lnTo>
                      <a:pt x="26" y="46"/>
                    </a:lnTo>
                    <a:lnTo>
                      <a:pt x="15" y="0"/>
                    </a:lnTo>
                    <a:lnTo>
                      <a:pt x="3" y="47"/>
                    </a:lnTo>
                    <a:lnTo>
                      <a:pt x="0" y="171"/>
                    </a:lnTo>
                    <a:lnTo>
                      <a:pt x="6" y="356"/>
                    </a:lnTo>
                    <a:lnTo>
                      <a:pt x="18" y="579"/>
                    </a:lnTo>
                    <a:lnTo>
                      <a:pt x="33" y="822"/>
                    </a:lnTo>
                    <a:lnTo>
                      <a:pt x="50" y="1065"/>
                    </a:lnTo>
                    <a:lnTo>
                      <a:pt x="68" y="1289"/>
                    </a:lnTo>
                    <a:lnTo>
                      <a:pt x="83" y="1473"/>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506" name="Freeform 411"/>
              <p:cNvSpPr>
                <a:spLocks/>
              </p:cNvSpPr>
              <p:nvPr/>
            </p:nvSpPr>
            <p:spPr bwMode="auto">
              <a:xfrm>
                <a:off x="-1014" y="3308"/>
                <a:ext cx="184" cy="199"/>
              </a:xfrm>
              <a:custGeom>
                <a:avLst/>
                <a:gdLst>
                  <a:gd name="T0" fmla="*/ 1 w 367"/>
                  <a:gd name="T1" fmla="*/ 1 h 397"/>
                  <a:gd name="T2" fmla="*/ 1 w 367"/>
                  <a:gd name="T3" fmla="*/ 1 h 397"/>
                  <a:gd name="T4" fmla="*/ 1 w 367"/>
                  <a:gd name="T5" fmla="*/ 1 h 397"/>
                  <a:gd name="T6" fmla="*/ 1 w 367"/>
                  <a:gd name="T7" fmla="*/ 1 h 397"/>
                  <a:gd name="T8" fmla="*/ 1 w 367"/>
                  <a:gd name="T9" fmla="*/ 1 h 397"/>
                  <a:gd name="T10" fmla="*/ 1 w 367"/>
                  <a:gd name="T11" fmla="*/ 1 h 397"/>
                  <a:gd name="T12" fmla="*/ 1 w 367"/>
                  <a:gd name="T13" fmla="*/ 1 h 397"/>
                  <a:gd name="T14" fmla="*/ 1 w 367"/>
                  <a:gd name="T15" fmla="*/ 1 h 397"/>
                  <a:gd name="T16" fmla="*/ 1 w 367"/>
                  <a:gd name="T17" fmla="*/ 1 h 397"/>
                  <a:gd name="T18" fmla="*/ 1 w 367"/>
                  <a:gd name="T19" fmla="*/ 1 h 397"/>
                  <a:gd name="T20" fmla="*/ 1 w 367"/>
                  <a:gd name="T21" fmla="*/ 1 h 397"/>
                  <a:gd name="T22" fmla="*/ 1 w 367"/>
                  <a:gd name="T23" fmla="*/ 1 h 397"/>
                  <a:gd name="T24" fmla="*/ 1 w 367"/>
                  <a:gd name="T25" fmla="*/ 1 h 397"/>
                  <a:gd name="T26" fmla="*/ 1 w 367"/>
                  <a:gd name="T27" fmla="*/ 1 h 397"/>
                  <a:gd name="T28" fmla="*/ 1 w 367"/>
                  <a:gd name="T29" fmla="*/ 0 h 397"/>
                  <a:gd name="T30" fmla="*/ 1 w 367"/>
                  <a:gd name="T31" fmla="*/ 0 h 397"/>
                  <a:gd name="T32" fmla="*/ 0 w 367"/>
                  <a:gd name="T33" fmla="*/ 1 h 397"/>
                  <a:gd name="T34" fmla="*/ 1 w 367"/>
                  <a:gd name="T35" fmla="*/ 1 h 397"/>
                  <a:gd name="T36" fmla="*/ 1 w 367"/>
                  <a:gd name="T37" fmla="*/ 1 h 397"/>
                  <a:gd name="T38" fmla="*/ 1 w 367"/>
                  <a:gd name="T39" fmla="*/ 1 h 397"/>
                  <a:gd name="T40" fmla="*/ 1 w 367"/>
                  <a:gd name="T41" fmla="*/ 1 h 397"/>
                  <a:gd name="T42" fmla="*/ 1 w 367"/>
                  <a:gd name="T43" fmla="*/ 1 h 397"/>
                  <a:gd name="T44" fmla="*/ 1 w 367"/>
                  <a:gd name="T45" fmla="*/ 1 h 397"/>
                  <a:gd name="T46" fmla="*/ 1 w 367"/>
                  <a:gd name="T47" fmla="*/ 1 h 397"/>
                  <a:gd name="T48" fmla="*/ 1 w 367"/>
                  <a:gd name="T49" fmla="*/ 1 h 397"/>
                  <a:gd name="T50" fmla="*/ 1 w 367"/>
                  <a:gd name="T51" fmla="*/ 1 h 397"/>
                  <a:gd name="T52" fmla="*/ 1 w 367"/>
                  <a:gd name="T53" fmla="*/ 1 h 397"/>
                  <a:gd name="T54" fmla="*/ 1 w 367"/>
                  <a:gd name="T55" fmla="*/ 1 h 397"/>
                  <a:gd name="T56" fmla="*/ 1 w 367"/>
                  <a:gd name="T57" fmla="*/ 1 h 397"/>
                  <a:gd name="T58" fmla="*/ 1 w 367"/>
                  <a:gd name="T59" fmla="*/ 1 h 397"/>
                  <a:gd name="T60" fmla="*/ 1 w 367"/>
                  <a:gd name="T61" fmla="*/ 1 h 397"/>
                  <a:gd name="T62" fmla="*/ 1 w 367"/>
                  <a:gd name="T63" fmla="*/ 1 h 397"/>
                  <a:gd name="T64" fmla="*/ 1 w 367"/>
                  <a:gd name="T65" fmla="*/ 1 h 397"/>
                  <a:gd name="T66" fmla="*/ 1 w 367"/>
                  <a:gd name="T67" fmla="*/ 1 h 39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67"/>
                  <a:gd name="T103" fmla="*/ 0 h 397"/>
                  <a:gd name="T104" fmla="*/ 367 w 367"/>
                  <a:gd name="T105" fmla="*/ 397 h 39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67" h="397">
                    <a:moveTo>
                      <a:pt x="367" y="397"/>
                    </a:moveTo>
                    <a:lnTo>
                      <a:pt x="356" y="337"/>
                    </a:lnTo>
                    <a:lnTo>
                      <a:pt x="344" y="284"/>
                    </a:lnTo>
                    <a:lnTo>
                      <a:pt x="330" y="236"/>
                    </a:lnTo>
                    <a:lnTo>
                      <a:pt x="316" y="192"/>
                    </a:lnTo>
                    <a:lnTo>
                      <a:pt x="301" y="154"/>
                    </a:lnTo>
                    <a:lnTo>
                      <a:pt x="285" y="120"/>
                    </a:lnTo>
                    <a:lnTo>
                      <a:pt x="267" y="91"/>
                    </a:lnTo>
                    <a:lnTo>
                      <a:pt x="247" y="67"/>
                    </a:lnTo>
                    <a:lnTo>
                      <a:pt x="225" y="46"/>
                    </a:lnTo>
                    <a:lnTo>
                      <a:pt x="201" y="30"/>
                    </a:lnTo>
                    <a:lnTo>
                      <a:pt x="175" y="17"/>
                    </a:lnTo>
                    <a:lnTo>
                      <a:pt x="145" y="8"/>
                    </a:lnTo>
                    <a:lnTo>
                      <a:pt x="114" y="2"/>
                    </a:lnTo>
                    <a:lnTo>
                      <a:pt x="79" y="0"/>
                    </a:lnTo>
                    <a:lnTo>
                      <a:pt x="41" y="0"/>
                    </a:lnTo>
                    <a:lnTo>
                      <a:pt x="0" y="3"/>
                    </a:lnTo>
                    <a:lnTo>
                      <a:pt x="49" y="7"/>
                    </a:lnTo>
                    <a:lnTo>
                      <a:pt x="92" y="14"/>
                    </a:lnTo>
                    <a:lnTo>
                      <a:pt x="130" y="24"/>
                    </a:lnTo>
                    <a:lnTo>
                      <a:pt x="163" y="37"/>
                    </a:lnTo>
                    <a:lnTo>
                      <a:pt x="191" y="52"/>
                    </a:lnTo>
                    <a:lnTo>
                      <a:pt x="216" y="70"/>
                    </a:lnTo>
                    <a:lnTo>
                      <a:pt x="237" y="92"/>
                    </a:lnTo>
                    <a:lnTo>
                      <a:pt x="255" y="115"/>
                    </a:lnTo>
                    <a:lnTo>
                      <a:pt x="272" y="143"/>
                    </a:lnTo>
                    <a:lnTo>
                      <a:pt x="284" y="171"/>
                    </a:lnTo>
                    <a:lnTo>
                      <a:pt x="297" y="203"/>
                    </a:lnTo>
                    <a:lnTo>
                      <a:pt x="307" y="237"/>
                    </a:lnTo>
                    <a:lnTo>
                      <a:pt x="318" y="274"/>
                    </a:lnTo>
                    <a:lnTo>
                      <a:pt x="328" y="313"/>
                    </a:lnTo>
                    <a:lnTo>
                      <a:pt x="338" y="353"/>
                    </a:lnTo>
                    <a:lnTo>
                      <a:pt x="349" y="397"/>
                    </a:lnTo>
                    <a:lnTo>
                      <a:pt x="367" y="397"/>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507" name="Freeform 412"/>
              <p:cNvSpPr>
                <a:spLocks/>
              </p:cNvSpPr>
              <p:nvPr/>
            </p:nvSpPr>
            <p:spPr bwMode="auto">
              <a:xfrm>
                <a:off x="-964" y="3132"/>
                <a:ext cx="165" cy="375"/>
              </a:xfrm>
              <a:custGeom>
                <a:avLst/>
                <a:gdLst>
                  <a:gd name="T0" fmla="*/ 1 w 330"/>
                  <a:gd name="T1" fmla="*/ 1 h 749"/>
                  <a:gd name="T2" fmla="*/ 1 w 330"/>
                  <a:gd name="T3" fmla="*/ 1 h 749"/>
                  <a:gd name="T4" fmla="*/ 1 w 330"/>
                  <a:gd name="T5" fmla="*/ 1 h 749"/>
                  <a:gd name="T6" fmla="*/ 1 w 330"/>
                  <a:gd name="T7" fmla="*/ 1 h 749"/>
                  <a:gd name="T8" fmla="*/ 1 w 330"/>
                  <a:gd name="T9" fmla="*/ 1 h 749"/>
                  <a:gd name="T10" fmla="*/ 1 w 330"/>
                  <a:gd name="T11" fmla="*/ 1 h 749"/>
                  <a:gd name="T12" fmla="*/ 1 w 330"/>
                  <a:gd name="T13" fmla="*/ 1 h 749"/>
                  <a:gd name="T14" fmla="*/ 1 w 330"/>
                  <a:gd name="T15" fmla="*/ 1 h 749"/>
                  <a:gd name="T16" fmla="*/ 1 w 330"/>
                  <a:gd name="T17" fmla="*/ 1 h 749"/>
                  <a:gd name="T18" fmla="*/ 1 w 330"/>
                  <a:gd name="T19" fmla="*/ 1 h 749"/>
                  <a:gd name="T20" fmla="*/ 1 w 330"/>
                  <a:gd name="T21" fmla="*/ 1 h 749"/>
                  <a:gd name="T22" fmla="*/ 1 w 330"/>
                  <a:gd name="T23" fmla="*/ 1 h 749"/>
                  <a:gd name="T24" fmla="*/ 1 w 330"/>
                  <a:gd name="T25" fmla="*/ 1 h 749"/>
                  <a:gd name="T26" fmla="*/ 1 w 330"/>
                  <a:gd name="T27" fmla="*/ 1 h 749"/>
                  <a:gd name="T28" fmla="*/ 1 w 330"/>
                  <a:gd name="T29" fmla="*/ 1 h 749"/>
                  <a:gd name="T30" fmla="*/ 1 w 330"/>
                  <a:gd name="T31" fmla="*/ 1 h 749"/>
                  <a:gd name="T32" fmla="*/ 0 w 330"/>
                  <a:gd name="T33" fmla="*/ 0 h 749"/>
                  <a:gd name="T34" fmla="*/ 1 w 330"/>
                  <a:gd name="T35" fmla="*/ 1 h 749"/>
                  <a:gd name="T36" fmla="*/ 1 w 330"/>
                  <a:gd name="T37" fmla="*/ 1 h 749"/>
                  <a:gd name="T38" fmla="*/ 1 w 330"/>
                  <a:gd name="T39" fmla="*/ 1 h 749"/>
                  <a:gd name="T40" fmla="*/ 1 w 330"/>
                  <a:gd name="T41" fmla="*/ 1 h 749"/>
                  <a:gd name="T42" fmla="*/ 1 w 330"/>
                  <a:gd name="T43" fmla="*/ 1 h 749"/>
                  <a:gd name="T44" fmla="*/ 1 w 330"/>
                  <a:gd name="T45" fmla="*/ 1 h 749"/>
                  <a:gd name="T46" fmla="*/ 1 w 330"/>
                  <a:gd name="T47" fmla="*/ 1 h 749"/>
                  <a:gd name="T48" fmla="*/ 1 w 330"/>
                  <a:gd name="T49" fmla="*/ 1 h 749"/>
                  <a:gd name="T50" fmla="*/ 1 w 330"/>
                  <a:gd name="T51" fmla="*/ 1 h 749"/>
                  <a:gd name="T52" fmla="*/ 1 w 330"/>
                  <a:gd name="T53" fmla="*/ 1 h 749"/>
                  <a:gd name="T54" fmla="*/ 1 w 330"/>
                  <a:gd name="T55" fmla="*/ 1 h 749"/>
                  <a:gd name="T56" fmla="*/ 1 w 330"/>
                  <a:gd name="T57" fmla="*/ 1 h 749"/>
                  <a:gd name="T58" fmla="*/ 1 w 330"/>
                  <a:gd name="T59" fmla="*/ 1 h 749"/>
                  <a:gd name="T60" fmla="*/ 1 w 330"/>
                  <a:gd name="T61" fmla="*/ 1 h 749"/>
                  <a:gd name="T62" fmla="*/ 1 w 330"/>
                  <a:gd name="T63" fmla="*/ 1 h 749"/>
                  <a:gd name="T64" fmla="*/ 1 w 330"/>
                  <a:gd name="T65" fmla="*/ 1 h 749"/>
                  <a:gd name="T66" fmla="*/ 1 w 330"/>
                  <a:gd name="T67" fmla="*/ 1 h 74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30"/>
                  <a:gd name="T103" fmla="*/ 0 h 749"/>
                  <a:gd name="T104" fmla="*/ 330 w 330"/>
                  <a:gd name="T105" fmla="*/ 749 h 749"/>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30" h="749">
                    <a:moveTo>
                      <a:pt x="311" y="749"/>
                    </a:moveTo>
                    <a:lnTo>
                      <a:pt x="300" y="693"/>
                    </a:lnTo>
                    <a:lnTo>
                      <a:pt x="289" y="633"/>
                    </a:lnTo>
                    <a:lnTo>
                      <a:pt x="275" y="572"/>
                    </a:lnTo>
                    <a:lnTo>
                      <a:pt x="261" y="510"/>
                    </a:lnTo>
                    <a:lnTo>
                      <a:pt x="245" y="447"/>
                    </a:lnTo>
                    <a:lnTo>
                      <a:pt x="229" y="385"/>
                    </a:lnTo>
                    <a:lnTo>
                      <a:pt x="211" y="325"/>
                    </a:lnTo>
                    <a:lnTo>
                      <a:pt x="191" y="268"/>
                    </a:lnTo>
                    <a:lnTo>
                      <a:pt x="170" y="214"/>
                    </a:lnTo>
                    <a:lnTo>
                      <a:pt x="149" y="163"/>
                    </a:lnTo>
                    <a:lnTo>
                      <a:pt x="126" y="118"/>
                    </a:lnTo>
                    <a:lnTo>
                      <a:pt x="103" y="79"/>
                    </a:lnTo>
                    <a:lnTo>
                      <a:pt x="79" y="47"/>
                    </a:lnTo>
                    <a:lnTo>
                      <a:pt x="54" y="22"/>
                    </a:lnTo>
                    <a:lnTo>
                      <a:pt x="27" y="6"/>
                    </a:lnTo>
                    <a:lnTo>
                      <a:pt x="0" y="0"/>
                    </a:lnTo>
                    <a:lnTo>
                      <a:pt x="24" y="2"/>
                    </a:lnTo>
                    <a:lnTo>
                      <a:pt x="48" y="13"/>
                    </a:lnTo>
                    <a:lnTo>
                      <a:pt x="72" y="33"/>
                    </a:lnTo>
                    <a:lnTo>
                      <a:pt x="96" y="62"/>
                    </a:lnTo>
                    <a:lnTo>
                      <a:pt x="121" y="97"/>
                    </a:lnTo>
                    <a:lnTo>
                      <a:pt x="144" y="140"/>
                    </a:lnTo>
                    <a:lnTo>
                      <a:pt x="167" y="188"/>
                    </a:lnTo>
                    <a:lnTo>
                      <a:pt x="190" y="241"/>
                    </a:lnTo>
                    <a:lnTo>
                      <a:pt x="212" y="299"/>
                    </a:lnTo>
                    <a:lnTo>
                      <a:pt x="232" y="360"/>
                    </a:lnTo>
                    <a:lnTo>
                      <a:pt x="252" y="423"/>
                    </a:lnTo>
                    <a:lnTo>
                      <a:pt x="270" y="489"/>
                    </a:lnTo>
                    <a:lnTo>
                      <a:pt x="288" y="555"/>
                    </a:lnTo>
                    <a:lnTo>
                      <a:pt x="304" y="620"/>
                    </a:lnTo>
                    <a:lnTo>
                      <a:pt x="318" y="686"/>
                    </a:lnTo>
                    <a:lnTo>
                      <a:pt x="330" y="749"/>
                    </a:lnTo>
                    <a:lnTo>
                      <a:pt x="311" y="749"/>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508" name="Freeform 413"/>
              <p:cNvSpPr>
                <a:spLocks/>
              </p:cNvSpPr>
              <p:nvPr/>
            </p:nvSpPr>
            <p:spPr bwMode="auto">
              <a:xfrm>
                <a:off x="-905" y="2983"/>
                <a:ext cx="122" cy="524"/>
              </a:xfrm>
              <a:custGeom>
                <a:avLst/>
                <a:gdLst>
                  <a:gd name="T0" fmla="*/ 1 w 244"/>
                  <a:gd name="T1" fmla="*/ 1 h 1047"/>
                  <a:gd name="T2" fmla="*/ 1 w 244"/>
                  <a:gd name="T3" fmla="*/ 1 h 1047"/>
                  <a:gd name="T4" fmla="*/ 1 w 244"/>
                  <a:gd name="T5" fmla="*/ 1 h 1047"/>
                  <a:gd name="T6" fmla="*/ 1 w 244"/>
                  <a:gd name="T7" fmla="*/ 1 h 1047"/>
                  <a:gd name="T8" fmla="*/ 1 w 244"/>
                  <a:gd name="T9" fmla="*/ 1 h 1047"/>
                  <a:gd name="T10" fmla="*/ 1 w 244"/>
                  <a:gd name="T11" fmla="*/ 1 h 1047"/>
                  <a:gd name="T12" fmla="*/ 1 w 244"/>
                  <a:gd name="T13" fmla="*/ 1 h 1047"/>
                  <a:gd name="T14" fmla="*/ 1 w 244"/>
                  <a:gd name="T15" fmla="*/ 1 h 1047"/>
                  <a:gd name="T16" fmla="*/ 1 w 244"/>
                  <a:gd name="T17" fmla="*/ 1 h 1047"/>
                  <a:gd name="T18" fmla="*/ 1 w 244"/>
                  <a:gd name="T19" fmla="*/ 1 h 1047"/>
                  <a:gd name="T20" fmla="*/ 1 w 244"/>
                  <a:gd name="T21" fmla="*/ 1 h 1047"/>
                  <a:gd name="T22" fmla="*/ 1 w 244"/>
                  <a:gd name="T23" fmla="*/ 1 h 1047"/>
                  <a:gd name="T24" fmla="*/ 1 w 244"/>
                  <a:gd name="T25" fmla="*/ 1 h 1047"/>
                  <a:gd name="T26" fmla="*/ 1 w 244"/>
                  <a:gd name="T27" fmla="*/ 1 h 1047"/>
                  <a:gd name="T28" fmla="*/ 1 w 244"/>
                  <a:gd name="T29" fmla="*/ 1 h 1047"/>
                  <a:gd name="T30" fmla="*/ 1 w 244"/>
                  <a:gd name="T31" fmla="*/ 1 h 1047"/>
                  <a:gd name="T32" fmla="*/ 0 w 244"/>
                  <a:gd name="T33" fmla="*/ 0 h 1047"/>
                  <a:gd name="T34" fmla="*/ 1 w 244"/>
                  <a:gd name="T35" fmla="*/ 1 h 1047"/>
                  <a:gd name="T36" fmla="*/ 1 w 244"/>
                  <a:gd name="T37" fmla="*/ 1 h 1047"/>
                  <a:gd name="T38" fmla="*/ 1 w 244"/>
                  <a:gd name="T39" fmla="*/ 1 h 1047"/>
                  <a:gd name="T40" fmla="*/ 1 w 244"/>
                  <a:gd name="T41" fmla="*/ 1 h 1047"/>
                  <a:gd name="T42" fmla="*/ 1 w 244"/>
                  <a:gd name="T43" fmla="*/ 1 h 1047"/>
                  <a:gd name="T44" fmla="*/ 1 w 244"/>
                  <a:gd name="T45" fmla="*/ 1 h 1047"/>
                  <a:gd name="T46" fmla="*/ 1 w 244"/>
                  <a:gd name="T47" fmla="*/ 1 h 1047"/>
                  <a:gd name="T48" fmla="*/ 1 w 244"/>
                  <a:gd name="T49" fmla="*/ 1 h 1047"/>
                  <a:gd name="T50" fmla="*/ 1 w 244"/>
                  <a:gd name="T51" fmla="*/ 1 h 1047"/>
                  <a:gd name="T52" fmla="*/ 1 w 244"/>
                  <a:gd name="T53" fmla="*/ 1 h 1047"/>
                  <a:gd name="T54" fmla="*/ 1 w 244"/>
                  <a:gd name="T55" fmla="*/ 1 h 1047"/>
                  <a:gd name="T56" fmla="*/ 1 w 244"/>
                  <a:gd name="T57" fmla="*/ 1 h 1047"/>
                  <a:gd name="T58" fmla="*/ 1 w 244"/>
                  <a:gd name="T59" fmla="*/ 1 h 1047"/>
                  <a:gd name="T60" fmla="*/ 1 w 244"/>
                  <a:gd name="T61" fmla="*/ 1 h 1047"/>
                  <a:gd name="T62" fmla="*/ 1 w 244"/>
                  <a:gd name="T63" fmla="*/ 1 h 1047"/>
                  <a:gd name="T64" fmla="*/ 1 w 244"/>
                  <a:gd name="T65" fmla="*/ 1 h 1047"/>
                  <a:gd name="T66" fmla="*/ 1 w 244"/>
                  <a:gd name="T67" fmla="*/ 1 h 1047"/>
                  <a:gd name="T68" fmla="*/ 1 w 244"/>
                  <a:gd name="T69" fmla="*/ 1 h 1047"/>
                  <a:gd name="T70" fmla="*/ 1 w 244"/>
                  <a:gd name="T71" fmla="*/ 1 h 1047"/>
                  <a:gd name="T72" fmla="*/ 1 w 244"/>
                  <a:gd name="T73" fmla="*/ 1 h 104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44"/>
                  <a:gd name="T112" fmla="*/ 0 h 1047"/>
                  <a:gd name="T113" fmla="*/ 244 w 244"/>
                  <a:gd name="T114" fmla="*/ 1047 h 104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44" h="1047">
                    <a:moveTo>
                      <a:pt x="231" y="1047"/>
                    </a:moveTo>
                    <a:lnTo>
                      <a:pt x="223" y="977"/>
                    </a:lnTo>
                    <a:lnTo>
                      <a:pt x="212" y="901"/>
                    </a:lnTo>
                    <a:lnTo>
                      <a:pt x="202" y="820"/>
                    </a:lnTo>
                    <a:lnTo>
                      <a:pt x="190" y="736"/>
                    </a:lnTo>
                    <a:lnTo>
                      <a:pt x="178" y="651"/>
                    </a:lnTo>
                    <a:lnTo>
                      <a:pt x="164" y="566"/>
                    </a:lnTo>
                    <a:lnTo>
                      <a:pt x="150" y="482"/>
                    </a:lnTo>
                    <a:lnTo>
                      <a:pt x="135" y="400"/>
                    </a:lnTo>
                    <a:lnTo>
                      <a:pt x="119" y="323"/>
                    </a:lnTo>
                    <a:lnTo>
                      <a:pt x="103" y="250"/>
                    </a:lnTo>
                    <a:lnTo>
                      <a:pt x="87" y="183"/>
                    </a:lnTo>
                    <a:lnTo>
                      <a:pt x="69" y="126"/>
                    </a:lnTo>
                    <a:lnTo>
                      <a:pt x="52" y="77"/>
                    </a:lnTo>
                    <a:lnTo>
                      <a:pt x="35" y="38"/>
                    </a:lnTo>
                    <a:lnTo>
                      <a:pt x="17" y="13"/>
                    </a:lnTo>
                    <a:lnTo>
                      <a:pt x="0" y="0"/>
                    </a:lnTo>
                    <a:lnTo>
                      <a:pt x="22" y="6"/>
                    </a:lnTo>
                    <a:lnTo>
                      <a:pt x="43" y="25"/>
                    </a:lnTo>
                    <a:lnTo>
                      <a:pt x="62" y="59"/>
                    </a:lnTo>
                    <a:lnTo>
                      <a:pt x="81" y="105"/>
                    </a:lnTo>
                    <a:lnTo>
                      <a:pt x="99" y="160"/>
                    </a:lnTo>
                    <a:lnTo>
                      <a:pt x="117" y="226"/>
                    </a:lnTo>
                    <a:lnTo>
                      <a:pt x="134" y="298"/>
                    </a:lnTo>
                    <a:lnTo>
                      <a:pt x="149" y="377"/>
                    </a:lnTo>
                    <a:lnTo>
                      <a:pt x="164" y="460"/>
                    </a:lnTo>
                    <a:lnTo>
                      <a:pt x="178" y="546"/>
                    </a:lnTo>
                    <a:lnTo>
                      <a:pt x="191" y="634"/>
                    </a:lnTo>
                    <a:lnTo>
                      <a:pt x="204" y="722"/>
                    </a:lnTo>
                    <a:lnTo>
                      <a:pt x="216" y="809"/>
                    </a:lnTo>
                    <a:lnTo>
                      <a:pt x="226" y="893"/>
                    </a:lnTo>
                    <a:lnTo>
                      <a:pt x="235" y="974"/>
                    </a:lnTo>
                    <a:lnTo>
                      <a:pt x="244" y="1047"/>
                    </a:lnTo>
                    <a:lnTo>
                      <a:pt x="242" y="1047"/>
                    </a:lnTo>
                    <a:lnTo>
                      <a:pt x="236" y="1047"/>
                    </a:lnTo>
                    <a:lnTo>
                      <a:pt x="232" y="1047"/>
                    </a:lnTo>
                    <a:lnTo>
                      <a:pt x="231" y="1047"/>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509" name="Freeform 414"/>
              <p:cNvSpPr>
                <a:spLocks/>
              </p:cNvSpPr>
              <p:nvPr/>
            </p:nvSpPr>
            <p:spPr bwMode="auto">
              <a:xfrm>
                <a:off x="-858" y="2886"/>
                <a:ext cx="90" cy="621"/>
              </a:xfrm>
              <a:custGeom>
                <a:avLst/>
                <a:gdLst>
                  <a:gd name="T0" fmla="*/ 1 w 179"/>
                  <a:gd name="T1" fmla="*/ 1 h 1240"/>
                  <a:gd name="T2" fmla="*/ 1 w 179"/>
                  <a:gd name="T3" fmla="*/ 1 h 1240"/>
                  <a:gd name="T4" fmla="*/ 1 w 179"/>
                  <a:gd name="T5" fmla="*/ 1 h 1240"/>
                  <a:gd name="T6" fmla="*/ 1 w 179"/>
                  <a:gd name="T7" fmla="*/ 1 h 1240"/>
                  <a:gd name="T8" fmla="*/ 1 w 179"/>
                  <a:gd name="T9" fmla="*/ 1 h 1240"/>
                  <a:gd name="T10" fmla="*/ 1 w 179"/>
                  <a:gd name="T11" fmla="*/ 1 h 1240"/>
                  <a:gd name="T12" fmla="*/ 1 w 179"/>
                  <a:gd name="T13" fmla="*/ 1 h 1240"/>
                  <a:gd name="T14" fmla="*/ 1 w 179"/>
                  <a:gd name="T15" fmla="*/ 1 h 1240"/>
                  <a:gd name="T16" fmla="*/ 0 w 179"/>
                  <a:gd name="T17" fmla="*/ 0 h 1240"/>
                  <a:gd name="T18" fmla="*/ 1 w 179"/>
                  <a:gd name="T19" fmla="*/ 1 h 1240"/>
                  <a:gd name="T20" fmla="*/ 1 w 179"/>
                  <a:gd name="T21" fmla="*/ 1 h 1240"/>
                  <a:gd name="T22" fmla="*/ 1 w 179"/>
                  <a:gd name="T23" fmla="*/ 1 h 1240"/>
                  <a:gd name="T24" fmla="*/ 1 w 179"/>
                  <a:gd name="T25" fmla="*/ 1 h 1240"/>
                  <a:gd name="T26" fmla="*/ 1 w 179"/>
                  <a:gd name="T27" fmla="*/ 1 h 1240"/>
                  <a:gd name="T28" fmla="*/ 1 w 179"/>
                  <a:gd name="T29" fmla="*/ 1 h 1240"/>
                  <a:gd name="T30" fmla="*/ 1 w 179"/>
                  <a:gd name="T31" fmla="*/ 1 h 1240"/>
                  <a:gd name="T32" fmla="*/ 1 w 179"/>
                  <a:gd name="T33" fmla="*/ 1 h 1240"/>
                  <a:gd name="T34" fmla="*/ 1 w 179"/>
                  <a:gd name="T35" fmla="*/ 1 h 124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79"/>
                  <a:gd name="T55" fmla="*/ 0 h 1240"/>
                  <a:gd name="T56" fmla="*/ 179 w 179"/>
                  <a:gd name="T57" fmla="*/ 1240 h 124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79" h="1240">
                    <a:moveTo>
                      <a:pt x="166" y="1240"/>
                    </a:moveTo>
                    <a:lnTo>
                      <a:pt x="149" y="1072"/>
                    </a:lnTo>
                    <a:lnTo>
                      <a:pt x="130" y="879"/>
                    </a:lnTo>
                    <a:lnTo>
                      <a:pt x="107" y="673"/>
                    </a:lnTo>
                    <a:lnTo>
                      <a:pt x="83" y="471"/>
                    </a:lnTo>
                    <a:lnTo>
                      <a:pt x="60" y="289"/>
                    </a:lnTo>
                    <a:lnTo>
                      <a:pt x="37" y="139"/>
                    </a:lnTo>
                    <a:lnTo>
                      <a:pt x="16" y="38"/>
                    </a:lnTo>
                    <a:lnTo>
                      <a:pt x="0" y="0"/>
                    </a:lnTo>
                    <a:lnTo>
                      <a:pt x="26" y="35"/>
                    </a:lnTo>
                    <a:lnTo>
                      <a:pt x="53" y="135"/>
                    </a:lnTo>
                    <a:lnTo>
                      <a:pt x="79" y="285"/>
                    </a:lnTo>
                    <a:lnTo>
                      <a:pt x="103" y="468"/>
                    </a:lnTo>
                    <a:lnTo>
                      <a:pt x="126" y="671"/>
                    </a:lnTo>
                    <a:lnTo>
                      <a:pt x="147" y="877"/>
                    </a:lnTo>
                    <a:lnTo>
                      <a:pt x="166" y="1072"/>
                    </a:lnTo>
                    <a:lnTo>
                      <a:pt x="179" y="1240"/>
                    </a:lnTo>
                    <a:lnTo>
                      <a:pt x="166" y="1240"/>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510" name="Freeform 415"/>
              <p:cNvSpPr>
                <a:spLocks/>
              </p:cNvSpPr>
              <p:nvPr/>
            </p:nvSpPr>
            <p:spPr bwMode="auto">
              <a:xfrm>
                <a:off x="-1052" y="2795"/>
                <a:ext cx="193" cy="94"/>
              </a:xfrm>
              <a:custGeom>
                <a:avLst/>
                <a:gdLst>
                  <a:gd name="T0" fmla="*/ 1 w 386"/>
                  <a:gd name="T1" fmla="*/ 1 h 187"/>
                  <a:gd name="T2" fmla="*/ 1 w 386"/>
                  <a:gd name="T3" fmla="*/ 1 h 187"/>
                  <a:gd name="T4" fmla="*/ 1 w 386"/>
                  <a:gd name="T5" fmla="*/ 1 h 187"/>
                  <a:gd name="T6" fmla="*/ 1 w 386"/>
                  <a:gd name="T7" fmla="*/ 1 h 187"/>
                  <a:gd name="T8" fmla="*/ 1 w 386"/>
                  <a:gd name="T9" fmla="*/ 1 h 187"/>
                  <a:gd name="T10" fmla="*/ 1 w 386"/>
                  <a:gd name="T11" fmla="*/ 1 h 187"/>
                  <a:gd name="T12" fmla="*/ 1 w 386"/>
                  <a:gd name="T13" fmla="*/ 1 h 187"/>
                  <a:gd name="T14" fmla="*/ 1 w 386"/>
                  <a:gd name="T15" fmla="*/ 0 h 187"/>
                  <a:gd name="T16" fmla="*/ 1 w 386"/>
                  <a:gd name="T17" fmla="*/ 1 h 187"/>
                  <a:gd name="T18" fmla="*/ 1 w 386"/>
                  <a:gd name="T19" fmla="*/ 1 h 187"/>
                  <a:gd name="T20" fmla="*/ 1 w 386"/>
                  <a:gd name="T21" fmla="*/ 1 h 187"/>
                  <a:gd name="T22" fmla="*/ 1 w 386"/>
                  <a:gd name="T23" fmla="*/ 1 h 187"/>
                  <a:gd name="T24" fmla="*/ 1 w 386"/>
                  <a:gd name="T25" fmla="*/ 1 h 187"/>
                  <a:gd name="T26" fmla="*/ 1 w 386"/>
                  <a:gd name="T27" fmla="*/ 1 h 187"/>
                  <a:gd name="T28" fmla="*/ 1 w 386"/>
                  <a:gd name="T29" fmla="*/ 1 h 187"/>
                  <a:gd name="T30" fmla="*/ 1 w 386"/>
                  <a:gd name="T31" fmla="*/ 1 h 187"/>
                  <a:gd name="T32" fmla="*/ 0 w 386"/>
                  <a:gd name="T33" fmla="*/ 1 h 187"/>
                  <a:gd name="T34" fmla="*/ 1 w 386"/>
                  <a:gd name="T35" fmla="*/ 1 h 187"/>
                  <a:gd name="T36" fmla="*/ 1 w 386"/>
                  <a:gd name="T37" fmla="*/ 1 h 187"/>
                  <a:gd name="T38" fmla="*/ 1 w 386"/>
                  <a:gd name="T39" fmla="*/ 1 h 187"/>
                  <a:gd name="T40" fmla="*/ 1 w 386"/>
                  <a:gd name="T41" fmla="*/ 1 h 187"/>
                  <a:gd name="T42" fmla="*/ 1 w 386"/>
                  <a:gd name="T43" fmla="*/ 1 h 187"/>
                  <a:gd name="T44" fmla="*/ 1 w 386"/>
                  <a:gd name="T45" fmla="*/ 1 h 187"/>
                  <a:gd name="T46" fmla="*/ 1 w 386"/>
                  <a:gd name="T47" fmla="*/ 1 h 187"/>
                  <a:gd name="T48" fmla="*/ 1 w 386"/>
                  <a:gd name="T49" fmla="*/ 1 h 187"/>
                  <a:gd name="T50" fmla="*/ 1 w 386"/>
                  <a:gd name="T51" fmla="*/ 1 h 187"/>
                  <a:gd name="T52" fmla="*/ 1 w 386"/>
                  <a:gd name="T53" fmla="*/ 1 h 187"/>
                  <a:gd name="T54" fmla="*/ 1 w 386"/>
                  <a:gd name="T55" fmla="*/ 1 h 187"/>
                  <a:gd name="T56" fmla="*/ 1 w 386"/>
                  <a:gd name="T57" fmla="*/ 1 h 187"/>
                  <a:gd name="T58" fmla="*/ 1 w 386"/>
                  <a:gd name="T59" fmla="*/ 1 h 187"/>
                  <a:gd name="T60" fmla="*/ 1 w 386"/>
                  <a:gd name="T61" fmla="*/ 1 h 187"/>
                  <a:gd name="T62" fmla="*/ 1 w 386"/>
                  <a:gd name="T63" fmla="*/ 1 h 187"/>
                  <a:gd name="T64" fmla="*/ 1 w 386"/>
                  <a:gd name="T65" fmla="*/ 1 h 18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86"/>
                  <a:gd name="T100" fmla="*/ 0 h 187"/>
                  <a:gd name="T101" fmla="*/ 386 w 386"/>
                  <a:gd name="T102" fmla="*/ 187 h 18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86" h="187">
                    <a:moveTo>
                      <a:pt x="386" y="167"/>
                    </a:moveTo>
                    <a:lnTo>
                      <a:pt x="377" y="119"/>
                    </a:lnTo>
                    <a:lnTo>
                      <a:pt x="361" y="80"/>
                    </a:lnTo>
                    <a:lnTo>
                      <a:pt x="339" y="49"/>
                    </a:lnTo>
                    <a:lnTo>
                      <a:pt x="311" y="26"/>
                    </a:lnTo>
                    <a:lnTo>
                      <a:pt x="282" y="11"/>
                    </a:lnTo>
                    <a:lnTo>
                      <a:pt x="248" y="2"/>
                    </a:lnTo>
                    <a:lnTo>
                      <a:pt x="214" y="0"/>
                    </a:lnTo>
                    <a:lnTo>
                      <a:pt x="178" y="3"/>
                    </a:lnTo>
                    <a:lnTo>
                      <a:pt x="143" y="12"/>
                    </a:lnTo>
                    <a:lnTo>
                      <a:pt x="110" y="26"/>
                    </a:lnTo>
                    <a:lnTo>
                      <a:pt x="79" y="44"/>
                    </a:lnTo>
                    <a:lnTo>
                      <a:pt x="52" y="67"/>
                    </a:lnTo>
                    <a:lnTo>
                      <a:pt x="29" y="93"/>
                    </a:lnTo>
                    <a:lnTo>
                      <a:pt x="13" y="122"/>
                    </a:lnTo>
                    <a:lnTo>
                      <a:pt x="3" y="154"/>
                    </a:lnTo>
                    <a:lnTo>
                      <a:pt x="0" y="187"/>
                    </a:lnTo>
                    <a:lnTo>
                      <a:pt x="7" y="158"/>
                    </a:lnTo>
                    <a:lnTo>
                      <a:pt x="20" y="131"/>
                    </a:lnTo>
                    <a:lnTo>
                      <a:pt x="37" y="106"/>
                    </a:lnTo>
                    <a:lnTo>
                      <a:pt x="59" y="82"/>
                    </a:lnTo>
                    <a:lnTo>
                      <a:pt x="85" y="62"/>
                    </a:lnTo>
                    <a:lnTo>
                      <a:pt x="112" y="46"/>
                    </a:lnTo>
                    <a:lnTo>
                      <a:pt x="142" y="32"/>
                    </a:lnTo>
                    <a:lnTo>
                      <a:pt x="173" y="24"/>
                    </a:lnTo>
                    <a:lnTo>
                      <a:pt x="205" y="19"/>
                    </a:lnTo>
                    <a:lnTo>
                      <a:pt x="237" y="21"/>
                    </a:lnTo>
                    <a:lnTo>
                      <a:pt x="268" y="28"/>
                    </a:lnTo>
                    <a:lnTo>
                      <a:pt x="298" y="41"/>
                    </a:lnTo>
                    <a:lnTo>
                      <a:pt x="324" y="62"/>
                    </a:lnTo>
                    <a:lnTo>
                      <a:pt x="350" y="88"/>
                    </a:lnTo>
                    <a:lnTo>
                      <a:pt x="370" y="124"/>
                    </a:lnTo>
                    <a:lnTo>
                      <a:pt x="386" y="167"/>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511" name="Freeform 416"/>
              <p:cNvSpPr>
                <a:spLocks/>
              </p:cNvSpPr>
              <p:nvPr/>
            </p:nvSpPr>
            <p:spPr bwMode="auto">
              <a:xfrm>
                <a:off x="-1134" y="2936"/>
                <a:ext cx="241" cy="115"/>
              </a:xfrm>
              <a:custGeom>
                <a:avLst/>
                <a:gdLst>
                  <a:gd name="T0" fmla="*/ 1 w 481"/>
                  <a:gd name="T1" fmla="*/ 1 h 230"/>
                  <a:gd name="T2" fmla="*/ 1 w 481"/>
                  <a:gd name="T3" fmla="*/ 1 h 230"/>
                  <a:gd name="T4" fmla="*/ 1 w 481"/>
                  <a:gd name="T5" fmla="*/ 1 h 230"/>
                  <a:gd name="T6" fmla="*/ 1 w 481"/>
                  <a:gd name="T7" fmla="*/ 1 h 230"/>
                  <a:gd name="T8" fmla="*/ 1 w 481"/>
                  <a:gd name="T9" fmla="*/ 1 h 230"/>
                  <a:gd name="T10" fmla="*/ 1 w 481"/>
                  <a:gd name="T11" fmla="*/ 1 h 230"/>
                  <a:gd name="T12" fmla="*/ 1 w 481"/>
                  <a:gd name="T13" fmla="*/ 1 h 230"/>
                  <a:gd name="T14" fmla="*/ 1 w 481"/>
                  <a:gd name="T15" fmla="*/ 0 h 230"/>
                  <a:gd name="T16" fmla="*/ 1 w 481"/>
                  <a:gd name="T17" fmla="*/ 1 h 230"/>
                  <a:gd name="T18" fmla="*/ 1 w 481"/>
                  <a:gd name="T19" fmla="*/ 1 h 230"/>
                  <a:gd name="T20" fmla="*/ 1 w 481"/>
                  <a:gd name="T21" fmla="*/ 1 h 230"/>
                  <a:gd name="T22" fmla="*/ 1 w 481"/>
                  <a:gd name="T23" fmla="*/ 1 h 230"/>
                  <a:gd name="T24" fmla="*/ 1 w 481"/>
                  <a:gd name="T25" fmla="*/ 1 h 230"/>
                  <a:gd name="T26" fmla="*/ 1 w 481"/>
                  <a:gd name="T27" fmla="*/ 1 h 230"/>
                  <a:gd name="T28" fmla="*/ 1 w 481"/>
                  <a:gd name="T29" fmla="*/ 1 h 230"/>
                  <a:gd name="T30" fmla="*/ 1 w 481"/>
                  <a:gd name="T31" fmla="*/ 1 h 230"/>
                  <a:gd name="T32" fmla="*/ 0 w 481"/>
                  <a:gd name="T33" fmla="*/ 1 h 230"/>
                  <a:gd name="T34" fmla="*/ 1 w 481"/>
                  <a:gd name="T35" fmla="*/ 1 h 230"/>
                  <a:gd name="T36" fmla="*/ 1 w 481"/>
                  <a:gd name="T37" fmla="*/ 1 h 230"/>
                  <a:gd name="T38" fmla="*/ 1 w 481"/>
                  <a:gd name="T39" fmla="*/ 1 h 230"/>
                  <a:gd name="T40" fmla="*/ 1 w 481"/>
                  <a:gd name="T41" fmla="*/ 1 h 230"/>
                  <a:gd name="T42" fmla="*/ 1 w 481"/>
                  <a:gd name="T43" fmla="*/ 1 h 230"/>
                  <a:gd name="T44" fmla="*/ 1 w 481"/>
                  <a:gd name="T45" fmla="*/ 1 h 230"/>
                  <a:gd name="T46" fmla="*/ 1 w 481"/>
                  <a:gd name="T47" fmla="*/ 1 h 230"/>
                  <a:gd name="T48" fmla="*/ 1 w 481"/>
                  <a:gd name="T49" fmla="*/ 1 h 230"/>
                  <a:gd name="T50" fmla="*/ 1 w 481"/>
                  <a:gd name="T51" fmla="*/ 1 h 230"/>
                  <a:gd name="T52" fmla="*/ 1 w 481"/>
                  <a:gd name="T53" fmla="*/ 1 h 230"/>
                  <a:gd name="T54" fmla="*/ 1 w 481"/>
                  <a:gd name="T55" fmla="*/ 1 h 230"/>
                  <a:gd name="T56" fmla="*/ 1 w 481"/>
                  <a:gd name="T57" fmla="*/ 1 h 230"/>
                  <a:gd name="T58" fmla="*/ 1 w 481"/>
                  <a:gd name="T59" fmla="*/ 1 h 230"/>
                  <a:gd name="T60" fmla="*/ 1 w 481"/>
                  <a:gd name="T61" fmla="*/ 1 h 230"/>
                  <a:gd name="T62" fmla="*/ 1 w 481"/>
                  <a:gd name="T63" fmla="*/ 1 h 230"/>
                  <a:gd name="T64" fmla="*/ 1 w 481"/>
                  <a:gd name="T65" fmla="*/ 1 h 23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481"/>
                  <a:gd name="T100" fmla="*/ 0 h 230"/>
                  <a:gd name="T101" fmla="*/ 481 w 481"/>
                  <a:gd name="T102" fmla="*/ 230 h 23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481" h="230">
                    <a:moveTo>
                      <a:pt x="481" y="190"/>
                    </a:moveTo>
                    <a:lnTo>
                      <a:pt x="457" y="139"/>
                    </a:lnTo>
                    <a:lnTo>
                      <a:pt x="431" y="96"/>
                    </a:lnTo>
                    <a:lnTo>
                      <a:pt x="400" y="62"/>
                    </a:lnTo>
                    <a:lnTo>
                      <a:pt x="367" y="35"/>
                    </a:lnTo>
                    <a:lnTo>
                      <a:pt x="332" y="17"/>
                    </a:lnTo>
                    <a:lnTo>
                      <a:pt x="296" y="4"/>
                    </a:lnTo>
                    <a:lnTo>
                      <a:pt x="259" y="0"/>
                    </a:lnTo>
                    <a:lnTo>
                      <a:pt x="222" y="2"/>
                    </a:lnTo>
                    <a:lnTo>
                      <a:pt x="186" y="11"/>
                    </a:lnTo>
                    <a:lnTo>
                      <a:pt x="151" y="25"/>
                    </a:lnTo>
                    <a:lnTo>
                      <a:pt x="118" y="46"/>
                    </a:lnTo>
                    <a:lnTo>
                      <a:pt x="87" y="72"/>
                    </a:lnTo>
                    <a:lnTo>
                      <a:pt x="60" y="104"/>
                    </a:lnTo>
                    <a:lnTo>
                      <a:pt x="36" y="141"/>
                    </a:lnTo>
                    <a:lnTo>
                      <a:pt x="15" y="184"/>
                    </a:lnTo>
                    <a:lnTo>
                      <a:pt x="0" y="230"/>
                    </a:lnTo>
                    <a:lnTo>
                      <a:pt x="18" y="189"/>
                    </a:lnTo>
                    <a:lnTo>
                      <a:pt x="39" y="152"/>
                    </a:lnTo>
                    <a:lnTo>
                      <a:pt x="64" y="119"/>
                    </a:lnTo>
                    <a:lnTo>
                      <a:pt x="91" y="92"/>
                    </a:lnTo>
                    <a:lnTo>
                      <a:pt x="121" y="69"/>
                    </a:lnTo>
                    <a:lnTo>
                      <a:pt x="153" y="51"/>
                    </a:lnTo>
                    <a:lnTo>
                      <a:pt x="185" y="39"/>
                    </a:lnTo>
                    <a:lnTo>
                      <a:pt x="220" y="32"/>
                    </a:lnTo>
                    <a:lnTo>
                      <a:pt x="254" y="31"/>
                    </a:lnTo>
                    <a:lnTo>
                      <a:pt x="290" y="34"/>
                    </a:lnTo>
                    <a:lnTo>
                      <a:pt x="325" y="45"/>
                    </a:lnTo>
                    <a:lnTo>
                      <a:pt x="359" y="61"/>
                    </a:lnTo>
                    <a:lnTo>
                      <a:pt x="392" y="84"/>
                    </a:lnTo>
                    <a:lnTo>
                      <a:pt x="424" y="113"/>
                    </a:lnTo>
                    <a:lnTo>
                      <a:pt x="454" y="147"/>
                    </a:lnTo>
                    <a:lnTo>
                      <a:pt x="481" y="190"/>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512" name="Freeform 417"/>
              <p:cNvSpPr>
                <a:spLocks/>
              </p:cNvSpPr>
              <p:nvPr/>
            </p:nvSpPr>
            <p:spPr bwMode="auto">
              <a:xfrm>
                <a:off x="-1086" y="3120"/>
                <a:ext cx="117" cy="125"/>
              </a:xfrm>
              <a:custGeom>
                <a:avLst/>
                <a:gdLst>
                  <a:gd name="T0" fmla="*/ 1 w 232"/>
                  <a:gd name="T1" fmla="*/ 0 h 251"/>
                  <a:gd name="T2" fmla="*/ 1 w 232"/>
                  <a:gd name="T3" fmla="*/ 0 h 251"/>
                  <a:gd name="T4" fmla="*/ 1 w 232"/>
                  <a:gd name="T5" fmla="*/ 0 h 251"/>
                  <a:gd name="T6" fmla="*/ 1 w 232"/>
                  <a:gd name="T7" fmla="*/ 0 h 251"/>
                  <a:gd name="T8" fmla="*/ 1 w 232"/>
                  <a:gd name="T9" fmla="*/ 0 h 251"/>
                  <a:gd name="T10" fmla="*/ 1 w 232"/>
                  <a:gd name="T11" fmla="*/ 0 h 251"/>
                  <a:gd name="T12" fmla="*/ 1 w 232"/>
                  <a:gd name="T13" fmla="*/ 0 h 251"/>
                  <a:gd name="T14" fmla="*/ 1 w 232"/>
                  <a:gd name="T15" fmla="*/ 0 h 251"/>
                  <a:gd name="T16" fmla="*/ 1 w 232"/>
                  <a:gd name="T17" fmla="*/ 0 h 251"/>
                  <a:gd name="T18" fmla="*/ 1 w 232"/>
                  <a:gd name="T19" fmla="*/ 0 h 251"/>
                  <a:gd name="T20" fmla="*/ 1 w 232"/>
                  <a:gd name="T21" fmla="*/ 0 h 251"/>
                  <a:gd name="T22" fmla="*/ 1 w 232"/>
                  <a:gd name="T23" fmla="*/ 0 h 251"/>
                  <a:gd name="T24" fmla="*/ 1 w 232"/>
                  <a:gd name="T25" fmla="*/ 0 h 251"/>
                  <a:gd name="T26" fmla="*/ 0 w 232"/>
                  <a:gd name="T27" fmla="*/ 0 h 251"/>
                  <a:gd name="T28" fmla="*/ 1 w 232"/>
                  <a:gd name="T29" fmla="*/ 0 h 251"/>
                  <a:gd name="T30" fmla="*/ 1 w 232"/>
                  <a:gd name="T31" fmla="*/ 0 h 251"/>
                  <a:gd name="T32" fmla="*/ 1 w 232"/>
                  <a:gd name="T33" fmla="*/ 0 h 251"/>
                  <a:gd name="T34" fmla="*/ 1 w 232"/>
                  <a:gd name="T35" fmla="*/ 0 h 251"/>
                  <a:gd name="T36" fmla="*/ 1 w 232"/>
                  <a:gd name="T37" fmla="*/ 0 h 251"/>
                  <a:gd name="T38" fmla="*/ 1 w 232"/>
                  <a:gd name="T39" fmla="*/ 0 h 251"/>
                  <a:gd name="T40" fmla="*/ 1 w 232"/>
                  <a:gd name="T41" fmla="*/ 0 h 251"/>
                  <a:gd name="T42" fmla="*/ 1 w 232"/>
                  <a:gd name="T43" fmla="*/ 0 h 251"/>
                  <a:gd name="T44" fmla="*/ 1 w 232"/>
                  <a:gd name="T45" fmla="*/ 0 h 251"/>
                  <a:gd name="T46" fmla="*/ 1 w 232"/>
                  <a:gd name="T47" fmla="*/ 0 h 251"/>
                  <a:gd name="T48" fmla="*/ 1 w 232"/>
                  <a:gd name="T49" fmla="*/ 0 h 251"/>
                  <a:gd name="T50" fmla="*/ 1 w 232"/>
                  <a:gd name="T51" fmla="*/ 0 h 251"/>
                  <a:gd name="T52" fmla="*/ 1 w 232"/>
                  <a:gd name="T53" fmla="*/ 0 h 251"/>
                  <a:gd name="T54" fmla="*/ 1 w 232"/>
                  <a:gd name="T55" fmla="*/ 0 h 251"/>
                  <a:gd name="T56" fmla="*/ 1 w 232"/>
                  <a:gd name="T57" fmla="*/ 0 h 251"/>
                  <a:gd name="T58" fmla="*/ 1 w 232"/>
                  <a:gd name="T59" fmla="*/ 0 h 251"/>
                  <a:gd name="T60" fmla="*/ 1 w 232"/>
                  <a:gd name="T61" fmla="*/ 0 h 251"/>
                  <a:gd name="T62" fmla="*/ 1 w 232"/>
                  <a:gd name="T63" fmla="*/ 0 h 251"/>
                  <a:gd name="T64" fmla="*/ 1 w 232"/>
                  <a:gd name="T65" fmla="*/ 0 h 25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32"/>
                  <a:gd name="T100" fmla="*/ 0 h 251"/>
                  <a:gd name="T101" fmla="*/ 232 w 232"/>
                  <a:gd name="T102" fmla="*/ 251 h 25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32" h="251">
                    <a:moveTo>
                      <a:pt x="232" y="25"/>
                    </a:moveTo>
                    <a:lnTo>
                      <a:pt x="214" y="12"/>
                    </a:lnTo>
                    <a:lnTo>
                      <a:pt x="193" y="4"/>
                    </a:lnTo>
                    <a:lnTo>
                      <a:pt x="170" y="0"/>
                    </a:lnTo>
                    <a:lnTo>
                      <a:pt x="147" y="1"/>
                    </a:lnTo>
                    <a:lnTo>
                      <a:pt x="122" y="7"/>
                    </a:lnTo>
                    <a:lnTo>
                      <a:pt x="98" y="16"/>
                    </a:lnTo>
                    <a:lnTo>
                      <a:pt x="74" y="30"/>
                    </a:lnTo>
                    <a:lnTo>
                      <a:pt x="54" y="46"/>
                    </a:lnTo>
                    <a:lnTo>
                      <a:pt x="34" y="65"/>
                    </a:lnTo>
                    <a:lnTo>
                      <a:pt x="19" y="87"/>
                    </a:lnTo>
                    <a:lnTo>
                      <a:pt x="8" y="111"/>
                    </a:lnTo>
                    <a:lnTo>
                      <a:pt x="1" y="136"/>
                    </a:lnTo>
                    <a:lnTo>
                      <a:pt x="0" y="164"/>
                    </a:lnTo>
                    <a:lnTo>
                      <a:pt x="5" y="192"/>
                    </a:lnTo>
                    <a:lnTo>
                      <a:pt x="17" y="221"/>
                    </a:lnTo>
                    <a:lnTo>
                      <a:pt x="38" y="251"/>
                    </a:lnTo>
                    <a:lnTo>
                      <a:pt x="21" y="224"/>
                    </a:lnTo>
                    <a:lnTo>
                      <a:pt x="12" y="197"/>
                    </a:lnTo>
                    <a:lnTo>
                      <a:pt x="8" y="172"/>
                    </a:lnTo>
                    <a:lnTo>
                      <a:pt x="9" y="148"/>
                    </a:lnTo>
                    <a:lnTo>
                      <a:pt x="13" y="126"/>
                    </a:lnTo>
                    <a:lnTo>
                      <a:pt x="23" y="105"/>
                    </a:lnTo>
                    <a:lnTo>
                      <a:pt x="36" y="85"/>
                    </a:lnTo>
                    <a:lnTo>
                      <a:pt x="53" y="68"/>
                    </a:lnTo>
                    <a:lnTo>
                      <a:pt x="71" y="53"/>
                    </a:lnTo>
                    <a:lnTo>
                      <a:pt x="92" y="40"/>
                    </a:lnTo>
                    <a:lnTo>
                      <a:pt x="115" y="30"/>
                    </a:lnTo>
                    <a:lnTo>
                      <a:pt x="138" y="23"/>
                    </a:lnTo>
                    <a:lnTo>
                      <a:pt x="162" y="19"/>
                    </a:lnTo>
                    <a:lnTo>
                      <a:pt x="186" y="17"/>
                    </a:lnTo>
                    <a:lnTo>
                      <a:pt x="209" y="20"/>
                    </a:lnTo>
                    <a:lnTo>
                      <a:pt x="232" y="25"/>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513" name="Freeform 418"/>
              <p:cNvSpPr>
                <a:spLocks/>
              </p:cNvSpPr>
              <p:nvPr/>
            </p:nvSpPr>
            <p:spPr bwMode="auto">
              <a:xfrm>
                <a:off x="-963" y="2668"/>
                <a:ext cx="168" cy="90"/>
              </a:xfrm>
              <a:custGeom>
                <a:avLst/>
                <a:gdLst>
                  <a:gd name="T0" fmla="*/ 1 w 335"/>
                  <a:gd name="T1" fmla="*/ 1 h 180"/>
                  <a:gd name="T2" fmla="*/ 1 w 335"/>
                  <a:gd name="T3" fmla="*/ 1 h 180"/>
                  <a:gd name="T4" fmla="*/ 1 w 335"/>
                  <a:gd name="T5" fmla="*/ 1 h 180"/>
                  <a:gd name="T6" fmla="*/ 1 w 335"/>
                  <a:gd name="T7" fmla="*/ 1 h 180"/>
                  <a:gd name="T8" fmla="*/ 1 w 335"/>
                  <a:gd name="T9" fmla="*/ 1 h 180"/>
                  <a:gd name="T10" fmla="*/ 1 w 335"/>
                  <a:gd name="T11" fmla="*/ 1 h 180"/>
                  <a:gd name="T12" fmla="*/ 1 w 335"/>
                  <a:gd name="T13" fmla="*/ 1 h 180"/>
                  <a:gd name="T14" fmla="*/ 1 w 335"/>
                  <a:gd name="T15" fmla="*/ 1 h 180"/>
                  <a:gd name="T16" fmla="*/ 1 w 335"/>
                  <a:gd name="T17" fmla="*/ 1 h 180"/>
                  <a:gd name="T18" fmla="*/ 1 w 335"/>
                  <a:gd name="T19" fmla="*/ 0 h 180"/>
                  <a:gd name="T20" fmla="*/ 1 w 335"/>
                  <a:gd name="T21" fmla="*/ 1 h 180"/>
                  <a:gd name="T22" fmla="*/ 1 w 335"/>
                  <a:gd name="T23" fmla="*/ 1 h 180"/>
                  <a:gd name="T24" fmla="*/ 1 w 335"/>
                  <a:gd name="T25" fmla="*/ 1 h 180"/>
                  <a:gd name="T26" fmla="*/ 1 w 335"/>
                  <a:gd name="T27" fmla="*/ 1 h 180"/>
                  <a:gd name="T28" fmla="*/ 1 w 335"/>
                  <a:gd name="T29" fmla="*/ 1 h 180"/>
                  <a:gd name="T30" fmla="*/ 1 w 335"/>
                  <a:gd name="T31" fmla="*/ 1 h 180"/>
                  <a:gd name="T32" fmla="*/ 0 w 335"/>
                  <a:gd name="T33" fmla="*/ 1 h 180"/>
                  <a:gd name="T34" fmla="*/ 1 w 335"/>
                  <a:gd name="T35" fmla="*/ 1 h 180"/>
                  <a:gd name="T36" fmla="*/ 1 w 335"/>
                  <a:gd name="T37" fmla="*/ 1 h 180"/>
                  <a:gd name="T38" fmla="*/ 1 w 335"/>
                  <a:gd name="T39" fmla="*/ 1 h 180"/>
                  <a:gd name="T40" fmla="*/ 1 w 335"/>
                  <a:gd name="T41" fmla="*/ 1 h 180"/>
                  <a:gd name="T42" fmla="*/ 1 w 335"/>
                  <a:gd name="T43" fmla="*/ 1 h 180"/>
                  <a:gd name="T44" fmla="*/ 1 w 335"/>
                  <a:gd name="T45" fmla="*/ 1 h 180"/>
                  <a:gd name="T46" fmla="*/ 1 w 335"/>
                  <a:gd name="T47" fmla="*/ 1 h 180"/>
                  <a:gd name="T48" fmla="*/ 1 w 335"/>
                  <a:gd name="T49" fmla="*/ 1 h 180"/>
                  <a:gd name="T50" fmla="*/ 1 w 335"/>
                  <a:gd name="T51" fmla="*/ 1 h 180"/>
                  <a:gd name="T52" fmla="*/ 1 w 335"/>
                  <a:gd name="T53" fmla="*/ 1 h 180"/>
                  <a:gd name="T54" fmla="*/ 1 w 335"/>
                  <a:gd name="T55" fmla="*/ 1 h 180"/>
                  <a:gd name="T56" fmla="*/ 1 w 335"/>
                  <a:gd name="T57" fmla="*/ 1 h 180"/>
                  <a:gd name="T58" fmla="*/ 1 w 335"/>
                  <a:gd name="T59" fmla="*/ 1 h 180"/>
                  <a:gd name="T60" fmla="*/ 1 w 335"/>
                  <a:gd name="T61" fmla="*/ 1 h 180"/>
                  <a:gd name="T62" fmla="*/ 1 w 335"/>
                  <a:gd name="T63" fmla="*/ 1 h 180"/>
                  <a:gd name="T64" fmla="*/ 1 w 335"/>
                  <a:gd name="T65" fmla="*/ 1 h 18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35"/>
                  <a:gd name="T100" fmla="*/ 0 h 180"/>
                  <a:gd name="T101" fmla="*/ 335 w 335"/>
                  <a:gd name="T102" fmla="*/ 180 h 18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35" h="180">
                    <a:moveTo>
                      <a:pt x="326" y="180"/>
                    </a:moveTo>
                    <a:lnTo>
                      <a:pt x="335" y="146"/>
                    </a:lnTo>
                    <a:lnTo>
                      <a:pt x="335" y="116"/>
                    </a:lnTo>
                    <a:lnTo>
                      <a:pt x="327" y="87"/>
                    </a:lnTo>
                    <a:lnTo>
                      <a:pt x="311" y="63"/>
                    </a:lnTo>
                    <a:lnTo>
                      <a:pt x="289" y="41"/>
                    </a:lnTo>
                    <a:lnTo>
                      <a:pt x="262" y="24"/>
                    </a:lnTo>
                    <a:lnTo>
                      <a:pt x="232" y="11"/>
                    </a:lnTo>
                    <a:lnTo>
                      <a:pt x="199" y="3"/>
                    </a:lnTo>
                    <a:lnTo>
                      <a:pt x="165" y="0"/>
                    </a:lnTo>
                    <a:lnTo>
                      <a:pt x="131" y="3"/>
                    </a:lnTo>
                    <a:lnTo>
                      <a:pt x="99" y="11"/>
                    </a:lnTo>
                    <a:lnTo>
                      <a:pt x="69" y="26"/>
                    </a:lnTo>
                    <a:lnTo>
                      <a:pt x="43" y="47"/>
                    </a:lnTo>
                    <a:lnTo>
                      <a:pt x="22" y="76"/>
                    </a:lnTo>
                    <a:lnTo>
                      <a:pt x="7" y="113"/>
                    </a:lnTo>
                    <a:lnTo>
                      <a:pt x="0" y="157"/>
                    </a:lnTo>
                    <a:lnTo>
                      <a:pt x="7" y="125"/>
                    </a:lnTo>
                    <a:lnTo>
                      <a:pt x="21" y="98"/>
                    </a:lnTo>
                    <a:lnTo>
                      <a:pt x="39" y="75"/>
                    </a:lnTo>
                    <a:lnTo>
                      <a:pt x="62" y="56"/>
                    </a:lnTo>
                    <a:lnTo>
                      <a:pt x="88" y="43"/>
                    </a:lnTo>
                    <a:lnTo>
                      <a:pt x="116" y="32"/>
                    </a:lnTo>
                    <a:lnTo>
                      <a:pt x="145" y="28"/>
                    </a:lnTo>
                    <a:lnTo>
                      <a:pt x="176" y="26"/>
                    </a:lnTo>
                    <a:lnTo>
                      <a:pt x="206" y="30"/>
                    </a:lnTo>
                    <a:lnTo>
                      <a:pt x="234" y="37"/>
                    </a:lnTo>
                    <a:lnTo>
                      <a:pt x="260" y="49"/>
                    </a:lnTo>
                    <a:lnTo>
                      <a:pt x="283" y="67"/>
                    </a:lnTo>
                    <a:lnTo>
                      <a:pt x="303" y="87"/>
                    </a:lnTo>
                    <a:lnTo>
                      <a:pt x="317" y="114"/>
                    </a:lnTo>
                    <a:lnTo>
                      <a:pt x="325" y="144"/>
                    </a:lnTo>
                    <a:lnTo>
                      <a:pt x="326" y="180"/>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514" name="Freeform 419"/>
              <p:cNvSpPr>
                <a:spLocks/>
              </p:cNvSpPr>
              <p:nvPr/>
            </p:nvSpPr>
            <p:spPr bwMode="auto">
              <a:xfrm>
                <a:off x="-670" y="2866"/>
                <a:ext cx="176" cy="133"/>
              </a:xfrm>
              <a:custGeom>
                <a:avLst/>
                <a:gdLst>
                  <a:gd name="T0" fmla="*/ 0 w 354"/>
                  <a:gd name="T1" fmla="*/ 1 h 265"/>
                  <a:gd name="T2" fmla="*/ 0 w 354"/>
                  <a:gd name="T3" fmla="*/ 1 h 265"/>
                  <a:gd name="T4" fmla="*/ 0 w 354"/>
                  <a:gd name="T5" fmla="*/ 1 h 265"/>
                  <a:gd name="T6" fmla="*/ 0 w 354"/>
                  <a:gd name="T7" fmla="*/ 1 h 265"/>
                  <a:gd name="T8" fmla="*/ 0 w 354"/>
                  <a:gd name="T9" fmla="*/ 1 h 265"/>
                  <a:gd name="T10" fmla="*/ 0 w 354"/>
                  <a:gd name="T11" fmla="*/ 1 h 265"/>
                  <a:gd name="T12" fmla="*/ 0 w 354"/>
                  <a:gd name="T13" fmla="*/ 1 h 265"/>
                  <a:gd name="T14" fmla="*/ 0 w 354"/>
                  <a:gd name="T15" fmla="*/ 1 h 265"/>
                  <a:gd name="T16" fmla="*/ 0 w 354"/>
                  <a:gd name="T17" fmla="*/ 1 h 265"/>
                  <a:gd name="T18" fmla="*/ 0 w 354"/>
                  <a:gd name="T19" fmla="*/ 1 h 265"/>
                  <a:gd name="T20" fmla="*/ 0 w 354"/>
                  <a:gd name="T21" fmla="*/ 1 h 265"/>
                  <a:gd name="T22" fmla="*/ 0 w 354"/>
                  <a:gd name="T23" fmla="*/ 1 h 265"/>
                  <a:gd name="T24" fmla="*/ 0 w 354"/>
                  <a:gd name="T25" fmla="*/ 1 h 265"/>
                  <a:gd name="T26" fmla="*/ 0 w 354"/>
                  <a:gd name="T27" fmla="*/ 1 h 265"/>
                  <a:gd name="T28" fmla="*/ 0 w 354"/>
                  <a:gd name="T29" fmla="*/ 1 h 265"/>
                  <a:gd name="T30" fmla="*/ 0 w 354"/>
                  <a:gd name="T31" fmla="*/ 1 h 265"/>
                  <a:gd name="T32" fmla="*/ 0 w 354"/>
                  <a:gd name="T33" fmla="*/ 1 h 265"/>
                  <a:gd name="T34" fmla="*/ 0 w 354"/>
                  <a:gd name="T35" fmla="*/ 1 h 265"/>
                  <a:gd name="T36" fmla="*/ 0 w 354"/>
                  <a:gd name="T37" fmla="*/ 1 h 265"/>
                  <a:gd name="T38" fmla="*/ 0 w 354"/>
                  <a:gd name="T39" fmla="*/ 1 h 265"/>
                  <a:gd name="T40" fmla="*/ 0 w 354"/>
                  <a:gd name="T41" fmla="*/ 1 h 265"/>
                  <a:gd name="T42" fmla="*/ 0 w 354"/>
                  <a:gd name="T43" fmla="*/ 1 h 265"/>
                  <a:gd name="T44" fmla="*/ 0 w 354"/>
                  <a:gd name="T45" fmla="*/ 1 h 265"/>
                  <a:gd name="T46" fmla="*/ 0 w 354"/>
                  <a:gd name="T47" fmla="*/ 1 h 265"/>
                  <a:gd name="T48" fmla="*/ 0 w 354"/>
                  <a:gd name="T49" fmla="*/ 1 h 265"/>
                  <a:gd name="T50" fmla="*/ 0 w 354"/>
                  <a:gd name="T51" fmla="*/ 1 h 265"/>
                  <a:gd name="T52" fmla="*/ 0 w 354"/>
                  <a:gd name="T53" fmla="*/ 0 h 265"/>
                  <a:gd name="T54" fmla="*/ 0 w 354"/>
                  <a:gd name="T55" fmla="*/ 1 h 265"/>
                  <a:gd name="T56" fmla="*/ 0 w 354"/>
                  <a:gd name="T57" fmla="*/ 1 h 265"/>
                  <a:gd name="T58" fmla="*/ 0 w 354"/>
                  <a:gd name="T59" fmla="*/ 1 h 265"/>
                  <a:gd name="T60" fmla="*/ 0 w 354"/>
                  <a:gd name="T61" fmla="*/ 1 h 265"/>
                  <a:gd name="T62" fmla="*/ 0 w 354"/>
                  <a:gd name="T63" fmla="*/ 1 h 265"/>
                  <a:gd name="T64" fmla="*/ 0 w 354"/>
                  <a:gd name="T65" fmla="*/ 1 h 26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54"/>
                  <a:gd name="T100" fmla="*/ 0 h 265"/>
                  <a:gd name="T101" fmla="*/ 354 w 354"/>
                  <a:gd name="T102" fmla="*/ 265 h 26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54" h="265">
                    <a:moveTo>
                      <a:pt x="0" y="138"/>
                    </a:moveTo>
                    <a:lnTo>
                      <a:pt x="34" y="100"/>
                    </a:lnTo>
                    <a:lnTo>
                      <a:pt x="68" y="70"/>
                    </a:lnTo>
                    <a:lnTo>
                      <a:pt x="103" y="49"/>
                    </a:lnTo>
                    <a:lnTo>
                      <a:pt x="137" y="34"/>
                    </a:lnTo>
                    <a:lnTo>
                      <a:pt x="171" y="26"/>
                    </a:lnTo>
                    <a:lnTo>
                      <a:pt x="203" y="24"/>
                    </a:lnTo>
                    <a:lnTo>
                      <a:pt x="233" y="29"/>
                    </a:lnTo>
                    <a:lnTo>
                      <a:pt x="261" y="38"/>
                    </a:lnTo>
                    <a:lnTo>
                      <a:pt x="286" y="53"/>
                    </a:lnTo>
                    <a:lnTo>
                      <a:pt x="307" y="74"/>
                    </a:lnTo>
                    <a:lnTo>
                      <a:pt x="323" y="97"/>
                    </a:lnTo>
                    <a:lnTo>
                      <a:pt x="334" y="125"/>
                    </a:lnTo>
                    <a:lnTo>
                      <a:pt x="339" y="156"/>
                    </a:lnTo>
                    <a:lnTo>
                      <a:pt x="339" y="190"/>
                    </a:lnTo>
                    <a:lnTo>
                      <a:pt x="332" y="227"/>
                    </a:lnTo>
                    <a:lnTo>
                      <a:pt x="317" y="265"/>
                    </a:lnTo>
                    <a:lnTo>
                      <a:pt x="339" y="220"/>
                    </a:lnTo>
                    <a:lnTo>
                      <a:pt x="352" y="178"/>
                    </a:lnTo>
                    <a:lnTo>
                      <a:pt x="354" y="140"/>
                    </a:lnTo>
                    <a:lnTo>
                      <a:pt x="348" y="105"/>
                    </a:lnTo>
                    <a:lnTo>
                      <a:pt x="336" y="74"/>
                    </a:lnTo>
                    <a:lnTo>
                      <a:pt x="317" y="49"/>
                    </a:lnTo>
                    <a:lnTo>
                      <a:pt x="293" y="28"/>
                    </a:lnTo>
                    <a:lnTo>
                      <a:pt x="264" y="13"/>
                    </a:lnTo>
                    <a:lnTo>
                      <a:pt x="232" y="4"/>
                    </a:lnTo>
                    <a:lnTo>
                      <a:pt x="197" y="0"/>
                    </a:lnTo>
                    <a:lnTo>
                      <a:pt x="162" y="4"/>
                    </a:lnTo>
                    <a:lnTo>
                      <a:pt x="126" y="15"/>
                    </a:lnTo>
                    <a:lnTo>
                      <a:pt x="91" y="34"/>
                    </a:lnTo>
                    <a:lnTo>
                      <a:pt x="58" y="60"/>
                    </a:lnTo>
                    <a:lnTo>
                      <a:pt x="27" y="95"/>
                    </a:lnTo>
                    <a:lnTo>
                      <a:pt x="0" y="138"/>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515" name="Freeform 420"/>
              <p:cNvSpPr>
                <a:spLocks/>
              </p:cNvSpPr>
              <p:nvPr/>
            </p:nvSpPr>
            <p:spPr bwMode="auto">
              <a:xfrm>
                <a:off x="-569" y="3099"/>
                <a:ext cx="119" cy="108"/>
              </a:xfrm>
              <a:custGeom>
                <a:avLst/>
                <a:gdLst>
                  <a:gd name="T0" fmla="*/ 0 w 237"/>
                  <a:gd name="T1" fmla="*/ 1 h 215"/>
                  <a:gd name="T2" fmla="*/ 1 w 237"/>
                  <a:gd name="T3" fmla="*/ 1 h 215"/>
                  <a:gd name="T4" fmla="*/ 1 w 237"/>
                  <a:gd name="T5" fmla="*/ 1 h 215"/>
                  <a:gd name="T6" fmla="*/ 1 w 237"/>
                  <a:gd name="T7" fmla="*/ 0 h 215"/>
                  <a:gd name="T8" fmla="*/ 1 w 237"/>
                  <a:gd name="T9" fmla="*/ 0 h 215"/>
                  <a:gd name="T10" fmla="*/ 1 w 237"/>
                  <a:gd name="T11" fmla="*/ 1 h 215"/>
                  <a:gd name="T12" fmla="*/ 1 w 237"/>
                  <a:gd name="T13" fmla="*/ 1 h 215"/>
                  <a:gd name="T14" fmla="*/ 1 w 237"/>
                  <a:gd name="T15" fmla="*/ 1 h 215"/>
                  <a:gd name="T16" fmla="*/ 1 w 237"/>
                  <a:gd name="T17" fmla="*/ 1 h 215"/>
                  <a:gd name="T18" fmla="*/ 1 w 237"/>
                  <a:gd name="T19" fmla="*/ 1 h 215"/>
                  <a:gd name="T20" fmla="*/ 1 w 237"/>
                  <a:gd name="T21" fmla="*/ 1 h 215"/>
                  <a:gd name="T22" fmla="*/ 1 w 237"/>
                  <a:gd name="T23" fmla="*/ 1 h 215"/>
                  <a:gd name="T24" fmla="*/ 1 w 237"/>
                  <a:gd name="T25" fmla="*/ 1 h 215"/>
                  <a:gd name="T26" fmla="*/ 1 w 237"/>
                  <a:gd name="T27" fmla="*/ 1 h 215"/>
                  <a:gd name="T28" fmla="*/ 1 w 237"/>
                  <a:gd name="T29" fmla="*/ 1 h 215"/>
                  <a:gd name="T30" fmla="*/ 1 w 237"/>
                  <a:gd name="T31" fmla="*/ 1 h 215"/>
                  <a:gd name="T32" fmla="*/ 1 w 237"/>
                  <a:gd name="T33" fmla="*/ 1 h 215"/>
                  <a:gd name="T34" fmla="*/ 1 w 237"/>
                  <a:gd name="T35" fmla="*/ 1 h 215"/>
                  <a:gd name="T36" fmla="*/ 1 w 237"/>
                  <a:gd name="T37" fmla="*/ 1 h 215"/>
                  <a:gd name="T38" fmla="*/ 1 w 237"/>
                  <a:gd name="T39" fmla="*/ 1 h 215"/>
                  <a:gd name="T40" fmla="*/ 1 w 237"/>
                  <a:gd name="T41" fmla="*/ 1 h 215"/>
                  <a:gd name="T42" fmla="*/ 1 w 237"/>
                  <a:gd name="T43" fmla="*/ 1 h 215"/>
                  <a:gd name="T44" fmla="*/ 1 w 237"/>
                  <a:gd name="T45" fmla="*/ 1 h 215"/>
                  <a:gd name="T46" fmla="*/ 1 w 237"/>
                  <a:gd name="T47" fmla="*/ 1 h 215"/>
                  <a:gd name="T48" fmla="*/ 1 w 237"/>
                  <a:gd name="T49" fmla="*/ 1 h 215"/>
                  <a:gd name="T50" fmla="*/ 1 w 237"/>
                  <a:gd name="T51" fmla="*/ 1 h 215"/>
                  <a:gd name="T52" fmla="*/ 1 w 237"/>
                  <a:gd name="T53" fmla="*/ 1 h 215"/>
                  <a:gd name="T54" fmla="*/ 1 w 237"/>
                  <a:gd name="T55" fmla="*/ 1 h 215"/>
                  <a:gd name="T56" fmla="*/ 1 w 237"/>
                  <a:gd name="T57" fmla="*/ 1 h 215"/>
                  <a:gd name="T58" fmla="*/ 1 w 237"/>
                  <a:gd name="T59" fmla="*/ 1 h 215"/>
                  <a:gd name="T60" fmla="*/ 1 w 237"/>
                  <a:gd name="T61" fmla="*/ 1 h 215"/>
                  <a:gd name="T62" fmla="*/ 1 w 237"/>
                  <a:gd name="T63" fmla="*/ 1 h 215"/>
                  <a:gd name="T64" fmla="*/ 0 w 237"/>
                  <a:gd name="T65" fmla="*/ 1 h 21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37"/>
                  <a:gd name="T100" fmla="*/ 0 h 215"/>
                  <a:gd name="T101" fmla="*/ 237 w 237"/>
                  <a:gd name="T102" fmla="*/ 215 h 21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37" h="215">
                    <a:moveTo>
                      <a:pt x="0" y="21"/>
                    </a:moveTo>
                    <a:lnTo>
                      <a:pt x="18" y="10"/>
                    </a:lnTo>
                    <a:lnTo>
                      <a:pt x="39" y="2"/>
                    </a:lnTo>
                    <a:lnTo>
                      <a:pt x="61" y="0"/>
                    </a:lnTo>
                    <a:lnTo>
                      <a:pt x="84" y="0"/>
                    </a:lnTo>
                    <a:lnTo>
                      <a:pt x="106" y="2"/>
                    </a:lnTo>
                    <a:lnTo>
                      <a:pt x="129" y="9"/>
                    </a:lnTo>
                    <a:lnTo>
                      <a:pt x="151" y="18"/>
                    </a:lnTo>
                    <a:lnTo>
                      <a:pt x="171" y="31"/>
                    </a:lnTo>
                    <a:lnTo>
                      <a:pt x="189" y="46"/>
                    </a:lnTo>
                    <a:lnTo>
                      <a:pt x="205" y="64"/>
                    </a:lnTo>
                    <a:lnTo>
                      <a:pt x="219" y="84"/>
                    </a:lnTo>
                    <a:lnTo>
                      <a:pt x="229" y="106"/>
                    </a:lnTo>
                    <a:lnTo>
                      <a:pt x="235" y="131"/>
                    </a:lnTo>
                    <a:lnTo>
                      <a:pt x="237" y="158"/>
                    </a:lnTo>
                    <a:lnTo>
                      <a:pt x="234" y="185"/>
                    </a:lnTo>
                    <a:lnTo>
                      <a:pt x="226" y="215"/>
                    </a:lnTo>
                    <a:lnTo>
                      <a:pt x="232" y="191"/>
                    </a:lnTo>
                    <a:lnTo>
                      <a:pt x="233" y="167"/>
                    </a:lnTo>
                    <a:lnTo>
                      <a:pt x="230" y="143"/>
                    </a:lnTo>
                    <a:lnTo>
                      <a:pt x="225" y="121"/>
                    </a:lnTo>
                    <a:lnTo>
                      <a:pt x="215" y="100"/>
                    </a:lnTo>
                    <a:lnTo>
                      <a:pt x="203" y="80"/>
                    </a:lnTo>
                    <a:lnTo>
                      <a:pt x="188" y="62"/>
                    </a:lnTo>
                    <a:lnTo>
                      <a:pt x="171" y="47"/>
                    </a:lnTo>
                    <a:lnTo>
                      <a:pt x="152" y="33"/>
                    </a:lnTo>
                    <a:lnTo>
                      <a:pt x="131" y="22"/>
                    </a:lnTo>
                    <a:lnTo>
                      <a:pt x="111" y="14"/>
                    </a:lnTo>
                    <a:lnTo>
                      <a:pt x="88" y="8"/>
                    </a:lnTo>
                    <a:lnTo>
                      <a:pt x="66" y="6"/>
                    </a:lnTo>
                    <a:lnTo>
                      <a:pt x="44" y="7"/>
                    </a:lnTo>
                    <a:lnTo>
                      <a:pt x="21" y="11"/>
                    </a:lnTo>
                    <a:lnTo>
                      <a:pt x="0" y="21"/>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516" name="Freeform 421"/>
              <p:cNvSpPr>
                <a:spLocks/>
              </p:cNvSpPr>
              <p:nvPr/>
            </p:nvSpPr>
            <p:spPr bwMode="auto">
              <a:xfrm>
                <a:off x="-735" y="2645"/>
                <a:ext cx="295" cy="156"/>
              </a:xfrm>
              <a:custGeom>
                <a:avLst/>
                <a:gdLst>
                  <a:gd name="T0" fmla="*/ 0 w 591"/>
                  <a:gd name="T1" fmla="*/ 1 h 312"/>
                  <a:gd name="T2" fmla="*/ 0 w 591"/>
                  <a:gd name="T3" fmla="*/ 1 h 312"/>
                  <a:gd name="T4" fmla="*/ 0 w 591"/>
                  <a:gd name="T5" fmla="*/ 1 h 312"/>
                  <a:gd name="T6" fmla="*/ 0 w 591"/>
                  <a:gd name="T7" fmla="*/ 1 h 312"/>
                  <a:gd name="T8" fmla="*/ 0 w 591"/>
                  <a:gd name="T9" fmla="*/ 1 h 312"/>
                  <a:gd name="T10" fmla="*/ 0 w 591"/>
                  <a:gd name="T11" fmla="*/ 1 h 312"/>
                  <a:gd name="T12" fmla="*/ 0 w 591"/>
                  <a:gd name="T13" fmla="*/ 1 h 312"/>
                  <a:gd name="T14" fmla="*/ 0 w 591"/>
                  <a:gd name="T15" fmla="*/ 1 h 312"/>
                  <a:gd name="T16" fmla="*/ 0 w 591"/>
                  <a:gd name="T17" fmla="*/ 1 h 312"/>
                  <a:gd name="T18" fmla="*/ 0 w 591"/>
                  <a:gd name="T19" fmla="*/ 0 h 312"/>
                  <a:gd name="T20" fmla="*/ 0 w 591"/>
                  <a:gd name="T21" fmla="*/ 1 h 312"/>
                  <a:gd name="T22" fmla="*/ 0 w 591"/>
                  <a:gd name="T23" fmla="*/ 1 h 312"/>
                  <a:gd name="T24" fmla="*/ 0 w 591"/>
                  <a:gd name="T25" fmla="*/ 1 h 312"/>
                  <a:gd name="T26" fmla="*/ 0 w 591"/>
                  <a:gd name="T27" fmla="*/ 1 h 312"/>
                  <a:gd name="T28" fmla="*/ 0 w 591"/>
                  <a:gd name="T29" fmla="*/ 1 h 312"/>
                  <a:gd name="T30" fmla="*/ 0 w 591"/>
                  <a:gd name="T31" fmla="*/ 1 h 312"/>
                  <a:gd name="T32" fmla="*/ 0 w 591"/>
                  <a:gd name="T33" fmla="*/ 1 h 312"/>
                  <a:gd name="T34" fmla="*/ 0 w 591"/>
                  <a:gd name="T35" fmla="*/ 1 h 312"/>
                  <a:gd name="T36" fmla="*/ 0 w 591"/>
                  <a:gd name="T37" fmla="*/ 1 h 312"/>
                  <a:gd name="T38" fmla="*/ 0 w 591"/>
                  <a:gd name="T39" fmla="*/ 1 h 312"/>
                  <a:gd name="T40" fmla="*/ 0 w 591"/>
                  <a:gd name="T41" fmla="*/ 1 h 312"/>
                  <a:gd name="T42" fmla="*/ 0 w 591"/>
                  <a:gd name="T43" fmla="*/ 1 h 312"/>
                  <a:gd name="T44" fmla="*/ 0 w 591"/>
                  <a:gd name="T45" fmla="*/ 1 h 312"/>
                  <a:gd name="T46" fmla="*/ 0 w 591"/>
                  <a:gd name="T47" fmla="*/ 1 h 312"/>
                  <a:gd name="T48" fmla="*/ 0 w 591"/>
                  <a:gd name="T49" fmla="*/ 1 h 312"/>
                  <a:gd name="T50" fmla="*/ 0 w 591"/>
                  <a:gd name="T51" fmla="*/ 1 h 312"/>
                  <a:gd name="T52" fmla="*/ 0 w 591"/>
                  <a:gd name="T53" fmla="*/ 1 h 312"/>
                  <a:gd name="T54" fmla="*/ 0 w 591"/>
                  <a:gd name="T55" fmla="*/ 1 h 312"/>
                  <a:gd name="T56" fmla="*/ 0 w 591"/>
                  <a:gd name="T57" fmla="*/ 1 h 312"/>
                  <a:gd name="T58" fmla="*/ 0 w 591"/>
                  <a:gd name="T59" fmla="*/ 1 h 312"/>
                  <a:gd name="T60" fmla="*/ 0 w 591"/>
                  <a:gd name="T61" fmla="*/ 1 h 312"/>
                  <a:gd name="T62" fmla="*/ 0 w 591"/>
                  <a:gd name="T63" fmla="*/ 1 h 312"/>
                  <a:gd name="T64" fmla="*/ 0 w 591"/>
                  <a:gd name="T65" fmla="*/ 1 h 31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91"/>
                  <a:gd name="T100" fmla="*/ 0 h 312"/>
                  <a:gd name="T101" fmla="*/ 591 w 591"/>
                  <a:gd name="T102" fmla="*/ 312 h 31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91" h="312">
                    <a:moveTo>
                      <a:pt x="0" y="312"/>
                    </a:moveTo>
                    <a:lnTo>
                      <a:pt x="0" y="252"/>
                    </a:lnTo>
                    <a:lnTo>
                      <a:pt x="13" y="197"/>
                    </a:lnTo>
                    <a:lnTo>
                      <a:pt x="36" y="147"/>
                    </a:lnTo>
                    <a:lnTo>
                      <a:pt x="67" y="104"/>
                    </a:lnTo>
                    <a:lnTo>
                      <a:pt x="106" y="67"/>
                    </a:lnTo>
                    <a:lnTo>
                      <a:pt x="151" y="38"/>
                    </a:lnTo>
                    <a:lnTo>
                      <a:pt x="201" y="16"/>
                    </a:lnTo>
                    <a:lnTo>
                      <a:pt x="252" y="3"/>
                    </a:lnTo>
                    <a:lnTo>
                      <a:pt x="305" y="0"/>
                    </a:lnTo>
                    <a:lnTo>
                      <a:pt x="360" y="8"/>
                    </a:lnTo>
                    <a:lnTo>
                      <a:pt x="410" y="25"/>
                    </a:lnTo>
                    <a:lnTo>
                      <a:pt x="460" y="54"/>
                    </a:lnTo>
                    <a:lnTo>
                      <a:pt x="504" y="95"/>
                    </a:lnTo>
                    <a:lnTo>
                      <a:pt x="540" y="150"/>
                    </a:lnTo>
                    <a:lnTo>
                      <a:pt x="570" y="216"/>
                    </a:lnTo>
                    <a:lnTo>
                      <a:pt x="591" y="298"/>
                    </a:lnTo>
                    <a:lnTo>
                      <a:pt x="567" y="231"/>
                    </a:lnTo>
                    <a:lnTo>
                      <a:pt x="537" y="174"/>
                    </a:lnTo>
                    <a:lnTo>
                      <a:pt x="500" y="127"/>
                    </a:lnTo>
                    <a:lnTo>
                      <a:pt x="459" y="90"/>
                    </a:lnTo>
                    <a:lnTo>
                      <a:pt x="413" y="62"/>
                    </a:lnTo>
                    <a:lnTo>
                      <a:pt x="365" y="44"/>
                    </a:lnTo>
                    <a:lnTo>
                      <a:pt x="316" y="33"/>
                    </a:lnTo>
                    <a:lnTo>
                      <a:pt x="266" y="33"/>
                    </a:lnTo>
                    <a:lnTo>
                      <a:pt x="218" y="40"/>
                    </a:lnTo>
                    <a:lnTo>
                      <a:pt x="172" y="56"/>
                    </a:lnTo>
                    <a:lnTo>
                      <a:pt x="129" y="80"/>
                    </a:lnTo>
                    <a:lnTo>
                      <a:pt x="90" y="113"/>
                    </a:lnTo>
                    <a:lnTo>
                      <a:pt x="57" y="152"/>
                    </a:lnTo>
                    <a:lnTo>
                      <a:pt x="29" y="198"/>
                    </a:lnTo>
                    <a:lnTo>
                      <a:pt x="10" y="252"/>
                    </a:lnTo>
                    <a:lnTo>
                      <a:pt x="0" y="312"/>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517" name="Freeform 422"/>
              <p:cNvSpPr>
                <a:spLocks/>
              </p:cNvSpPr>
              <p:nvPr/>
            </p:nvSpPr>
            <p:spPr bwMode="auto">
              <a:xfrm>
                <a:off x="-802" y="2566"/>
                <a:ext cx="106" cy="99"/>
              </a:xfrm>
              <a:custGeom>
                <a:avLst/>
                <a:gdLst>
                  <a:gd name="T0" fmla="*/ 1 w 210"/>
                  <a:gd name="T1" fmla="*/ 1 h 198"/>
                  <a:gd name="T2" fmla="*/ 1 w 210"/>
                  <a:gd name="T3" fmla="*/ 1 h 198"/>
                  <a:gd name="T4" fmla="*/ 1 w 210"/>
                  <a:gd name="T5" fmla="*/ 1 h 198"/>
                  <a:gd name="T6" fmla="*/ 1 w 210"/>
                  <a:gd name="T7" fmla="*/ 1 h 198"/>
                  <a:gd name="T8" fmla="*/ 1 w 210"/>
                  <a:gd name="T9" fmla="*/ 1 h 198"/>
                  <a:gd name="T10" fmla="*/ 1 w 210"/>
                  <a:gd name="T11" fmla="*/ 1 h 198"/>
                  <a:gd name="T12" fmla="*/ 1 w 210"/>
                  <a:gd name="T13" fmla="*/ 1 h 198"/>
                  <a:gd name="T14" fmla="*/ 1 w 210"/>
                  <a:gd name="T15" fmla="*/ 1 h 198"/>
                  <a:gd name="T16" fmla="*/ 1 w 210"/>
                  <a:gd name="T17" fmla="*/ 1 h 198"/>
                  <a:gd name="T18" fmla="*/ 1 w 210"/>
                  <a:gd name="T19" fmla="*/ 1 h 198"/>
                  <a:gd name="T20" fmla="*/ 1 w 210"/>
                  <a:gd name="T21" fmla="*/ 1 h 198"/>
                  <a:gd name="T22" fmla="*/ 1 w 210"/>
                  <a:gd name="T23" fmla="*/ 1 h 198"/>
                  <a:gd name="T24" fmla="*/ 1 w 210"/>
                  <a:gd name="T25" fmla="*/ 1 h 198"/>
                  <a:gd name="T26" fmla="*/ 1 w 210"/>
                  <a:gd name="T27" fmla="*/ 1 h 198"/>
                  <a:gd name="T28" fmla="*/ 1 w 210"/>
                  <a:gd name="T29" fmla="*/ 1 h 198"/>
                  <a:gd name="T30" fmla="*/ 1 w 210"/>
                  <a:gd name="T31" fmla="*/ 1 h 198"/>
                  <a:gd name="T32" fmla="*/ 1 w 210"/>
                  <a:gd name="T33" fmla="*/ 0 h 198"/>
                  <a:gd name="T34" fmla="*/ 1 w 210"/>
                  <a:gd name="T35" fmla="*/ 1 h 198"/>
                  <a:gd name="T36" fmla="*/ 1 w 210"/>
                  <a:gd name="T37" fmla="*/ 1 h 198"/>
                  <a:gd name="T38" fmla="*/ 1 w 210"/>
                  <a:gd name="T39" fmla="*/ 1 h 198"/>
                  <a:gd name="T40" fmla="*/ 0 w 210"/>
                  <a:gd name="T41" fmla="*/ 1 h 198"/>
                  <a:gd name="T42" fmla="*/ 1 w 210"/>
                  <a:gd name="T43" fmla="*/ 1 h 19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10"/>
                  <a:gd name="T67" fmla="*/ 0 h 198"/>
                  <a:gd name="T68" fmla="*/ 210 w 210"/>
                  <a:gd name="T69" fmla="*/ 198 h 19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10" h="198">
                    <a:moveTo>
                      <a:pt x="65" y="197"/>
                    </a:moveTo>
                    <a:lnTo>
                      <a:pt x="71" y="180"/>
                    </a:lnTo>
                    <a:lnTo>
                      <a:pt x="78" y="165"/>
                    </a:lnTo>
                    <a:lnTo>
                      <a:pt x="88" y="153"/>
                    </a:lnTo>
                    <a:lnTo>
                      <a:pt x="101" y="147"/>
                    </a:lnTo>
                    <a:lnTo>
                      <a:pt x="116" y="146"/>
                    </a:lnTo>
                    <a:lnTo>
                      <a:pt x="134" y="154"/>
                    </a:lnTo>
                    <a:lnTo>
                      <a:pt x="155" y="171"/>
                    </a:lnTo>
                    <a:lnTo>
                      <a:pt x="179" y="198"/>
                    </a:lnTo>
                    <a:lnTo>
                      <a:pt x="193" y="180"/>
                    </a:lnTo>
                    <a:lnTo>
                      <a:pt x="202" y="160"/>
                    </a:lnTo>
                    <a:lnTo>
                      <a:pt x="208" y="145"/>
                    </a:lnTo>
                    <a:lnTo>
                      <a:pt x="210" y="138"/>
                    </a:lnTo>
                    <a:lnTo>
                      <a:pt x="168" y="157"/>
                    </a:lnTo>
                    <a:lnTo>
                      <a:pt x="191" y="61"/>
                    </a:lnTo>
                    <a:lnTo>
                      <a:pt x="136" y="135"/>
                    </a:lnTo>
                    <a:lnTo>
                      <a:pt x="117" y="0"/>
                    </a:lnTo>
                    <a:lnTo>
                      <a:pt x="96" y="130"/>
                    </a:lnTo>
                    <a:lnTo>
                      <a:pt x="25" y="46"/>
                    </a:lnTo>
                    <a:lnTo>
                      <a:pt x="71" y="145"/>
                    </a:lnTo>
                    <a:lnTo>
                      <a:pt x="0" y="113"/>
                    </a:lnTo>
                    <a:lnTo>
                      <a:pt x="65" y="197"/>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518" name="Freeform 423"/>
              <p:cNvSpPr>
                <a:spLocks/>
              </p:cNvSpPr>
              <p:nvPr/>
            </p:nvSpPr>
            <p:spPr bwMode="auto">
              <a:xfrm>
                <a:off x="-366" y="2677"/>
                <a:ext cx="39" cy="42"/>
              </a:xfrm>
              <a:custGeom>
                <a:avLst/>
                <a:gdLst>
                  <a:gd name="T0" fmla="*/ 0 w 77"/>
                  <a:gd name="T1" fmla="*/ 1 h 83"/>
                  <a:gd name="T2" fmla="*/ 1 w 77"/>
                  <a:gd name="T3" fmla="*/ 1 h 83"/>
                  <a:gd name="T4" fmla="*/ 1 w 77"/>
                  <a:gd name="T5" fmla="*/ 1 h 83"/>
                  <a:gd name="T6" fmla="*/ 1 w 77"/>
                  <a:gd name="T7" fmla="*/ 1 h 83"/>
                  <a:gd name="T8" fmla="*/ 1 w 77"/>
                  <a:gd name="T9" fmla="*/ 0 h 83"/>
                  <a:gd name="T10" fmla="*/ 1 w 77"/>
                  <a:gd name="T11" fmla="*/ 1 h 83"/>
                  <a:gd name="T12" fmla="*/ 1 w 77"/>
                  <a:gd name="T13" fmla="*/ 1 h 83"/>
                  <a:gd name="T14" fmla="*/ 1 w 77"/>
                  <a:gd name="T15" fmla="*/ 1 h 83"/>
                  <a:gd name="T16" fmla="*/ 1 w 77"/>
                  <a:gd name="T17" fmla="*/ 1 h 83"/>
                  <a:gd name="T18" fmla="*/ 1 w 77"/>
                  <a:gd name="T19" fmla="*/ 1 h 83"/>
                  <a:gd name="T20" fmla="*/ 1 w 77"/>
                  <a:gd name="T21" fmla="*/ 1 h 83"/>
                  <a:gd name="T22" fmla="*/ 1 w 77"/>
                  <a:gd name="T23" fmla="*/ 1 h 83"/>
                  <a:gd name="T24" fmla="*/ 0 w 77"/>
                  <a:gd name="T25" fmla="*/ 1 h 8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7"/>
                  <a:gd name="T40" fmla="*/ 0 h 83"/>
                  <a:gd name="T41" fmla="*/ 77 w 77"/>
                  <a:gd name="T42" fmla="*/ 83 h 8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7" h="83">
                    <a:moveTo>
                      <a:pt x="0" y="56"/>
                    </a:moveTo>
                    <a:lnTo>
                      <a:pt x="22" y="33"/>
                    </a:lnTo>
                    <a:lnTo>
                      <a:pt x="11" y="12"/>
                    </a:lnTo>
                    <a:lnTo>
                      <a:pt x="29" y="27"/>
                    </a:lnTo>
                    <a:lnTo>
                      <a:pt x="50" y="0"/>
                    </a:lnTo>
                    <a:lnTo>
                      <a:pt x="41" y="33"/>
                    </a:lnTo>
                    <a:lnTo>
                      <a:pt x="77" y="42"/>
                    </a:lnTo>
                    <a:lnTo>
                      <a:pt x="42" y="49"/>
                    </a:lnTo>
                    <a:lnTo>
                      <a:pt x="55" y="71"/>
                    </a:lnTo>
                    <a:lnTo>
                      <a:pt x="35" y="53"/>
                    </a:lnTo>
                    <a:lnTo>
                      <a:pt x="27" y="83"/>
                    </a:lnTo>
                    <a:lnTo>
                      <a:pt x="25" y="48"/>
                    </a:lnTo>
                    <a:lnTo>
                      <a:pt x="0" y="56"/>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519" name="Freeform 424"/>
              <p:cNvSpPr>
                <a:spLocks/>
              </p:cNvSpPr>
              <p:nvPr/>
            </p:nvSpPr>
            <p:spPr bwMode="auto">
              <a:xfrm>
                <a:off x="-480" y="3047"/>
                <a:ext cx="42" cy="47"/>
              </a:xfrm>
              <a:custGeom>
                <a:avLst/>
                <a:gdLst>
                  <a:gd name="T0" fmla="*/ 0 w 85"/>
                  <a:gd name="T1" fmla="*/ 0 h 93"/>
                  <a:gd name="T2" fmla="*/ 0 w 85"/>
                  <a:gd name="T3" fmla="*/ 1 h 93"/>
                  <a:gd name="T4" fmla="*/ 0 w 85"/>
                  <a:gd name="T5" fmla="*/ 1 h 93"/>
                  <a:gd name="T6" fmla="*/ 0 w 85"/>
                  <a:gd name="T7" fmla="*/ 1 h 93"/>
                  <a:gd name="T8" fmla="*/ 0 w 85"/>
                  <a:gd name="T9" fmla="*/ 1 h 93"/>
                  <a:gd name="T10" fmla="*/ 0 w 85"/>
                  <a:gd name="T11" fmla="*/ 1 h 93"/>
                  <a:gd name="T12" fmla="*/ 0 w 85"/>
                  <a:gd name="T13" fmla="*/ 1 h 93"/>
                  <a:gd name="T14" fmla="*/ 0 w 85"/>
                  <a:gd name="T15" fmla="*/ 1 h 93"/>
                  <a:gd name="T16" fmla="*/ 0 w 85"/>
                  <a:gd name="T17" fmla="*/ 1 h 93"/>
                  <a:gd name="T18" fmla="*/ 0 w 85"/>
                  <a:gd name="T19" fmla="*/ 1 h 93"/>
                  <a:gd name="T20" fmla="*/ 0 w 85"/>
                  <a:gd name="T21" fmla="*/ 1 h 93"/>
                  <a:gd name="T22" fmla="*/ 0 w 85"/>
                  <a:gd name="T23" fmla="*/ 1 h 93"/>
                  <a:gd name="T24" fmla="*/ 0 w 85"/>
                  <a:gd name="T25" fmla="*/ 1 h 93"/>
                  <a:gd name="T26" fmla="*/ 0 w 85"/>
                  <a:gd name="T27" fmla="*/ 1 h 93"/>
                  <a:gd name="T28" fmla="*/ 0 w 85"/>
                  <a:gd name="T29" fmla="*/ 1 h 93"/>
                  <a:gd name="T30" fmla="*/ 0 w 85"/>
                  <a:gd name="T31" fmla="*/ 1 h 93"/>
                  <a:gd name="T32" fmla="*/ 0 w 85"/>
                  <a:gd name="T33" fmla="*/ 0 h 9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5"/>
                  <a:gd name="T52" fmla="*/ 0 h 93"/>
                  <a:gd name="T53" fmla="*/ 85 w 85"/>
                  <a:gd name="T54" fmla="*/ 93 h 9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5" h="93">
                    <a:moveTo>
                      <a:pt x="0" y="0"/>
                    </a:moveTo>
                    <a:lnTo>
                      <a:pt x="6" y="11"/>
                    </a:lnTo>
                    <a:lnTo>
                      <a:pt x="15" y="26"/>
                    </a:lnTo>
                    <a:lnTo>
                      <a:pt x="28" y="43"/>
                    </a:lnTo>
                    <a:lnTo>
                      <a:pt x="41" y="59"/>
                    </a:lnTo>
                    <a:lnTo>
                      <a:pt x="55" y="74"/>
                    </a:lnTo>
                    <a:lnTo>
                      <a:pt x="67" y="85"/>
                    </a:lnTo>
                    <a:lnTo>
                      <a:pt x="78" y="92"/>
                    </a:lnTo>
                    <a:lnTo>
                      <a:pt x="85" y="93"/>
                    </a:lnTo>
                    <a:lnTo>
                      <a:pt x="85" y="88"/>
                    </a:lnTo>
                    <a:lnTo>
                      <a:pt x="80" y="78"/>
                    </a:lnTo>
                    <a:lnTo>
                      <a:pt x="71" y="66"/>
                    </a:lnTo>
                    <a:lnTo>
                      <a:pt x="59" y="52"/>
                    </a:lnTo>
                    <a:lnTo>
                      <a:pt x="44" y="37"/>
                    </a:lnTo>
                    <a:lnTo>
                      <a:pt x="29" y="23"/>
                    </a:lnTo>
                    <a:lnTo>
                      <a:pt x="14" y="10"/>
                    </a:lnTo>
                    <a:lnTo>
                      <a:pt x="0" y="0"/>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520" name="Freeform 425"/>
              <p:cNvSpPr>
                <a:spLocks/>
              </p:cNvSpPr>
              <p:nvPr/>
            </p:nvSpPr>
            <p:spPr bwMode="auto">
              <a:xfrm>
                <a:off x="-640" y="2702"/>
                <a:ext cx="43" cy="46"/>
              </a:xfrm>
              <a:custGeom>
                <a:avLst/>
                <a:gdLst>
                  <a:gd name="T0" fmla="*/ 0 w 86"/>
                  <a:gd name="T1" fmla="*/ 1 h 92"/>
                  <a:gd name="T2" fmla="*/ 1 w 86"/>
                  <a:gd name="T3" fmla="*/ 1 h 92"/>
                  <a:gd name="T4" fmla="*/ 1 w 86"/>
                  <a:gd name="T5" fmla="*/ 1 h 92"/>
                  <a:gd name="T6" fmla="*/ 1 w 86"/>
                  <a:gd name="T7" fmla="*/ 1 h 92"/>
                  <a:gd name="T8" fmla="*/ 1 w 86"/>
                  <a:gd name="T9" fmla="*/ 0 h 92"/>
                  <a:gd name="T10" fmla="*/ 1 w 86"/>
                  <a:gd name="T11" fmla="*/ 1 h 92"/>
                  <a:gd name="T12" fmla="*/ 1 w 86"/>
                  <a:gd name="T13" fmla="*/ 1 h 92"/>
                  <a:gd name="T14" fmla="*/ 1 w 86"/>
                  <a:gd name="T15" fmla="*/ 1 h 92"/>
                  <a:gd name="T16" fmla="*/ 1 w 86"/>
                  <a:gd name="T17" fmla="*/ 1 h 92"/>
                  <a:gd name="T18" fmla="*/ 1 w 86"/>
                  <a:gd name="T19" fmla="*/ 1 h 92"/>
                  <a:gd name="T20" fmla="*/ 1 w 86"/>
                  <a:gd name="T21" fmla="*/ 1 h 92"/>
                  <a:gd name="T22" fmla="*/ 1 w 86"/>
                  <a:gd name="T23" fmla="*/ 1 h 92"/>
                  <a:gd name="T24" fmla="*/ 0 w 86"/>
                  <a:gd name="T25" fmla="*/ 1 h 9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6"/>
                  <a:gd name="T40" fmla="*/ 0 h 92"/>
                  <a:gd name="T41" fmla="*/ 86 w 86"/>
                  <a:gd name="T42" fmla="*/ 92 h 9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6" h="92">
                    <a:moveTo>
                      <a:pt x="0" y="61"/>
                    </a:moveTo>
                    <a:lnTo>
                      <a:pt x="26" y="36"/>
                    </a:lnTo>
                    <a:lnTo>
                      <a:pt x="13" y="13"/>
                    </a:lnTo>
                    <a:lnTo>
                      <a:pt x="33" y="29"/>
                    </a:lnTo>
                    <a:lnTo>
                      <a:pt x="56" y="0"/>
                    </a:lnTo>
                    <a:lnTo>
                      <a:pt x="46" y="37"/>
                    </a:lnTo>
                    <a:lnTo>
                      <a:pt x="86" y="45"/>
                    </a:lnTo>
                    <a:lnTo>
                      <a:pt x="48" y="53"/>
                    </a:lnTo>
                    <a:lnTo>
                      <a:pt x="61" y="77"/>
                    </a:lnTo>
                    <a:lnTo>
                      <a:pt x="40" y="59"/>
                    </a:lnTo>
                    <a:lnTo>
                      <a:pt x="31" y="92"/>
                    </a:lnTo>
                    <a:lnTo>
                      <a:pt x="28" y="52"/>
                    </a:lnTo>
                    <a:lnTo>
                      <a:pt x="0" y="61"/>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521" name="Freeform 426"/>
              <p:cNvSpPr>
                <a:spLocks/>
              </p:cNvSpPr>
              <p:nvPr/>
            </p:nvSpPr>
            <p:spPr bwMode="auto">
              <a:xfrm>
                <a:off x="-942" y="2871"/>
                <a:ext cx="38" cy="42"/>
              </a:xfrm>
              <a:custGeom>
                <a:avLst/>
                <a:gdLst>
                  <a:gd name="T0" fmla="*/ 0 w 78"/>
                  <a:gd name="T1" fmla="*/ 1 h 84"/>
                  <a:gd name="T2" fmla="*/ 0 w 78"/>
                  <a:gd name="T3" fmla="*/ 1 h 84"/>
                  <a:gd name="T4" fmla="*/ 0 w 78"/>
                  <a:gd name="T5" fmla="*/ 1 h 84"/>
                  <a:gd name="T6" fmla="*/ 0 w 78"/>
                  <a:gd name="T7" fmla="*/ 1 h 84"/>
                  <a:gd name="T8" fmla="*/ 0 w 78"/>
                  <a:gd name="T9" fmla="*/ 0 h 84"/>
                  <a:gd name="T10" fmla="*/ 0 w 78"/>
                  <a:gd name="T11" fmla="*/ 1 h 84"/>
                  <a:gd name="T12" fmla="*/ 0 w 78"/>
                  <a:gd name="T13" fmla="*/ 1 h 84"/>
                  <a:gd name="T14" fmla="*/ 0 w 78"/>
                  <a:gd name="T15" fmla="*/ 1 h 84"/>
                  <a:gd name="T16" fmla="*/ 0 w 78"/>
                  <a:gd name="T17" fmla="*/ 1 h 84"/>
                  <a:gd name="T18" fmla="*/ 0 w 78"/>
                  <a:gd name="T19" fmla="*/ 1 h 84"/>
                  <a:gd name="T20" fmla="*/ 0 w 78"/>
                  <a:gd name="T21" fmla="*/ 1 h 84"/>
                  <a:gd name="T22" fmla="*/ 0 w 78"/>
                  <a:gd name="T23" fmla="*/ 1 h 84"/>
                  <a:gd name="T24" fmla="*/ 0 w 78"/>
                  <a:gd name="T25" fmla="*/ 1 h 8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8"/>
                  <a:gd name="T40" fmla="*/ 0 h 84"/>
                  <a:gd name="T41" fmla="*/ 78 w 78"/>
                  <a:gd name="T42" fmla="*/ 84 h 8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8" h="84">
                    <a:moveTo>
                      <a:pt x="0" y="55"/>
                    </a:moveTo>
                    <a:lnTo>
                      <a:pt x="24" y="32"/>
                    </a:lnTo>
                    <a:lnTo>
                      <a:pt x="12" y="11"/>
                    </a:lnTo>
                    <a:lnTo>
                      <a:pt x="30" y="26"/>
                    </a:lnTo>
                    <a:lnTo>
                      <a:pt x="51" y="0"/>
                    </a:lnTo>
                    <a:lnTo>
                      <a:pt x="42" y="33"/>
                    </a:lnTo>
                    <a:lnTo>
                      <a:pt x="78" y="41"/>
                    </a:lnTo>
                    <a:lnTo>
                      <a:pt x="44" y="48"/>
                    </a:lnTo>
                    <a:lnTo>
                      <a:pt x="56" y="70"/>
                    </a:lnTo>
                    <a:lnTo>
                      <a:pt x="36" y="54"/>
                    </a:lnTo>
                    <a:lnTo>
                      <a:pt x="28" y="84"/>
                    </a:lnTo>
                    <a:lnTo>
                      <a:pt x="26" y="47"/>
                    </a:lnTo>
                    <a:lnTo>
                      <a:pt x="0" y="55"/>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522" name="Freeform 427"/>
              <p:cNvSpPr>
                <a:spLocks/>
              </p:cNvSpPr>
              <p:nvPr/>
            </p:nvSpPr>
            <p:spPr bwMode="auto">
              <a:xfrm>
                <a:off x="-1018" y="2737"/>
                <a:ext cx="57" cy="61"/>
              </a:xfrm>
              <a:custGeom>
                <a:avLst/>
                <a:gdLst>
                  <a:gd name="T0" fmla="*/ 0 w 112"/>
                  <a:gd name="T1" fmla="*/ 1 h 122"/>
                  <a:gd name="T2" fmla="*/ 1 w 112"/>
                  <a:gd name="T3" fmla="*/ 1 h 122"/>
                  <a:gd name="T4" fmla="*/ 1 w 112"/>
                  <a:gd name="T5" fmla="*/ 1 h 122"/>
                  <a:gd name="T6" fmla="*/ 1 w 112"/>
                  <a:gd name="T7" fmla="*/ 1 h 122"/>
                  <a:gd name="T8" fmla="*/ 1 w 112"/>
                  <a:gd name="T9" fmla="*/ 0 h 122"/>
                  <a:gd name="T10" fmla="*/ 1 w 112"/>
                  <a:gd name="T11" fmla="*/ 1 h 122"/>
                  <a:gd name="T12" fmla="*/ 1 w 112"/>
                  <a:gd name="T13" fmla="*/ 1 h 122"/>
                  <a:gd name="T14" fmla="*/ 1 w 112"/>
                  <a:gd name="T15" fmla="*/ 1 h 122"/>
                  <a:gd name="T16" fmla="*/ 1 w 112"/>
                  <a:gd name="T17" fmla="*/ 1 h 122"/>
                  <a:gd name="T18" fmla="*/ 1 w 112"/>
                  <a:gd name="T19" fmla="*/ 1 h 122"/>
                  <a:gd name="T20" fmla="*/ 1 w 112"/>
                  <a:gd name="T21" fmla="*/ 1 h 122"/>
                  <a:gd name="T22" fmla="*/ 1 w 112"/>
                  <a:gd name="T23" fmla="*/ 1 h 122"/>
                  <a:gd name="T24" fmla="*/ 0 w 112"/>
                  <a:gd name="T25" fmla="*/ 1 h 12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12"/>
                  <a:gd name="T40" fmla="*/ 0 h 122"/>
                  <a:gd name="T41" fmla="*/ 112 w 112"/>
                  <a:gd name="T42" fmla="*/ 122 h 12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12" h="122">
                    <a:moveTo>
                      <a:pt x="0" y="81"/>
                    </a:moveTo>
                    <a:lnTo>
                      <a:pt x="32" y="47"/>
                    </a:lnTo>
                    <a:lnTo>
                      <a:pt x="16" y="17"/>
                    </a:lnTo>
                    <a:lnTo>
                      <a:pt x="42" y="39"/>
                    </a:lnTo>
                    <a:lnTo>
                      <a:pt x="73" y="0"/>
                    </a:lnTo>
                    <a:lnTo>
                      <a:pt x="61" y="48"/>
                    </a:lnTo>
                    <a:lnTo>
                      <a:pt x="112" y="60"/>
                    </a:lnTo>
                    <a:lnTo>
                      <a:pt x="62" y="71"/>
                    </a:lnTo>
                    <a:lnTo>
                      <a:pt x="80" y="103"/>
                    </a:lnTo>
                    <a:lnTo>
                      <a:pt x="51" y="78"/>
                    </a:lnTo>
                    <a:lnTo>
                      <a:pt x="40" y="122"/>
                    </a:lnTo>
                    <a:lnTo>
                      <a:pt x="36" y="69"/>
                    </a:lnTo>
                    <a:lnTo>
                      <a:pt x="0" y="81"/>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523" name="Freeform 428"/>
              <p:cNvSpPr>
                <a:spLocks/>
              </p:cNvSpPr>
              <p:nvPr/>
            </p:nvSpPr>
            <p:spPr bwMode="auto">
              <a:xfrm>
                <a:off x="-591" y="3043"/>
                <a:ext cx="38" cy="50"/>
              </a:xfrm>
              <a:custGeom>
                <a:avLst/>
                <a:gdLst>
                  <a:gd name="T0" fmla="*/ 1 w 76"/>
                  <a:gd name="T1" fmla="*/ 0 h 100"/>
                  <a:gd name="T2" fmla="*/ 1 w 76"/>
                  <a:gd name="T3" fmla="*/ 1 h 100"/>
                  <a:gd name="T4" fmla="*/ 1 w 76"/>
                  <a:gd name="T5" fmla="*/ 1 h 100"/>
                  <a:gd name="T6" fmla="*/ 1 w 76"/>
                  <a:gd name="T7" fmla="*/ 1 h 100"/>
                  <a:gd name="T8" fmla="*/ 1 w 76"/>
                  <a:gd name="T9" fmla="*/ 1 h 100"/>
                  <a:gd name="T10" fmla="*/ 1 w 76"/>
                  <a:gd name="T11" fmla="*/ 1 h 100"/>
                  <a:gd name="T12" fmla="*/ 1 w 76"/>
                  <a:gd name="T13" fmla="*/ 1 h 100"/>
                  <a:gd name="T14" fmla="*/ 0 w 76"/>
                  <a:gd name="T15" fmla="*/ 1 h 100"/>
                  <a:gd name="T16" fmla="*/ 1 w 76"/>
                  <a:gd name="T17" fmla="*/ 1 h 100"/>
                  <a:gd name="T18" fmla="*/ 1 w 76"/>
                  <a:gd name="T19" fmla="*/ 1 h 100"/>
                  <a:gd name="T20" fmla="*/ 1 w 76"/>
                  <a:gd name="T21" fmla="*/ 1 h 100"/>
                  <a:gd name="T22" fmla="*/ 1 w 76"/>
                  <a:gd name="T23" fmla="*/ 1 h 100"/>
                  <a:gd name="T24" fmla="*/ 1 w 76"/>
                  <a:gd name="T25" fmla="*/ 1 h 100"/>
                  <a:gd name="T26" fmla="*/ 1 w 76"/>
                  <a:gd name="T27" fmla="*/ 1 h 100"/>
                  <a:gd name="T28" fmla="*/ 1 w 76"/>
                  <a:gd name="T29" fmla="*/ 1 h 100"/>
                  <a:gd name="T30" fmla="*/ 1 w 76"/>
                  <a:gd name="T31" fmla="*/ 1 h 100"/>
                  <a:gd name="T32" fmla="*/ 1 w 76"/>
                  <a:gd name="T33" fmla="*/ 0 h 1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6"/>
                  <a:gd name="T52" fmla="*/ 0 h 100"/>
                  <a:gd name="T53" fmla="*/ 76 w 76"/>
                  <a:gd name="T54" fmla="*/ 100 h 10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6" h="100">
                    <a:moveTo>
                      <a:pt x="76" y="0"/>
                    </a:moveTo>
                    <a:lnTo>
                      <a:pt x="66" y="8"/>
                    </a:lnTo>
                    <a:lnTo>
                      <a:pt x="54" y="19"/>
                    </a:lnTo>
                    <a:lnTo>
                      <a:pt x="41" y="34"/>
                    </a:lnTo>
                    <a:lnTo>
                      <a:pt x="27" y="52"/>
                    </a:lnTo>
                    <a:lnTo>
                      <a:pt x="15" y="68"/>
                    </a:lnTo>
                    <a:lnTo>
                      <a:pt x="6" y="83"/>
                    </a:lnTo>
                    <a:lnTo>
                      <a:pt x="0" y="93"/>
                    </a:lnTo>
                    <a:lnTo>
                      <a:pt x="1" y="100"/>
                    </a:lnTo>
                    <a:lnTo>
                      <a:pt x="7" y="100"/>
                    </a:lnTo>
                    <a:lnTo>
                      <a:pt x="15" y="93"/>
                    </a:lnTo>
                    <a:lnTo>
                      <a:pt x="26" y="82"/>
                    </a:lnTo>
                    <a:lnTo>
                      <a:pt x="37" y="67"/>
                    </a:lnTo>
                    <a:lnTo>
                      <a:pt x="50" y="51"/>
                    </a:lnTo>
                    <a:lnTo>
                      <a:pt x="60" y="32"/>
                    </a:lnTo>
                    <a:lnTo>
                      <a:pt x="69" y="15"/>
                    </a:lnTo>
                    <a:lnTo>
                      <a:pt x="76" y="0"/>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524" name="Freeform 429"/>
              <p:cNvSpPr>
                <a:spLocks/>
              </p:cNvSpPr>
              <p:nvPr/>
            </p:nvSpPr>
            <p:spPr bwMode="auto">
              <a:xfrm>
                <a:off x="-632" y="2972"/>
                <a:ext cx="60" cy="19"/>
              </a:xfrm>
              <a:custGeom>
                <a:avLst/>
                <a:gdLst>
                  <a:gd name="T0" fmla="*/ 0 w 121"/>
                  <a:gd name="T1" fmla="*/ 0 h 39"/>
                  <a:gd name="T2" fmla="*/ 0 w 121"/>
                  <a:gd name="T3" fmla="*/ 0 h 39"/>
                  <a:gd name="T4" fmla="*/ 0 w 121"/>
                  <a:gd name="T5" fmla="*/ 0 h 39"/>
                  <a:gd name="T6" fmla="*/ 0 w 121"/>
                  <a:gd name="T7" fmla="*/ 0 h 39"/>
                  <a:gd name="T8" fmla="*/ 0 w 121"/>
                  <a:gd name="T9" fmla="*/ 0 h 39"/>
                  <a:gd name="T10" fmla="*/ 0 w 121"/>
                  <a:gd name="T11" fmla="*/ 0 h 39"/>
                  <a:gd name="T12" fmla="*/ 0 w 121"/>
                  <a:gd name="T13" fmla="*/ 0 h 39"/>
                  <a:gd name="T14" fmla="*/ 0 w 121"/>
                  <a:gd name="T15" fmla="*/ 0 h 39"/>
                  <a:gd name="T16" fmla="*/ 0 w 121"/>
                  <a:gd name="T17" fmla="*/ 0 h 39"/>
                  <a:gd name="T18" fmla="*/ 0 w 121"/>
                  <a:gd name="T19" fmla="*/ 0 h 39"/>
                  <a:gd name="T20" fmla="*/ 0 w 121"/>
                  <a:gd name="T21" fmla="*/ 0 h 39"/>
                  <a:gd name="T22" fmla="*/ 0 w 121"/>
                  <a:gd name="T23" fmla="*/ 0 h 39"/>
                  <a:gd name="T24" fmla="*/ 0 w 121"/>
                  <a:gd name="T25" fmla="*/ 0 h 39"/>
                  <a:gd name="T26" fmla="*/ 0 w 121"/>
                  <a:gd name="T27" fmla="*/ 0 h 39"/>
                  <a:gd name="T28" fmla="*/ 0 w 121"/>
                  <a:gd name="T29" fmla="*/ 0 h 39"/>
                  <a:gd name="T30" fmla="*/ 0 w 121"/>
                  <a:gd name="T31" fmla="*/ 0 h 39"/>
                  <a:gd name="T32" fmla="*/ 0 w 121"/>
                  <a:gd name="T33" fmla="*/ 0 h 3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21"/>
                  <a:gd name="T52" fmla="*/ 0 h 39"/>
                  <a:gd name="T53" fmla="*/ 121 w 121"/>
                  <a:gd name="T54" fmla="*/ 39 h 3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21" h="39">
                    <a:moveTo>
                      <a:pt x="121" y="39"/>
                    </a:moveTo>
                    <a:lnTo>
                      <a:pt x="110" y="32"/>
                    </a:lnTo>
                    <a:lnTo>
                      <a:pt x="92" y="25"/>
                    </a:lnTo>
                    <a:lnTo>
                      <a:pt x="74" y="17"/>
                    </a:lnTo>
                    <a:lnTo>
                      <a:pt x="54" y="10"/>
                    </a:lnTo>
                    <a:lnTo>
                      <a:pt x="35" y="5"/>
                    </a:lnTo>
                    <a:lnTo>
                      <a:pt x="19" y="0"/>
                    </a:lnTo>
                    <a:lnTo>
                      <a:pt x="6" y="0"/>
                    </a:lnTo>
                    <a:lnTo>
                      <a:pt x="0" y="2"/>
                    </a:lnTo>
                    <a:lnTo>
                      <a:pt x="3" y="7"/>
                    </a:lnTo>
                    <a:lnTo>
                      <a:pt x="13" y="14"/>
                    </a:lnTo>
                    <a:lnTo>
                      <a:pt x="27" y="20"/>
                    </a:lnTo>
                    <a:lnTo>
                      <a:pt x="45" y="27"/>
                    </a:lnTo>
                    <a:lnTo>
                      <a:pt x="66" y="32"/>
                    </a:lnTo>
                    <a:lnTo>
                      <a:pt x="87" y="37"/>
                    </a:lnTo>
                    <a:lnTo>
                      <a:pt x="105" y="39"/>
                    </a:lnTo>
                    <a:lnTo>
                      <a:pt x="121" y="39"/>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525" name="Freeform 430"/>
              <p:cNvSpPr>
                <a:spLocks/>
              </p:cNvSpPr>
              <p:nvPr/>
            </p:nvSpPr>
            <p:spPr bwMode="auto">
              <a:xfrm>
                <a:off x="-690" y="2563"/>
                <a:ext cx="41" cy="47"/>
              </a:xfrm>
              <a:custGeom>
                <a:avLst/>
                <a:gdLst>
                  <a:gd name="T0" fmla="*/ 0 w 82"/>
                  <a:gd name="T1" fmla="*/ 0 h 96"/>
                  <a:gd name="T2" fmla="*/ 1 w 82"/>
                  <a:gd name="T3" fmla="*/ 0 h 96"/>
                  <a:gd name="T4" fmla="*/ 1 w 82"/>
                  <a:gd name="T5" fmla="*/ 0 h 96"/>
                  <a:gd name="T6" fmla="*/ 1 w 82"/>
                  <a:gd name="T7" fmla="*/ 0 h 96"/>
                  <a:gd name="T8" fmla="*/ 1 w 82"/>
                  <a:gd name="T9" fmla="*/ 0 h 96"/>
                  <a:gd name="T10" fmla="*/ 1 w 82"/>
                  <a:gd name="T11" fmla="*/ 0 h 96"/>
                  <a:gd name="T12" fmla="*/ 1 w 82"/>
                  <a:gd name="T13" fmla="*/ 0 h 96"/>
                  <a:gd name="T14" fmla="*/ 1 w 82"/>
                  <a:gd name="T15" fmla="*/ 0 h 96"/>
                  <a:gd name="T16" fmla="*/ 1 w 82"/>
                  <a:gd name="T17" fmla="*/ 0 h 96"/>
                  <a:gd name="T18" fmla="*/ 1 w 82"/>
                  <a:gd name="T19" fmla="*/ 0 h 96"/>
                  <a:gd name="T20" fmla="*/ 1 w 82"/>
                  <a:gd name="T21" fmla="*/ 0 h 96"/>
                  <a:gd name="T22" fmla="*/ 1 w 82"/>
                  <a:gd name="T23" fmla="*/ 0 h 96"/>
                  <a:gd name="T24" fmla="*/ 1 w 82"/>
                  <a:gd name="T25" fmla="*/ 0 h 96"/>
                  <a:gd name="T26" fmla="*/ 1 w 82"/>
                  <a:gd name="T27" fmla="*/ 0 h 96"/>
                  <a:gd name="T28" fmla="*/ 1 w 82"/>
                  <a:gd name="T29" fmla="*/ 0 h 96"/>
                  <a:gd name="T30" fmla="*/ 1 w 82"/>
                  <a:gd name="T31" fmla="*/ 0 h 96"/>
                  <a:gd name="T32" fmla="*/ 0 w 82"/>
                  <a:gd name="T33" fmla="*/ 0 h 9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2"/>
                  <a:gd name="T52" fmla="*/ 0 h 96"/>
                  <a:gd name="T53" fmla="*/ 82 w 82"/>
                  <a:gd name="T54" fmla="*/ 96 h 9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2" h="96">
                    <a:moveTo>
                      <a:pt x="0" y="96"/>
                    </a:moveTo>
                    <a:lnTo>
                      <a:pt x="10" y="88"/>
                    </a:lnTo>
                    <a:lnTo>
                      <a:pt x="23" y="75"/>
                    </a:lnTo>
                    <a:lnTo>
                      <a:pt x="38" y="61"/>
                    </a:lnTo>
                    <a:lnTo>
                      <a:pt x="53" y="46"/>
                    </a:lnTo>
                    <a:lnTo>
                      <a:pt x="67" y="31"/>
                    </a:lnTo>
                    <a:lnTo>
                      <a:pt x="76" y="17"/>
                    </a:lnTo>
                    <a:lnTo>
                      <a:pt x="82" y="7"/>
                    </a:lnTo>
                    <a:lnTo>
                      <a:pt x="82" y="0"/>
                    </a:lnTo>
                    <a:lnTo>
                      <a:pt x="76" y="0"/>
                    </a:lnTo>
                    <a:lnTo>
                      <a:pt x="68" y="7"/>
                    </a:lnTo>
                    <a:lnTo>
                      <a:pt x="57" y="19"/>
                    </a:lnTo>
                    <a:lnTo>
                      <a:pt x="45" y="32"/>
                    </a:lnTo>
                    <a:lnTo>
                      <a:pt x="31" y="48"/>
                    </a:lnTo>
                    <a:lnTo>
                      <a:pt x="20" y="66"/>
                    </a:lnTo>
                    <a:lnTo>
                      <a:pt x="8" y="82"/>
                    </a:lnTo>
                    <a:lnTo>
                      <a:pt x="0" y="96"/>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526" name="Freeform 431"/>
              <p:cNvSpPr>
                <a:spLocks/>
              </p:cNvSpPr>
              <p:nvPr/>
            </p:nvSpPr>
            <p:spPr bwMode="auto">
              <a:xfrm>
                <a:off x="-718" y="2520"/>
                <a:ext cx="19" cy="60"/>
              </a:xfrm>
              <a:custGeom>
                <a:avLst/>
                <a:gdLst>
                  <a:gd name="T0" fmla="*/ 0 w 37"/>
                  <a:gd name="T1" fmla="*/ 0 h 121"/>
                  <a:gd name="T2" fmla="*/ 1 w 37"/>
                  <a:gd name="T3" fmla="*/ 0 h 121"/>
                  <a:gd name="T4" fmla="*/ 1 w 37"/>
                  <a:gd name="T5" fmla="*/ 0 h 121"/>
                  <a:gd name="T6" fmla="*/ 1 w 37"/>
                  <a:gd name="T7" fmla="*/ 0 h 121"/>
                  <a:gd name="T8" fmla="*/ 1 w 37"/>
                  <a:gd name="T9" fmla="*/ 0 h 121"/>
                  <a:gd name="T10" fmla="*/ 1 w 37"/>
                  <a:gd name="T11" fmla="*/ 0 h 121"/>
                  <a:gd name="T12" fmla="*/ 1 w 37"/>
                  <a:gd name="T13" fmla="*/ 0 h 121"/>
                  <a:gd name="T14" fmla="*/ 1 w 37"/>
                  <a:gd name="T15" fmla="*/ 0 h 121"/>
                  <a:gd name="T16" fmla="*/ 1 w 37"/>
                  <a:gd name="T17" fmla="*/ 0 h 121"/>
                  <a:gd name="T18" fmla="*/ 1 w 37"/>
                  <a:gd name="T19" fmla="*/ 0 h 121"/>
                  <a:gd name="T20" fmla="*/ 1 w 37"/>
                  <a:gd name="T21" fmla="*/ 0 h 121"/>
                  <a:gd name="T22" fmla="*/ 1 w 37"/>
                  <a:gd name="T23" fmla="*/ 0 h 121"/>
                  <a:gd name="T24" fmla="*/ 0 w 37"/>
                  <a:gd name="T25" fmla="*/ 0 h 1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7"/>
                  <a:gd name="T40" fmla="*/ 0 h 121"/>
                  <a:gd name="T41" fmla="*/ 37 w 37"/>
                  <a:gd name="T42" fmla="*/ 121 h 12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7" h="121">
                    <a:moveTo>
                      <a:pt x="0" y="121"/>
                    </a:moveTo>
                    <a:lnTo>
                      <a:pt x="6" y="110"/>
                    </a:lnTo>
                    <a:lnTo>
                      <a:pt x="11" y="95"/>
                    </a:lnTo>
                    <a:lnTo>
                      <a:pt x="19" y="76"/>
                    </a:lnTo>
                    <a:lnTo>
                      <a:pt x="26" y="55"/>
                    </a:lnTo>
                    <a:lnTo>
                      <a:pt x="32" y="36"/>
                    </a:lnTo>
                    <a:lnTo>
                      <a:pt x="36" y="18"/>
                    </a:lnTo>
                    <a:lnTo>
                      <a:pt x="37" y="6"/>
                    </a:lnTo>
                    <a:lnTo>
                      <a:pt x="33" y="0"/>
                    </a:lnTo>
                    <a:lnTo>
                      <a:pt x="23" y="11"/>
                    </a:lnTo>
                    <a:lnTo>
                      <a:pt x="12" y="45"/>
                    </a:lnTo>
                    <a:lnTo>
                      <a:pt x="4" y="85"/>
                    </a:lnTo>
                    <a:lnTo>
                      <a:pt x="0" y="121"/>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527" name="Freeform 432"/>
              <p:cNvSpPr>
                <a:spLocks/>
              </p:cNvSpPr>
              <p:nvPr/>
            </p:nvSpPr>
            <p:spPr bwMode="auto">
              <a:xfrm>
                <a:off x="-1188" y="2905"/>
                <a:ext cx="62" cy="11"/>
              </a:xfrm>
              <a:custGeom>
                <a:avLst/>
                <a:gdLst>
                  <a:gd name="T0" fmla="*/ 1 w 124"/>
                  <a:gd name="T1" fmla="*/ 0 h 23"/>
                  <a:gd name="T2" fmla="*/ 1 w 124"/>
                  <a:gd name="T3" fmla="*/ 0 h 23"/>
                  <a:gd name="T4" fmla="*/ 1 w 124"/>
                  <a:gd name="T5" fmla="*/ 0 h 23"/>
                  <a:gd name="T6" fmla="*/ 1 w 124"/>
                  <a:gd name="T7" fmla="*/ 0 h 23"/>
                  <a:gd name="T8" fmla="*/ 1 w 124"/>
                  <a:gd name="T9" fmla="*/ 0 h 23"/>
                  <a:gd name="T10" fmla="*/ 1 w 124"/>
                  <a:gd name="T11" fmla="*/ 0 h 23"/>
                  <a:gd name="T12" fmla="*/ 1 w 124"/>
                  <a:gd name="T13" fmla="*/ 0 h 23"/>
                  <a:gd name="T14" fmla="*/ 1 w 124"/>
                  <a:gd name="T15" fmla="*/ 0 h 23"/>
                  <a:gd name="T16" fmla="*/ 0 w 124"/>
                  <a:gd name="T17" fmla="*/ 0 h 23"/>
                  <a:gd name="T18" fmla="*/ 1 w 124"/>
                  <a:gd name="T19" fmla="*/ 0 h 23"/>
                  <a:gd name="T20" fmla="*/ 1 w 124"/>
                  <a:gd name="T21" fmla="*/ 0 h 23"/>
                  <a:gd name="T22" fmla="*/ 1 w 124"/>
                  <a:gd name="T23" fmla="*/ 0 h 23"/>
                  <a:gd name="T24" fmla="*/ 1 w 124"/>
                  <a:gd name="T25" fmla="*/ 0 h 23"/>
                  <a:gd name="T26" fmla="*/ 1 w 124"/>
                  <a:gd name="T27" fmla="*/ 0 h 23"/>
                  <a:gd name="T28" fmla="*/ 1 w 124"/>
                  <a:gd name="T29" fmla="*/ 0 h 23"/>
                  <a:gd name="T30" fmla="*/ 1 w 124"/>
                  <a:gd name="T31" fmla="*/ 0 h 23"/>
                  <a:gd name="T32" fmla="*/ 1 w 124"/>
                  <a:gd name="T33" fmla="*/ 0 h 2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24"/>
                  <a:gd name="T52" fmla="*/ 0 h 23"/>
                  <a:gd name="T53" fmla="*/ 124 w 124"/>
                  <a:gd name="T54" fmla="*/ 23 h 2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24" h="23">
                    <a:moveTo>
                      <a:pt x="124" y="13"/>
                    </a:moveTo>
                    <a:lnTo>
                      <a:pt x="110" y="10"/>
                    </a:lnTo>
                    <a:lnTo>
                      <a:pt x="92" y="6"/>
                    </a:lnTo>
                    <a:lnTo>
                      <a:pt x="72" y="4"/>
                    </a:lnTo>
                    <a:lnTo>
                      <a:pt x="51" y="2"/>
                    </a:lnTo>
                    <a:lnTo>
                      <a:pt x="32" y="0"/>
                    </a:lnTo>
                    <a:lnTo>
                      <a:pt x="16" y="2"/>
                    </a:lnTo>
                    <a:lnTo>
                      <a:pt x="4" y="6"/>
                    </a:lnTo>
                    <a:lnTo>
                      <a:pt x="0" y="14"/>
                    </a:lnTo>
                    <a:lnTo>
                      <a:pt x="3" y="18"/>
                    </a:lnTo>
                    <a:lnTo>
                      <a:pt x="13" y="21"/>
                    </a:lnTo>
                    <a:lnTo>
                      <a:pt x="28" y="23"/>
                    </a:lnTo>
                    <a:lnTo>
                      <a:pt x="47" y="23"/>
                    </a:lnTo>
                    <a:lnTo>
                      <a:pt x="67" y="23"/>
                    </a:lnTo>
                    <a:lnTo>
                      <a:pt x="88" y="21"/>
                    </a:lnTo>
                    <a:lnTo>
                      <a:pt x="108" y="18"/>
                    </a:lnTo>
                    <a:lnTo>
                      <a:pt x="124" y="13"/>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528" name="Freeform 433"/>
              <p:cNvSpPr>
                <a:spLocks/>
              </p:cNvSpPr>
              <p:nvPr/>
            </p:nvSpPr>
            <p:spPr bwMode="auto">
              <a:xfrm>
                <a:off x="-777" y="2553"/>
                <a:ext cx="15" cy="45"/>
              </a:xfrm>
              <a:custGeom>
                <a:avLst/>
                <a:gdLst>
                  <a:gd name="T0" fmla="*/ 1 w 30"/>
                  <a:gd name="T1" fmla="*/ 0 h 91"/>
                  <a:gd name="T2" fmla="*/ 1 w 30"/>
                  <a:gd name="T3" fmla="*/ 0 h 91"/>
                  <a:gd name="T4" fmla="*/ 1 w 30"/>
                  <a:gd name="T5" fmla="*/ 0 h 91"/>
                  <a:gd name="T6" fmla="*/ 1 w 30"/>
                  <a:gd name="T7" fmla="*/ 0 h 91"/>
                  <a:gd name="T8" fmla="*/ 1 w 30"/>
                  <a:gd name="T9" fmla="*/ 0 h 91"/>
                  <a:gd name="T10" fmla="*/ 0 w 30"/>
                  <a:gd name="T11" fmla="*/ 0 h 91"/>
                  <a:gd name="T12" fmla="*/ 0 w 30"/>
                  <a:gd name="T13" fmla="*/ 0 h 91"/>
                  <a:gd name="T14" fmla="*/ 1 w 30"/>
                  <a:gd name="T15" fmla="*/ 0 h 91"/>
                  <a:gd name="T16" fmla="*/ 1 w 30"/>
                  <a:gd name="T17" fmla="*/ 0 h 91"/>
                  <a:gd name="T18" fmla="*/ 1 w 30"/>
                  <a:gd name="T19" fmla="*/ 0 h 91"/>
                  <a:gd name="T20" fmla="*/ 1 w 30"/>
                  <a:gd name="T21" fmla="*/ 0 h 91"/>
                  <a:gd name="T22" fmla="*/ 1 w 30"/>
                  <a:gd name="T23" fmla="*/ 0 h 91"/>
                  <a:gd name="T24" fmla="*/ 1 w 30"/>
                  <a:gd name="T25" fmla="*/ 0 h 9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0"/>
                  <a:gd name="T40" fmla="*/ 0 h 91"/>
                  <a:gd name="T41" fmla="*/ 30 w 30"/>
                  <a:gd name="T42" fmla="*/ 91 h 9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0" h="91">
                    <a:moveTo>
                      <a:pt x="30" y="91"/>
                    </a:moveTo>
                    <a:lnTo>
                      <a:pt x="29" y="66"/>
                    </a:lnTo>
                    <a:lnTo>
                      <a:pt x="22" y="35"/>
                    </a:lnTo>
                    <a:lnTo>
                      <a:pt x="14" y="10"/>
                    </a:lnTo>
                    <a:lnTo>
                      <a:pt x="4" y="0"/>
                    </a:lnTo>
                    <a:lnTo>
                      <a:pt x="0" y="3"/>
                    </a:lnTo>
                    <a:lnTo>
                      <a:pt x="0" y="11"/>
                    </a:lnTo>
                    <a:lnTo>
                      <a:pt x="1" y="21"/>
                    </a:lnTo>
                    <a:lnTo>
                      <a:pt x="6" y="34"/>
                    </a:lnTo>
                    <a:lnTo>
                      <a:pt x="11" y="49"/>
                    </a:lnTo>
                    <a:lnTo>
                      <a:pt x="17" y="64"/>
                    </a:lnTo>
                    <a:lnTo>
                      <a:pt x="23" y="78"/>
                    </a:lnTo>
                    <a:lnTo>
                      <a:pt x="30" y="91"/>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529" name="Freeform 434"/>
              <p:cNvSpPr>
                <a:spLocks/>
              </p:cNvSpPr>
              <p:nvPr/>
            </p:nvSpPr>
            <p:spPr bwMode="auto">
              <a:xfrm>
                <a:off x="-834" y="2597"/>
                <a:ext cx="43" cy="20"/>
              </a:xfrm>
              <a:custGeom>
                <a:avLst/>
                <a:gdLst>
                  <a:gd name="T0" fmla="*/ 1 w 86"/>
                  <a:gd name="T1" fmla="*/ 1 h 40"/>
                  <a:gd name="T2" fmla="*/ 1 w 86"/>
                  <a:gd name="T3" fmla="*/ 1 h 40"/>
                  <a:gd name="T4" fmla="*/ 1 w 86"/>
                  <a:gd name="T5" fmla="*/ 1 h 40"/>
                  <a:gd name="T6" fmla="*/ 1 w 86"/>
                  <a:gd name="T7" fmla="*/ 1 h 40"/>
                  <a:gd name="T8" fmla="*/ 1 w 86"/>
                  <a:gd name="T9" fmla="*/ 1 h 40"/>
                  <a:gd name="T10" fmla="*/ 1 w 86"/>
                  <a:gd name="T11" fmla="*/ 1 h 40"/>
                  <a:gd name="T12" fmla="*/ 1 w 86"/>
                  <a:gd name="T13" fmla="*/ 0 h 40"/>
                  <a:gd name="T14" fmla="*/ 1 w 86"/>
                  <a:gd name="T15" fmla="*/ 0 h 40"/>
                  <a:gd name="T16" fmla="*/ 0 w 86"/>
                  <a:gd name="T17" fmla="*/ 1 h 40"/>
                  <a:gd name="T18" fmla="*/ 0 w 86"/>
                  <a:gd name="T19" fmla="*/ 1 h 40"/>
                  <a:gd name="T20" fmla="*/ 1 w 86"/>
                  <a:gd name="T21" fmla="*/ 1 h 40"/>
                  <a:gd name="T22" fmla="*/ 1 w 86"/>
                  <a:gd name="T23" fmla="*/ 1 h 40"/>
                  <a:gd name="T24" fmla="*/ 1 w 86"/>
                  <a:gd name="T25" fmla="*/ 1 h 40"/>
                  <a:gd name="T26" fmla="*/ 1 w 86"/>
                  <a:gd name="T27" fmla="*/ 1 h 40"/>
                  <a:gd name="T28" fmla="*/ 1 w 86"/>
                  <a:gd name="T29" fmla="*/ 1 h 40"/>
                  <a:gd name="T30" fmla="*/ 1 w 86"/>
                  <a:gd name="T31" fmla="*/ 1 h 40"/>
                  <a:gd name="T32" fmla="*/ 1 w 86"/>
                  <a:gd name="T33" fmla="*/ 1 h 4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6"/>
                  <a:gd name="T52" fmla="*/ 0 h 40"/>
                  <a:gd name="T53" fmla="*/ 86 w 86"/>
                  <a:gd name="T54" fmla="*/ 40 h 4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6" h="40">
                    <a:moveTo>
                      <a:pt x="86" y="40"/>
                    </a:moveTo>
                    <a:lnTo>
                      <a:pt x="77" y="33"/>
                    </a:lnTo>
                    <a:lnTo>
                      <a:pt x="65" y="25"/>
                    </a:lnTo>
                    <a:lnTo>
                      <a:pt x="52" y="17"/>
                    </a:lnTo>
                    <a:lnTo>
                      <a:pt x="38" y="10"/>
                    </a:lnTo>
                    <a:lnTo>
                      <a:pt x="24" y="5"/>
                    </a:lnTo>
                    <a:lnTo>
                      <a:pt x="14" y="0"/>
                    </a:lnTo>
                    <a:lnTo>
                      <a:pt x="5" y="0"/>
                    </a:lnTo>
                    <a:lnTo>
                      <a:pt x="0" y="2"/>
                    </a:lnTo>
                    <a:lnTo>
                      <a:pt x="0" y="7"/>
                    </a:lnTo>
                    <a:lnTo>
                      <a:pt x="6" y="13"/>
                    </a:lnTo>
                    <a:lnTo>
                      <a:pt x="15" y="17"/>
                    </a:lnTo>
                    <a:lnTo>
                      <a:pt x="27" y="23"/>
                    </a:lnTo>
                    <a:lnTo>
                      <a:pt x="40" y="29"/>
                    </a:lnTo>
                    <a:lnTo>
                      <a:pt x="57" y="33"/>
                    </a:lnTo>
                    <a:lnTo>
                      <a:pt x="72" y="37"/>
                    </a:lnTo>
                    <a:lnTo>
                      <a:pt x="86" y="40"/>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530" name="Freeform 435"/>
              <p:cNvSpPr>
                <a:spLocks/>
              </p:cNvSpPr>
              <p:nvPr/>
            </p:nvSpPr>
            <p:spPr bwMode="auto">
              <a:xfrm>
                <a:off x="-669" y="2615"/>
                <a:ext cx="60" cy="22"/>
              </a:xfrm>
              <a:custGeom>
                <a:avLst/>
                <a:gdLst>
                  <a:gd name="T0" fmla="*/ 0 w 118"/>
                  <a:gd name="T1" fmla="*/ 0 h 45"/>
                  <a:gd name="T2" fmla="*/ 1 w 118"/>
                  <a:gd name="T3" fmla="*/ 0 h 45"/>
                  <a:gd name="T4" fmla="*/ 1 w 118"/>
                  <a:gd name="T5" fmla="*/ 0 h 45"/>
                  <a:gd name="T6" fmla="*/ 1 w 118"/>
                  <a:gd name="T7" fmla="*/ 0 h 45"/>
                  <a:gd name="T8" fmla="*/ 1 w 118"/>
                  <a:gd name="T9" fmla="*/ 0 h 45"/>
                  <a:gd name="T10" fmla="*/ 1 w 118"/>
                  <a:gd name="T11" fmla="*/ 0 h 45"/>
                  <a:gd name="T12" fmla="*/ 1 w 118"/>
                  <a:gd name="T13" fmla="*/ 0 h 45"/>
                  <a:gd name="T14" fmla="*/ 1 w 118"/>
                  <a:gd name="T15" fmla="*/ 0 h 45"/>
                  <a:gd name="T16" fmla="*/ 1 w 118"/>
                  <a:gd name="T17" fmla="*/ 0 h 45"/>
                  <a:gd name="T18" fmla="*/ 1 w 118"/>
                  <a:gd name="T19" fmla="*/ 0 h 45"/>
                  <a:gd name="T20" fmla="*/ 1 w 118"/>
                  <a:gd name="T21" fmla="*/ 0 h 45"/>
                  <a:gd name="T22" fmla="*/ 1 w 118"/>
                  <a:gd name="T23" fmla="*/ 0 h 45"/>
                  <a:gd name="T24" fmla="*/ 1 w 118"/>
                  <a:gd name="T25" fmla="*/ 0 h 45"/>
                  <a:gd name="T26" fmla="*/ 1 w 118"/>
                  <a:gd name="T27" fmla="*/ 0 h 45"/>
                  <a:gd name="T28" fmla="*/ 1 w 118"/>
                  <a:gd name="T29" fmla="*/ 0 h 45"/>
                  <a:gd name="T30" fmla="*/ 1 w 118"/>
                  <a:gd name="T31" fmla="*/ 0 h 45"/>
                  <a:gd name="T32" fmla="*/ 0 w 118"/>
                  <a:gd name="T33" fmla="*/ 0 h 4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8"/>
                  <a:gd name="T52" fmla="*/ 0 h 45"/>
                  <a:gd name="T53" fmla="*/ 118 w 118"/>
                  <a:gd name="T54" fmla="*/ 45 h 4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8" h="45">
                    <a:moveTo>
                      <a:pt x="0" y="45"/>
                    </a:moveTo>
                    <a:lnTo>
                      <a:pt x="12" y="43"/>
                    </a:lnTo>
                    <a:lnTo>
                      <a:pt x="30" y="38"/>
                    </a:lnTo>
                    <a:lnTo>
                      <a:pt x="49" y="33"/>
                    </a:lnTo>
                    <a:lnTo>
                      <a:pt x="70" y="26"/>
                    </a:lnTo>
                    <a:lnTo>
                      <a:pt x="90" y="21"/>
                    </a:lnTo>
                    <a:lnTo>
                      <a:pt x="105" y="14"/>
                    </a:lnTo>
                    <a:lnTo>
                      <a:pt x="115" y="8"/>
                    </a:lnTo>
                    <a:lnTo>
                      <a:pt x="118" y="2"/>
                    </a:lnTo>
                    <a:lnTo>
                      <a:pt x="114" y="0"/>
                    </a:lnTo>
                    <a:lnTo>
                      <a:pt x="102" y="1"/>
                    </a:lnTo>
                    <a:lnTo>
                      <a:pt x="87" y="6"/>
                    </a:lnTo>
                    <a:lnTo>
                      <a:pt x="70" y="11"/>
                    </a:lnTo>
                    <a:lnTo>
                      <a:pt x="50" y="20"/>
                    </a:lnTo>
                    <a:lnTo>
                      <a:pt x="31" y="29"/>
                    </a:lnTo>
                    <a:lnTo>
                      <a:pt x="14" y="37"/>
                    </a:lnTo>
                    <a:lnTo>
                      <a:pt x="0" y="45"/>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531" name="Freeform 436"/>
              <p:cNvSpPr>
                <a:spLocks/>
              </p:cNvSpPr>
              <p:nvPr/>
            </p:nvSpPr>
            <p:spPr bwMode="auto">
              <a:xfrm>
                <a:off x="-722" y="2772"/>
                <a:ext cx="63" cy="223"/>
              </a:xfrm>
              <a:custGeom>
                <a:avLst/>
                <a:gdLst>
                  <a:gd name="T0" fmla="*/ 0 w 124"/>
                  <a:gd name="T1" fmla="*/ 0 h 447"/>
                  <a:gd name="T2" fmla="*/ 1 w 124"/>
                  <a:gd name="T3" fmla="*/ 0 h 447"/>
                  <a:gd name="T4" fmla="*/ 1 w 124"/>
                  <a:gd name="T5" fmla="*/ 0 h 447"/>
                  <a:gd name="T6" fmla="*/ 1 w 124"/>
                  <a:gd name="T7" fmla="*/ 0 h 447"/>
                  <a:gd name="T8" fmla="*/ 1 w 124"/>
                  <a:gd name="T9" fmla="*/ 0 h 447"/>
                  <a:gd name="T10" fmla="*/ 1 w 124"/>
                  <a:gd name="T11" fmla="*/ 0 h 447"/>
                  <a:gd name="T12" fmla="*/ 1 w 124"/>
                  <a:gd name="T13" fmla="*/ 0 h 447"/>
                  <a:gd name="T14" fmla="*/ 1 w 124"/>
                  <a:gd name="T15" fmla="*/ 0 h 447"/>
                  <a:gd name="T16" fmla="*/ 1 w 124"/>
                  <a:gd name="T17" fmla="*/ 0 h 447"/>
                  <a:gd name="T18" fmla="*/ 1 w 124"/>
                  <a:gd name="T19" fmla="*/ 0 h 447"/>
                  <a:gd name="T20" fmla="*/ 1 w 124"/>
                  <a:gd name="T21" fmla="*/ 0 h 447"/>
                  <a:gd name="T22" fmla="*/ 1 w 124"/>
                  <a:gd name="T23" fmla="*/ 0 h 447"/>
                  <a:gd name="T24" fmla="*/ 1 w 124"/>
                  <a:gd name="T25" fmla="*/ 0 h 447"/>
                  <a:gd name="T26" fmla="*/ 1 w 124"/>
                  <a:gd name="T27" fmla="*/ 0 h 447"/>
                  <a:gd name="T28" fmla="*/ 1 w 124"/>
                  <a:gd name="T29" fmla="*/ 0 h 447"/>
                  <a:gd name="T30" fmla="*/ 1 w 124"/>
                  <a:gd name="T31" fmla="*/ 0 h 447"/>
                  <a:gd name="T32" fmla="*/ 0 w 124"/>
                  <a:gd name="T33" fmla="*/ 0 h 44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24"/>
                  <a:gd name="T52" fmla="*/ 0 h 447"/>
                  <a:gd name="T53" fmla="*/ 124 w 124"/>
                  <a:gd name="T54" fmla="*/ 447 h 44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24" h="447">
                    <a:moveTo>
                      <a:pt x="0" y="447"/>
                    </a:moveTo>
                    <a:lnTo>
                      <a:pt x="8" y="423"/>
                    </a:lnTo>
                    <a:lnTo>
                      <a:pt x="26" y="371"/>
                    </a:lnTo>
                    <a:lnTo>
                      <a:pt x="50" y="300"/>
                    </a:lnTo>
                    <a:lnTo>
                      <a:pt x="77" y="219"/>
                    </a:lnTo>
                    <a:lnTo>
                      <a:pt x="101" y="140"/>
                    </a:lnTo>
                    <a:lnTo>
                      <a:pt x="118" y="71"/>
                    </a:lnTo>
                    <a:lnTo>
                      <a:pt x="124" y="20"/>
                    </a:lnTo>
                    <a:lnTo>
                      <a:pt x="115" y="0"/>
                    </a:lnTo>
                    <a:lnTo>
                      <a:pt x="100" y="16"/>
                    </a:lnTo>
                    <a:lnTo>
                      <a:pt x="83" y="64"/>
                    </a:lnTo>
                    <a:lnTo>
                      <a:pt x="64" y="132"/>
                    </a:lnTo>
                    <a:lnTo>
                      <a:pt x="47" y="210"/>
                    </a:lnTo>
                    <a:lnTo>
                      <a:pt x="30" y="291"/>
                    </a:lnTo>
                    <a:lnTo>
                      <a:pt x="16" y="363"/>
                    </a:lnTo>
                    <a:lnTo>
                      <a:pt x="5" y="418"/>
                    </a:lnTo>
                    <a:lnTo>
                      <a:pt x="0" y="447"/>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532" name="Freeform 437"/>
              <p:cNvSpPr>
                <a:spLocks/>
              </p:cNvSpPr>
              <p:nvPr/>
            </p:nvSpPr>
            <p:spPr bwMode="auto">
              <a:xfrm>
                <a:off x="-700" y="3024"/>
                <a:ext cx="62" cy="224"/>
              </a:xfrm>
              <a:custGeom>
                <a:avLst/>
                <a:gdLst>
                  <a:gd name="T0" fmla="*/ 0 w 125"/>
                  <a:gd name="T1" fmla="*/ 1 h 448"/>
                  <a:gd name="T2" fmla="*/ 0 w 125"/>
                  <a:gd name="T3" fmla="*/ 1 h 448"/>
                  <a:gd name="T4" fmla="*/ 0 w 125"/>
                  <a:gd name="T5" fmla="*/ 1 h 448"/>
                  <a:gd name="T6" fmla="*/ 0 w 125"/>
                  <a:gd name="T7" fmla="*/ 1 h 448"/>
                  <a:gd name="T8" fmla="*/ 0 w 125"/>
                  <a:gd name="T9" fmla="*/ 1 h 448"/>
                  <a:gd name="T10" fmla="*/ 0 w 125"/>
                  <a:gd name="T11" fmla="*/ 1 h 448"/>
                  <a:gd name="T12" fmla="*/ 0 w 125"/>
                  <a:gd name="T13" fmla="*/ 1 h 448"/>
                  <a:gd name="T14" fmla="*/ 0 w 125"/>
                  <a:gd name="T15" fmla="*/ 1 h 448"/>
                  <a:gd name="T16" fmla="*/ 0 w 125"/>
                  <a:gd name="T17" fmla="*/ 0 h 448"/>
                  <a:gd name="T18" fmla="*/ 0 w 125"/>
                  <a:gd name="T19" fmla="*/ 1 h 448"/>
                  <a:gd name="T20" fmla="*/ 0 w 125"/>
                  <a:gd name="T21" fmla="*/ 1 h 448"/>
                  <a:gd name="T22" fmla="*/ 0 w 125"/>
                  <a:gd name="T23" fmla="*/ 1 h 448"/>
                  <a:gd name="T24" fmla="*/ 0 w 125"/>
                  <a:gd name="T25" fmla="*/ 1 h 448"/>
                  <a:gd name="T26" fmla="*/ 0 w 125"/>
                  <a:gd name="T27" fmla="*/ 1 h 448"/>
                  <a:gd name="T28" fmla="*/ 0 w 125"/>
                  <a:gd name="T29" fmla="*/ 1 h 448"/>
                  <a:gd name="T30" fmla="*/ 0 w 125"/>
                  <a:gd name="T31" fmla="*/ 1 h 448"/>
                  <a:gd name="T32" fmla="*/ 0 w 125"/>
                  <a:gd name="T33" fmla="*/ 1 h 44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25"/>
                  <a:gd name="T52" fmla="*/ 0 h 448"/>
                  <a:gd name="T53" fmla="*/ 125 w 125"/>
                  <a:gd name="T54" fmla="*/ 448 h 44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25" h="448">
                    <a:moveTo>
                      <a:pt x="0" y="448"/>
                    </a:moveTo>
                    <a:lnTo>
                      <a:pt x="8" y="424"/>
                    </a:lnTo>
                    <a:lnTo>
                      <a:pt x="27" y="372"/>
                    </a:lnTo>
                    <a:lnTo>
                      <a:pt x="51" y="301"/>
                    </a:lnTo>
                    <a:lnTo>
                      <a:pt x="78" y="220"/>
                    </a:lnTo>
                    <a:lnTo>
                      <a:pt x="102" y="139"/>
                    </a:lnTo>
                    <a:lnTo>
                      <a:pt x="119" y="70"/>
                    </a:lnTo>
                    <a:lnTo>
                      <a:pt x="125" y="21"/>
                    </a:lnTo>
                    <a:lnTo>
                      <a:pt x="116" y="0"/>
                    </a:lnTo>
                    <a:lnTo>
                      <a:pt x="101" y="16"/>
                    </a:lnTo>
                    <a:lnTo>
                      <a:pt x="83" y="63"/>
                    </a:lnTo>
                    <a:lnTo>
                      <a:pt x="65" y="131"/>
                    </a:lnTo>
                    <a:lnTo>
                      <a:pt x="46" y="210"/>
                    </a:lnTo>
                    <a:lnTo>
                      <a:pt x="30" y="291"/>
                    </a:lnTo>
                    <a:lnTo>
                      <a:pt x="16" y="364"/>
                    </a:lnTo>
                    <a:lnTo>
                      <a:pt x="6" y="419"/>
                    </a:lnTo>
                    <a:lnTo>
                      <a:pt x="0" y="448"/>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533" name="Freeform 438"/>
              <p:cNvSpPr>
                <a:spLocks/>
              </p:cNvSpPr>
              <p:nvPr/>
            </p:nvSpPr>
            <p:spPr bwMode="auto">
              <a:xfrm>
                <a:off x="-934" y="3019"/>
                <a:ext cx="85" cy="216"/>
              </a:xfrm>
              <a:custGeom>
                <a:avLst/>
                <a:gdLst>
                  <a:gd name="T0" fmla="*/ 1 w 170"/>
                  <a:gd name="T1" fmla="*/ 1 h 432"/>
                  <a:gd name="T2" fmla="*/ 1 w 170"/>
                  <a:gd name="T3" fmla="*/ 1 h 432"/>
                  <a:gd name="T4" fmla="*/ 1 w 170"/>
                  <a:gd name="T5" fmla="*/ 1 h 432"/>
                  <a:gd name="T6" fmla="*/ 1 w 170"/>
                  <a:gd name="T7" fmla="*/ 1 h 432"/>
                  <a:gd name="T8" fmla="*/ 1 w 170"/>
                  <a:gd name="T9" fmla="*/ 1 h 432"/>
                  <a:gd name="T10" fmla="*/ 1 w 170"/>
                  <a:gd name="T11" fmla="*/ 1 h 432"/>
                  <a:gd name="T12" fmla="*/ 1 w 170"/>
                  <a:gd name="T13" fmla="*/ 1 h 432"/>
                  <a:gd name="T14" fmla="*/ 1 w 170"/>
                  <a:gd name="T15" fmla="*/ 1 h 432"/>
                  <a:gd name="T16" fmla="*/ 1 w 170"/>
                  <a:gd name="T17" fmla="*/ 0 h 432"/>
                  <a:gd name="T18" fmla="*/ 0 w 170"/>
                  <a:gd name="T19" fmla="*/ 1 h 432"/>
                  <a:gd name="T20" fmla="*/ 1 w 170"/>
                  <a:gd name="T21" fmla="*/ 1 h 432"/>
                  <a:gd name="T22" fmla="*/ 1 w 170"/>
                  <a:gd name="T23" fmla="*/ 1 h 432"/>
                  <a:gd name="T24" fmla="*/ 1 w 170"/>
                  <a:gd name="T25" fmla="*/ 1 h 432"/>
                  <a:gd name="T26" fmla="*/ 1 w 170"/>
                  <a:gd name="T27" fmla="*/ 1 h 432"/>
                  <a:gd name="T28" fmla="*/ 1 w 170"/>
                  <a:gd name="T29" fmla="*/ 1 h 432"/>
                  <a:gd name="T30" fmla="*/ 1 w 170"/>
                  <a:gd name="T31" fmla="*/ 1 h 432"/>
                  <a:gd name="T32" fmla="*/ 1 w 170"/>
                  <a:gd name="T33" fmla="*/ 1 h 432"/>
                  <a:gd name="T34" fmla="*/ 1 w 170"/>
                  <a:gd name="T35" fmla="*/ 1 h 432"/>
                  <a:gd name="T36" fmla="*/ 1 w 170"/>
                  <a:gd name="T37" fmla="*/ 1 h 432"/>
                  <a:gd name="T38" fmla="*/ 1 w 170"/>
                  <a:gd name="T39" fmla="*/ 1 h 432"/>
                  <a:gd name="T40" fmla="*/ 1 w 170"/>
                  <a:gd name="T41" fmla="*/ 1 h 432"/>
                  <a:gd name="T42" fmla="*/ 1 w 170"/>
                  <a:gd name="T43" fmla="*/ 1 h 432"/>
                  <a:gd name="T44" fmla="*/ 1 w 170"/>
                  <a:gd name="T45" fmla="*/ 1 h 432"/>
                  <a:gd name="T46" fmla="*/ 1 w 170"/>
                  <a:gd name="T47" fmla="*/ 1 h 432"/>
                  <a:gd name="T48" fmla="*/ 1 w 170"/>
                  <a:gd name="T49" fmla="*/ 1 h 43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70"/>
                  <a:gd name="T76" fmla="*/ 0 h 432"/>
                  <a:gd name="T77" fmla="*/ 170 w 170"/>
                  <a:gd name="T78" fmla="*/ 432 h 43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70" h="432">
                    <a:moveTo>
                      <a:pt x="170" y="432"/>
                    </a:moveTo>
                    <a:lnTo>
                      <a:pt x="162" y="407"/>
                    </a:lnTo>
                    <a:lnTo>
                      <a:pt x="147" y="354"/>
                    </a:lnTo>
                    <a:lnTo>
                      <a:pt x="125" y="282"/>
                    </a:lnTo>
                    <a:lnTo>
                      <a:pt x="100" y="200"/>
                    </a:lnTo>
                    <a:lnTo>
                      <a:pt x="73" y="122"/>
                    </a:lnTo>
                    <a:lnTo>
                      <a:pt x="47" y="55"/>
                    </a:lnTo>
                    <a:lnTo>
                      <a:pt x="23" y="11"/>
                    </a:lnTo>
                    <a:lnTo>
                      <a:pt x="3" y="0"/>
                    </a:lnTo>
                    <a:lnTo>
                      <a:pt x="0" y="8"/>
                    </a:lnTo>
                    <a:lnTo>
                      <a:pt x="1" y="23"/>
                    </a:lnTo>
                    <a:lnTo>
                      <a:pt x="5" y="43"/>
                    </a:lnTo>
                    <a:lnTo>
                      <a:pt x="13" y="71"/>
                    </a:lnTo>
                    <a:lnTo>
                      <a:pt x="25" y="102"/>
                    </a:lnTo>
                    <a:lnTo>
                      <a:pt x="39" y="137"/>
                    </a:lnTo>
                    <a:lnTo>
                      <a:pt x="54" y="172"/>
                    </a:lnTo>
                    <a:lnTo>
                      <a:pt x="70" y="210"/>
                    </a:lnTo>
                    <a:lnTo>
                      <a:pt x="86" y="248"/>
                    </a:lnTo>
                    <a:lnTo>
                      <a:pt x="103" y="287"/>
                    </a:lnTo>
                    <a:lnTo>
                      <a:pt x="119" y="321"/>
                    </a:lnTo>
                    <a:lnTo>
                      <a:pt x="134" y="353"/>
                    </a:lnTo>
                    <a:lnTo>
                      <a:pt x="147" y="382"/>
                    </a:lnTo>
                    <a:lnTo>
                      <a:pt x="157" y="405"/>
                    </a:lnTo>
                    <a:lnTo>
                      <a:pt x="166" y="422"/>
                    </a:lnTo>
                    <a:lnTo>
                      <a:pt x="170" y="432"/>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534" name="Freeform 439"/>
              <p:cNvSpPr>
                <a:spLocks/>
              </p:cNvSpPr>
              <p:nvPr/>
            </p:nvSpPr>
            <p:spPr bwMode="auto">
              <a:xfrm>
                <a:off x="-689" y="3317"/>
                <a:ext cx="72" cy="190"/>
              </a:xfrm>
              <a:custGeom>
                <a:avLst/>
                <a:gdLst>
                  <a:gd name="T0" fmla="*/ 0 w 143"/>
                  <a:gd name="T1" fmla="*/ 1 h 380"/>
                  <a:gd name="T2" fmla="*/ 1 w 143"/>
                  <a:gd name="T3" fmla="*/ 1 h 380"/>
                  <a:gd name="T4" fmla="*/ 1 w 143"/>
                  <a:gd name="T5" fmla="*/ 1 h 380"/>
                  <a:gd name="T6" fmla="*/ 1 w 143"/>
                  <a:gd name="T7" fmla="*/ 1 h 380"/>
                  <a:gd name="T8" fmla="*/ 1 w 143"/>
                  <a:gd name="T9" fmla="*/ 1 h 380"/>
                  <a:gd name="T10" fmla="*/ 1 w 143"/>
                  <a:gd name="T11" fmla="*/ 1 h 380"/>
                  <a:gd name="T12" fmla="*/ 1 w 143"/>
                  <a:gd name="T13" fmla="*/ 1 h 380"/>
                  <a:gd name="T14" fmla="*/ 1 w 143"/>
                  <a:gd name="T15" fmla="*/ 1 h 380"/>
                  <a:gd name="T16" fmla="*/ 1 w 143"/>
                  <a:gd name="T17" fmla="*/ 1 h 380"/>
                  <a:gd name="T18" fmla="*/ 1 w 143"/>
                  <a:gd name="T19" fmla="*/ 0 h 380"/>
                  <a:gd name="T20" fmla="*/ 1 w 143"/>
                  <a:gd name="T21" fmla="*/ 1 h 380"/>
                  <a:gd name="T22" fmla="*/ 1 w 143"/>
                  <a:gd name="T23" fmla="*/ 1 h 380"/>
                  <a:gd name="T24" fmla="*/ 1 w 143"/>
                  <a:gd name="T25" fmla="*/ 1 h 380"/>
                  <a:gd name="T26" fmla="*/ 1 w 143"/>
                  <a:gd name="T27" fmla="*/ 1 h 380"/>
                  <a:gd name="T28" fmla="*/ 1 w 143"/>
                  <a:gd name="T29" fmla="*/ 1 h 380"/>
                  <a:gd name="T30" fmla="*/ 1 w 143"/>
                  <a:gd name="T31" fmla="*/ 1 h 380"/>
                  <a:gd name="T32" fmla="*/ 1 w 143"/>
                  <a:gd name="T33" fmla="*/ 1 h 380"/>
                  <a:gd name="T34" fmla="*/ 0 w 143"/>
                  <a:gd name="T35" fmla="*/ 1 h 38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3"/>
                  <a:gd name="T55" fmla="*/ 0 h 380"/>
                  <a:gd name="T56" fmla="*/ 143 w 143"/>
                  <a:gd name="T57" fmla="*/ 380 h 38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3" h="380">
                    <a:moveTo>
                      <a:pt x="0" y="380"/>
                    </a:moveTo>
                    <a:lnTo>
                      <a:pt x="8" y="380"/>
                    </a:lnTo>
                    <a:lnTo>
                      <a:pt x="30" y="331"/>
                    </a:lnTo>
                    <a:lnTo>
                      <a:pt x="56" y="272"/>
                    </a:lnTo>
                    <a:lnTo>
                      <a:pt x="82" y="210"/>
                    </a:lnTo>
                    <a:lnTo>
                      <a:pt x="106" y="149"/>
                    </a:lnTo>
                    <a:lnTo>
                      <a:pt x="126" y="92"/>
                    </a:lnTo>
                    <a:lnTo>
                      <a:pt x="139" y="46"/>
                    </a:lnTo>
                    <a:lnTo>
                      <a:pt x="143" y="14"/>
                    </a:lnTo>
                    <a:lnTo>
                      <a:pt x="135" y="0"/>
                    </a:lnTo>
                    <a:lnTo>
                      <a:pt x="123" y="9"/>
                    </a:lnTo>
                    <a:lnTo>
                      <a:pt x="106" y="40"/>
                    </a:lnTo>
                    <a:lnTo>
                      <a:pt x="88" y="86"/>
                    </a:lnTo>
                    <a:lnTo>
                      <a:pt x="70" y="143"/>
                    </a:lnTo>
                    <a:lnTo>
                      <a:pt x="50" y="205"/>
                    </a:lnTo>
                    <a:lnTo>
                      <a:pt x="32" y="269"/>
                    </a:lnTo>
                    <a:lnTo>
                      <a:pt x="14" y="328"/>
                    </a:lnTo>
                    <a:lnTo>
                      <a:pt x="0" y="380"/>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535" name="Freeform 440"/>
              <p:cNvSpPr>
                <a:spLocks/>
              </p:cNvSpPr>
              <p:nvPr/>
            </p:nvSpPr>
            <p:spPr bwMode="auto">
              <a:xfrm>
                <a:off x="-511" y="3232"/>
                <a:ext cx="12" cy="13"/>
              </a:xfrm>
              <a:custGeom>
                <a:avLst/>
                <a:gdLst>
                  <a:gd name="T0" fmla="*/ 0 w 26"/>
                  <a:gd name="T1" fmla="*/ 1 h 25"/>
                  <a:gd name="T2" fmla="*/ 0 w 26"/>
                  <a:gd name="T3" fmla="*/ 0 h 25"/>
                  <a:gd name="T4" fmla="*/ 0 w 26"/>
                  <a:gd name="T5" fmla="*/ 0 h 25"/>
                  <a:gd name="T6" fmla="*/ 0 w 26"/>
                  <a:gd name="T7" fmla="*/ 1 h 25"/>
                  <a:gd name="T8" fmla="*/ 0 w 26"/>
                  <a:gd name="T9" fmla="*/ 1 h 25"/>
                  <a:gd name="T10" fmla="*/ 0 w 26"/>
                  <a:gd name="T11" fmla="*/ 1 h 25"/>
                  <a:gd name="T12" fmla="*/ 0 w 26"/>
                  <a:gd name="T13" fmla="*/ 1 h 25"/>
                  <a:gd name="T14" fmla="*/ 0 w 26"/>
                  <a:gd name="T15" fmla="*/ 1 h 25"/>
                  <a:gd name="T16" fmla="*/ 0 w 26"/>
                  <a:gd name="T17" fmla="*/ 1 h 25"/>
                  <a:gd name="T18" fmla="*/ 0 w 26"/>
                  <a:gd name="T19" fmla="*/ 1 h 25"/>
                  <a:gd name="T20" fmla="*/ 0 w 26"/>
                  <a:gd name="T21" fmla="*/ 1 h 25"/>
                  <a:gd name="T22" fmla="*/ 0 w 26"/>
                  <a:gd name="T23" fmla="*/ 1 h 25"/>
                  <a:gd name="T24" fmla="*/ 0 w 26"/>
                  <a:gd name="T25" fmla="*/ 1 h 25"/>
                  <a:gd name="T26" fmla="*/ 0 w 26"/>
                  <a:gd name="T27" fmla="*/ 1 h 25"/>
                  <a:gd name="T28" fmla="*/ 0 w 26"/>
                  <a:gd name="T29" fmla="*/ 1 h 25"/>
                  <a:gd name="T30" fmla="*/ 0 w 26"/>
                  <a:gd name="T31" fmla="*/ 1 h 25"/>
                  <a:gd name="T32" fmla="*/ 0 w 26"/>
                  <a:gd name="T33" fmla="*/ 1 h 2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6"/>
                  <a:gd name="T52" fmla="*/ 0 h 25"/>
                  <a:gd name="T53" fmla="*/ 26 w 26"/>
                  <a:gd name="T54" fmla="*/ 25 h 2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6" h="25">
                    <a:moveTo>
                      <a:pt x="20" y="1"/>
                    </a:moveTo>
                    <a:lnTo>
                      <a:pt x="14" y="0"/>
                    </a:lnTo>
                    <a:lnTo>
                      <a:pt x="9" y="0"/>
                    </a:lnTo>
                    <a:lnTo>
                      <a:pt x="5" y="2"/>
                    </a:lnTo>
                    <a:lnTo>
                      <a:pt x="1" y="6"/>
                    </a:lnTo>
                    <a:lnTo>
                      <a:pt x="0" y="11"/>
                    </a:lnTo>
                    <a:lnTo>
                      <a:pt x="0" y="16"/>
                    </a:lnTo>
                    <a:lnTo>
                      <a:pt x="3" y="21"/>
                    </a:lnTo>
                    <a:lnTo>
                      <a:pt x="6" y="24"/>
                    </a:lnTo>
                    <a:lnTo>
                      <a:pt x="12" y="25"/>
                    </a:lnTo>
                    <a:lnTo>
                      <a:pt x="16" y="25"/>
                    </a:lnTo>
                    <a:lnTo>
                      <a:pt x="21" y="23"/>
                    </a:lnTo>
                    <a:lnTo>
                      <a:pt x="24" y="19"/>
                    </a:lnTo>
                    <a:lnTo>
                      <a:pt x="26" y="14"/>
                    </a:lnTo>
                    <a:lnTo>
                      <a:pt x="26" y="9"/>
                    </a:lnTo>
                    <a:lnTo>
                      <a:pt x="23" y="5"/>
                    </a:lnTo>
                    <a:lnTo>
                      <a:pt x="20" y="1"/>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536" name="Freeform 441"/>
              <p:cNvSpPr>
                <a:spLocks/>
              </p:cNvSpPr>
              <p:nvPr/>
            </p:nvSpPr>
            <p:spPr bwMode="auto">
              <a:xfrm>
                <a:off x="-472" y="3254"/>
                <a:ext cx="12" cy="12"/>
              </a:xfrm>
              <a:custGeom>
                <a:avLst/>
                <a:gdLst>
                  <a:gd name="T0" fmla="*/ 0 w 25"/>
                  <a:gd name="T1" fmla="*/ 0 h 25"/>
                  <a:gd name="T2" fmla="*/ 0 w 25"/>
                  <a:gd name="T3" fmla="*/ 0 h 25"/>
                  <a:gd name="T4" fmla="*/ 0 w 25"/>
                  <a:gd name="T5" fmla="*/ 0 h 25"/>
                  <a:gd name="T6" fmla="*/ 0 w 25"/>
                  <a:gd name="T7" fmla="*/ 0 h 25"/>
                  <a:gd name="T8" fmla="*/ 0 w 25"/>
                  <a:gd name="T9" fmla="*/ 0 h 25"/>
                  <a:gd name="T10" fmla="*/ 0 w 25"/>
                  <a:gd name="T11" fmla="*/ 0 h 25"/>
                  <a:gd name="T12" fmla="*/ 0 w 25"/>
                  <a:gd name="T13" fmla="*/ 0 h 25"/>
                  <a:gd name="T14" fmla="*/ 0 w 25"/>
                  <a:gd name="T15" fmla="*/ 0 h 25"/>
                  <a:gd name="T16" fmla="*/ 0 w 25"/>
                  <a:gd name="T17" fmla="*/ 0 h 25"/>
                  <a:gd name="T18" fmla="*/ 0 w 25"/>
                  <a:gd name="T19" fmla="*/ 0 h 25"/>
                  <a:gd name="T20" fmla="*/ 0 w 25"/>
                  <a:gd name="T21" fmla="*/ 0 h 25"/>
                  <a:gd name="T22" fmla="*/ 0 w 25"/>
                  <a:gd name="T23" fmla="*/ 0 h 25"/>
                  <a:gd name="T24" fmla="*/ 0 w 25"/>
                  <a:gd name="T25" fmla="*/ 0 h 25"/>
                  <a:gd name="T26" fmla="*/ 0 w 25"/>
                  <a:gd name="T27" fmla="*/ 0 h 25"/>
                  <a:gd name="T28" fmla="*/ 0 w 25"/>
                  <a:gd name="T29" fmla="*/ 0 h 25"/>
                  <a:gd name="T30" fmla="*/ 0 w 25"/>
                  <a:gd name="T31" fmla="*/ 0 h 25"/>
                  <a:gd name="T32" fmla="*/ 0 w 25"/>
                  <a:gd name="T33" fmla="*/ 0 h 2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5"/>
                  <a:gd name="T52" fmla="*/ 0 h 25"/>
                  <a:gd name="T53" fmla="*/ 25 w 25"/>
                  <a:gd name="T54" fmla="*/ 25 h 2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5" h="25">
                    <a:moveTo>
                      <a:pt x="19" y="1"/>
                    </a:moveTo>
                    <a:lnTo>
                      <a:pt x="13" y="0"/>
                    </a:lnTo>
                    <a:lnTo>
                      <a:pt x="9" y="0"/>
                    </a:lnTo>
                    <a:lnTo>
                      <a:pt x="4" y="2"/>
                    </a:lnTo>
                    <a:lnTo>
                      <a:pt x="1" y="5"/>
                    </a:lnTo>
                    <a:lnTo>
                      <a:pt x="0" y="11"/>
                    </a:lnTo>
                    <a:lnTo>
                      <a:pt x="0" y="16"/>
                    </a:lnTo>
                    <a:lnTo>
                      <a:pt x="2" y="20"/>
                    </a:lnTo>
                    <a:lnTo>
                      <a:pt x="5" y="24"/>
                    </a:lnTo>
                    <a:lnTo>
                      <a:pt x="11" y="25"/>
                    </a:lnTo>
                    <a:lnTo>
                      <a:pt x="16" y="25"/>
                    </a:lnTo>
                    <a:lnTo>
                      <a:pt x="20" y="23"/>
                    </a:lnTo>
                    <a:lnTo>
                      <a:pt x="24" y="18"/>
                    </a:lnTo>
                    <a:lnTo>
                      <a:pt x="25" y="13"/>
                    </a:lnTo>
                    <a:lnTo>
                      <a:pt x="25" y="9"/>
                    </a:lnTo>
                    <a:lnTo>
                      <a:pt x="23" y="4"/>
                    </a:lnTo>
                    <a:lnTo>
                      <a:pt x="19" y="1"/>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537" name="Freeform 442"/>
              <p:cNvSpPr>
                <a:spLocks/>
              </p:cNvSpPr>
              <p:nvPr/>
            </p:nvSpPr>
            <p:spPr bwMode="auto">
              <a:xfrm>
                <a:off x="-441" y="3224"/>
                <a:ext cx="13" cy="12"/>
              </a:xfrm>
              <a:custGeom>
                <a:avLst/>
                <a:gdLst>
                  <a:gd name="T0" fmla="*/ 1 w 25"/>
                  <a:gd name="T1" fmla="*/ 0 h 25"/>
                  <a:gd name="T2" fmla="*/ 1 w 25"/>
                  <a:gd name="T3" fmla="*/ 0 h 25"/>
                  <a:gd name="T4" fmla="*/ 1 w 25"/>
                  <a:gd name="T5" fmla="*/ 0 h 25"/>
                  <a:gd name="T6" fmla="*/ 1 w 25"/>
                  <a:gd name="T7" fmla="*/ 0 h 25"/>
                  <a:gd name="T8" fmla="*/ 1 w 25"/>
                  <a:gd name="T9" fmla="*/ 0 h 25"/>
                  <a:gd name="T10" fmla="*/ 0 w 25"/>
                  <a:gd name="T11" fmla="*/ 0 h 25"/>
                  <a:gd name="T12" fmla="*/ 0 w 25"/>
                  <a:gd name="T13" fmla="*/ 0 h 25"/>
                  <a:gd name="T14" fmla="*/ 1 w 25"/>
                  <a:gd name="T15" fmla="*/ 0 h 25"/>
                  <a:gd name="T16" fmla="*/ 1 w 25"/>
                  <a:gd name="T17" fmla="*/ 0 h 25"/>
                  <a:gd name="T18" fmla="*/ 1 w 25"/>
                  <a:gd name="T19" fmla="*/ 0 h 25"/>
                  <a:gd name="T20" fmla="*/ 1 w 25"/>
                  <a:gd name="T21" fmla="*/ 0 h 25"/>
                  <a:gd name="T22" fmla="*/ 1 w 25"/>
                  <a:gd name="T23" fmla="*/ 0 h 25"/>
                  <a:gd name="T24" fmla="*/ 1 w 25"/>
                  <a:gd name="T25" fmla="*/ 0 h 25"/>
                  <a:gd name="T26" fmla="*/ 1 w 25"/>
                  <a:gd name="T27" fmla="*/ 0 h 25"/>
                  <a:gd name="T28" fmla="*/ 1 w 25"/>
                  <a:gd name="T29" fmla="*/ 0 h 25"/>
                  <a:gd name="T30" fmla="*/ 1 w 25"/>
                  <a:gd name="T31" fmla="*/ 0 h 25"/>
                  <a:gd name="T32" fmla="*/ 1 w 25"/>
                  <a:gd name="T33" fmla="*/ 0 h 2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5"/>
                  <a:gd name="T52" fmla="*/ 0 h 25"/>
                  <a:gd name="T53" fmla="*/ 25 w 25"/>
                  <a:gd name="T54" fmla="*/ 25 h 2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5" h="25">
                    <a:moveTo>
                      <a:pt x="18" y="1"/>
                    </a:moveTo>
                    <a:lnTo>
                      <a:pt x="14" y="0"/>
                    </a:lnTo>
                    <a:lnTo>
                      <a:pt x="9" y="0"/>
                    </a:lnTo>
                    <a:lnTo>
                      <a:pt x="5" y="2"/>
                    </a:lnTo>
                    <a:lnTo>
                      <a:pt x="1" y="5"/>
                    </a:lnTo>
                    <a:lnTo>
                      <a:pt x="0" y="11"/>
                    </a:lnTo>
                    <a:lnTo>
                      <a:pt x="0" y="16"/>
                    </a:lnTo>
                    <a:lnTo>
                      <a:pt x="1" y="20"/>
                    </a:lnTo>
                    <a:lnTo>
                      <a:pt x="6" y="24"/>
                    </a:lnTo>
                    <a:lnTo>
                      <a:pt x="10" y="25"/>
                    </a:lnTo>
                    <a:lnTo>
                      <a:pt x="15" y="25"/>
                    </a:lnTo>
                    <a:lnTo>
                      <a:pt x="21" y="23"/>
                    </a:lnTo>
                    <a:lnTo>
                      <a:pt x="24" y="19"/>
                    </a:lnTo>
                    <a:lnTo>
                      <a:pt x="25" y="13"/>
                    </a:lnTo>
                    <a:lnTo>
                      <a:pt x="25" y="9"/>
                    </a:lnTo>
                    <a:lnTo>
                      <a:pt x="23" y="4"/>
                    </a:lnTo>
                    <a:lnTo>
                      <a:pt x="18" y="1"/>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538" name="Freeform 443"/>
              <p:cNvSpPr>
                <a:spLocks/>
              </p:cNvSpPr>
              <p:nvPr/>
            </p:nvSpPr>
            <p:spPr bwMode="auto">
              <a:xfrm>
                <a:off x="-422" y="3246"/>
                <a:ext cx="10" cy="9"/>
              </a:xfrm>
              <a:custGeom>
                <a:avLst/>
                <a:gdLst>
                  <a:gd name="T0" fmla="*/ 1 w 20"/>
                  <a:gd name="T1" fmla="*/ 0 h 20"/>
                  <a:gd name="T2" fmla="*/ 1 w 20"/>
                  <a:gd name="T3" fmla="*/ 0 h 20"/>
                  <a:gd name="T4" fmla="*/ 0 w 20"/>
                  <a:gd name="T5" fmla="*/ 0 h 20"/>
                  <a:gd name="T6" fmla="*/ 0 w 20"/>
                  <a:gd name="T7" fmla="*/ 0 h 20"/>
                  <a:gd name="T8" fmla="*/ 1 w 20"/>
                  <a:gd name="T9" fmla="*/ 0 h 20"/>
                  <a:gd name="T10" fmla="*/ 1 w 20"/>
                  <a:gd name="T11" fmla="*/ 0 h 20"/>
                  <a:gd name="T12" fmla="*/ 1 w 20"/>
                  <a:gd name="T13" fmla="*/ 0 h 20"/>
                  <a:gd name="T14" fmla="*/ 1 w 20"/>
                  <a:gd name="T15" fmla="*/ 0 h 20"/>
                  <a:gd name="T16" fmla="*/ 1 w 20"/>
                  <a:gd name="T17" fmla="*/ 0 h 20"/>
                  <a:gd name="T18" fmla="*/ 1 w 20"/>
                  <a:gd name="T19" fmla="*/ 0 h 20"/>
                  <a:gd name="T20" fmla="*/ 1 w 20"/>
                  <a:gd name="T21" fmla="*/ 0 h 20"/>
                  <a:gd name="T22" fmla="*/ 1 w 20"/>
                  <a:gd name="T23" fmla="*/ 0 h 20"/>
                  <a:gd name="T24" fmla="*/ 1 w 20"/>
                  <a:gd name="T25" fmla="*/ 0 h 20"/>
                  <a:gd name="T26" fmla="*/ 1 w 20"/>
                  <a:gd name="T27" fmla="*/ 0 h 20"/>
                  <a:gd name="T28" fmla="*/ 1 w 20"/>
                  <a:gd name="T29" fmla="*/ 0 h 20"/>
                  <a:gd name="T30" fmla="*/ 1 w 20"/>
                  <a:gd name="T31" fmla="*/ 0 h 20"/>
                  <a:gd name="T32" fmla="*/ 1 w 20"/>
                  <a:gd name="T33" fmla="*/ 0 h 2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
                  <a:gd name="T52" fmla="*/ 0 h 20"/>
                  <a:gd name="T53" fmla="*/ 20 w 20"/>
                  <a:gd name="T54" fmla="*/ 20 h 2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 h="20">
                    <a:moveTo>
                      <a:pt x="6" y="2"/>
                    </a:moveTo>
                    <a:lnTo>
                      <a:pt x="2" y="4"/>
                    </a:lnTo>
                    <a:lnTo>
                      <a:pt x="0" y="7"/>
                    </a:lnTo>
                    <a:lnTo>
                      <a:pt x="0" y="11"/>
                    </a:lnTo>
                    <a:lnTo>
                      <a:pt x="1" y="15"/>
                    </a:lnTo>
                    <a:lnTo>
                      <a:pt x="3" y="19"/>
                    </a:lnTo>
                    <a:lnTo>
                      <a:pt x="7" y="20"/>
                    </a:lnTo>
                    <a:lnTo>
                      <a:pt x="10" y="20"/>
                    </a:lnTo>
                    <a:lnTo>
                      <a:pt x="14" y="19"/>
                    </a:lnTo>
                    <a:lnTo>
                      <a:pt x="17" y="17"/>
                    </a:lnTo>
                    <a:lnTo>
                      <a:pt x="20" y="13"/>
                    </a:lnTo>
                    <a:lnTo>
                      <a:pt x="20" y="10"/>
                    </a:lnTo>
                    <a:lnTo>
                      <a:pt x="18" y="6"/>
                    </a:lnTo>
                    <a:lnTo>
                      <a:pt x="16" y="3"/>
                    </a:lnTo>
                    <a:lnTo>
                      <a:pt x="13" y="2"/>
                    </a:lnTo>
                    <a:lnTo>
                      <a:pt x="9" y="0"/>
                    </a:lnTo>
                    <a:lnTo>
                      <a:pt x="6" y="2"/>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539" name="Freeform 444"/>
              <p:cNvSpPr>
                <a:spLocks/>
              </p:cNvSpPr>
              <p:nvPr/>
            </p:nvSpPr>
            <p:spPr bwMode="auto">
              <a:xfrm>
                <a:off x="-421" y="3216"/>
                <a:ext cx="10" cy="10"/>
              </a:xfrm>
              <a:custGeom>
                <a:avLst/>
                <a:gdLst>
                  <a:gd name="T0" fmla="*/ 1 w 20"/>
                  <a:gd name="T1" fmla="*/ 0 h 21"/>
                  <a:gd name="T2" fmla="*/ 1 w 20"/>
                  <a:gd name="T3" fmla="*/ 0 h 21"/>
                  <a:gd name="T4" fmla="*/ 1 w 20"/>
                  <a:gd name="T5" fmla="*/ 0 h 21"/>
                  <a:gd name="T6" fmla="*/ 0 w 20"/>
                  <a:gd name="T7" fmla="*/ 0 h 21"/>
                  <a:gd name="T8" fmla="*/ 1 w 20"/>
                  <a:gd name="T9" fmla="*/ 0 h 21"/>
                  <a:gd name="T10" fmla="*/ 1 w 20"/>
                  <a:gd name="T11" fmla="*/ 0 h 21"/>
                  <a:gd name="T12" fmla="*/ 1 w 20"/>
                  <a:gd name="T13" fmla="*/ 0 h 21"/>
                  <a:gd name="T14" fmla="*/ 1 w 20"/>
                  <a:gd name="T15" fmla="*/ 0 h 21"/>
                  <a:gd name="T16" fmla="*/ 1 w 20"/>
                  <a:gd name="T17" fmla="*/ 0 h 21"/>
                  <a:gd name="T18" fmla="*/ 1 w 20"/>
                  <a:gd name="T19" fmla="*/ 0 h 21"/>
                  <a:gd name="T20" fmla="*/ 1 w 20"/>
                  <a:gd name="T21" fmla="*/ 0 h 21"/>
                  <a:gd name="T22" fmla="*/ 1 w 20"/>
                  <a:gd name="T23" fmla="*/ 0 h 21"/>
                  <a:gd name="T24" fmla="*/ 1 w 20"/>
                  <a:gd name="T25" fmla="*/ 0 h 21"/>
                  <a:gd name="T26" fmla="*/ 1 w 20"/>
                  <a:gd name="T27" fmla="*/ 0 h 21"/>
                  <a:gd name="T28" fmla="*/ 1 w 20"/>
                  <a:gd name="T29" fmla="*/ 0 h 21"/>
                  <a:gd name="T30" fmla="*/ 1 w 20"/>
                  <a:gd name="T31" fmla="*/ 0 h 21"/>
                  <a:gd name="T32" fmla="*/ 1 w 20"/>
                  <a:gd name="T33" fmla="*/ 0 h 2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
                  <a:gd name="T52" fmla="*/ 0 h 21"/>
                  <a:gd name="T53" fmla="*/ 20 w 20"/>
                  <a:gd name="T54" fmla="*/ 21 h 2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 h="21">
                    <a:moveTo>
                      <a:pt x="6" y="2"/>
                    </a:moveTo>
                    <a:lnTo>
                      <a:pt x="2" y="4"/>
                    </a:lnTo>
                    <a:lnTo>
                      <a:pt x="1" y="7"/>
                    </a:lnTo>
                    <a:lnTo>
                      <a:pt x="0" y="12"/>
                    </a:lnTo>
                    <a:lnTo>
                      <a:pt x="1" y="15"/>
                    </a:lnTo>
                    <a:lnTo>
                      <a:pt x="4" y="19"/>
                    </a:lnTo>
                    <a:lnTo>
                      <a:pt x="7" y="20"/>
                    </a:lnTo>
                    <a:lnTo>
                      <a:pt x="11" y="21"/>
                    </a:lnTo>
                    <a:lnTo>
                      <a:pt x="15" y="20"/>
                    </a:lnTo>
                    <a:lnTo>
                      <a:pt x="19" y="18"/>
                    </a:lnTo>
                    <a:lnTo>
                      <a:pt x="20" y="14"/>
                    </a:lnTo>
                    <a:lnTo>
                      <a:pt x="20" y="10"/>
                    </a:lnTo>
                    <a:lnTo>
                      <a:pt x="19" y="6"/>
                    </a:lnTo>
                    <a:lnTo>
                      <a:pt x="16" y="3"/>
                    </a:lnTo>
                    <a:lnTo>
                      <a:pt x="13" y="2"/>
                    </a:lnTo>
                    <a:lnTo>
                      <a:pt x="9" y="0"/>
                    </a:lnTo>
                    <a:lnTo>
                      <a:pt x="6" y="2"/>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540" name="Freeform 445"/>
              <p:cNvSpPr>
                <a:spLocks/>
              </p:cNvSpPr>
              <p:nvPr/>
            </p:nvSpPr>
            <p:spPr bwMode="auto">
              <a:xfrm>
                <a:off x="-483" y="3273"/>
                <a:ext cx="10" cy="10"/>
              </a:xfrm>
              <a:custGeom>
                <a:avLst/>
                <a:gdLst>
                  <a:gd name="T0" fmla="*/ 1 w 19"/>
                  <a:gd name="T1" fmla="*/ 1 h 20"/>
                  <a:gd name="T2" fmla="*/ 1 w 19"/>
                  <a:gd name="T3" fmla="*/ 1 h 20"/>
                  <a:gd name="T4" fmla="*/ 1 w 19"/>
                  <a:gd name="T5" fmla="*/ 1 h 20"/>
                  <a:gd name="T6" fmla="*/ 1 w 19"/>
                  <a:gd name="T7" fmla="*/ 0 h 20"/>
                  <a:gd name="T8" fmla="*/ 1 w 19"/>
                  <a:gd name="T9" fmla="*/ 1 h 20"/>
                  <a:gd name="T10" fmla="*/ 1 w 19"/>
                  <a:gd name="T11" fmla="*/ 1 h 20"/>
                  <a:gd name="T12" fmla="*/ 1 w 19"/>
                  <a:gd name="T13" fmla="*/ 1 h 20"/>
                  <a:gd name="T14" fmla="*/ 0 w 19"/>
                  <a:gd name="T15" fmla="*/ 1 h 20"/>
                  <a:gd name="T16" fmla="*/ 1 w 19"/>
                  <a:gd name="T17" fmla="*/ 1 h 20"/>
                  <a:gd name="T18" fmla="*/ 1 w 19"/>
                  <a:gd name="T19" fmla="*/ 1 h 20"/>
                  <a:gd name="T20" fmla="*/ 1 w 19"/>
                  <a:gd name="T21" fmla="*/ 1 h 20"/>
                  <a:gd name="T22" fmla="*/ 1 w 19"/>
                  <a:gd name="T23" fmla="*/ 1 h 20"/>
                  <a:gd name="T24" fmla="*/ 1 w 19"/>
                  <a:gd name="T25" fmla="*/ 1 h 20"/>
                  <a:gd name="T26" fmla="*/ 1 w 19"/>
                  <a:gd name="T27" fmla="*/ 1 h 20"/>
                  <a:gd name="T28" fmla="*/ 1 w 19"/>
                  <a:gd name="T29" fmla="*/ 1 h 20"/>
                  <a:gd name="T30" fmla="*/ 1 w 19"/>
                  <a:gd name="T31" fmla="*/ 1 h 20"/>
                  <a:gd name="T32" fmla="*/ 1 w 19"/>
                  <a:gd name="T33" fmla="*/ 1 h 2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
                  <a:gd name="T52" fmla="*/ 0 h 20"/>
                  <a:gd name="T53" fmla="*/ 19 w 19"/>
                  <a:gd name="T54" fmla="*/ 20 h 2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 h="20">
                    <a:moveTo>
                      <a:pt x="18" y="5"/>
                    </a:moveTo>
                    <a:lnTo>
                      <a:pt x="16" y="2"/>
                    </a:lnTo>
                    <a:lnTo>
                      <a:pt x="12" y="1"/>
                    </a:lnTo>
                    <a:lnTo>
                      <a:pt x="9" y="0"/>
                    </a:lnTo>
                    <a:lnTo>
                      <a:pt x="5" y="1"/>
                    </a:lnTo>
                    <a:lnTo>
                      <a:pt x="2" y="3"/>
                    </a:lnTo>
                    <a:lnTo>
                      <a:pt x="1" y="6"/>
                    </a:lnTo>
                    <a:lnTo>
                      <a:pt x="0" y="10"/>
                    </a:lnTo>
                    <a:lnTo>
                      <a:pt x="1" y="13"/>
                    </a:lnTo>
                    <a:lnTo>
                      <a:pt x="3" y="17"/>
                    </a:lnTo>
                    <a:lnTo>
                      <a:pt x="7" y="19"/>
                    </a:lnTo>
                    <a:lnTo>
                      <a:pt x="10" y="20"/>
                    </a:lnTo>
                    <a:lnTo>
                      <a:pt x="14" y="19"/>
                    </a:lnTo>
                    <a:lnTo>
                      <a:pt x="17" y="17"/>
                    </a:lnTo>
                    <a:lnTo>
                      <a:pt x="19" y="13"/>
                    </a:lnTo>
                    <a:lnTo>
                      <a:pt x="19" y="9"/>
                    </a:lnTo>
                    <a:lnTo>
                      <a:pt x="18" y="5"/>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541" name="Freeform 446"/>
              <p:cNvSpPr>
                <a:spLocks/>
              </p:cNvSpPr>
              <p:nvPr/>
            </p:nvSpPr>
            <p:spPr bwMode="auto">
              <a:xfrm>
                <a:off x="-452" y="3270"/>
                <a:ext cx="10" cy="10"/>
              </a:xfrm>
              <a:custGeom>
                <a:avLst/>
                <a:gdLst>
                  <a:gd name="T0" fmla="*/ 0 w 21"/>
                  <a:gd name="T1" fmla="*/ 1 h 20"/>
                  <a:gd name="T2" fmla="*/ 0 w 21"/>
                  <a:gd name="T3" fmla="*/ 1 h 20"/>
                  <a:gd name="T4" fmla="*/ 0 w 21"/>
                  <a:gd name="T5" fmla="*/ 1 h 20"/>
                  <a:gd name="T6" fmla="*/ 0 w 21"/>
                  <a:gd name="T7" fmla="*/ 0 h 20"/>
                  <a:gd name="T8" fmla="*/ 0 w 21"/>
                  <a:gd name="T9" fmla="*/ 1 h 20"/>
                  <a:gd name="T10" fmla="*/ 0 w 21"/>
                  <a:gd name="T11" fmla="*/ 1 h 20"/>
                  <a:gd name="T12" fmla="*/ 0 w 21"/>
                  <a:gd name="T13" fmla="*/ 1 h 20"/>
                  <a:gd name="T14" fmla="*/ 0 w 21"/>
                  <a:gd name="T15" fmla="*/ 1 h 20"/>
                  <a:gd name="T16" fmla="*/ 0 w 21"/>
                  <a:gd name="T17" fmla="*/ 1 h 20"/>
                  <a:gd name="T18" fmla="*/ 0 w 21"/>
                  <a:gd name="T19" fmla="*/ 1 h 20"/>
                  <a:gd name="T20" fmla="*/ 0 w 21"/>
                  <a:gd name="T21" fmla="*/ 1 h 20"/>
                  <a:gd name="T22" fmla="*/ 0 w 21"/>
                  <a:gd name="T23" fmla="*/ 1 h 20"/>
                  <a:gd name="T24" fmla="*/ 0 w 21"/>
                  <a:gd name="T25" fmla="*/ 1 h 20"/>
                  <a:gd name="T26" fmla="*/ 0 w 21"/>
                  <a:gd name="T27" fmla="*/ 1 h 20"/>
                  <a:gd name="T28" fmla="*/ 0 w 21"/>
                  <a:gd name="T29" fmla="*/ 1 h 20"/>
                  <a:gd name="T30" fmla="*/ 0 w 21"/>
                  <a:gd name="T31" fmla="*/ 1 h 20"/>
                  <a:gd name="T32" fmla="*/ 0 w 21"/>
                  <a:gd name="T33" fmla="*/ 1 h 2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
                  <a:gd name="T52" fmla="*/ 0 h 20"/>
                  <a:gd name="T53" fmla="*/ 21 w 21"/>
                  <a:gd name="T54" fmla="*/ 20 h 2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 h="20">
                    <a:moveTo>
                      <a:pt x="20" y="6"/>
                    </a:moveTo>
                    <a:lnTo>
                      <a:pt x="17" y="2"/>
                    </a:lnTo>
                    <a:lnTo>
                      <a:pt x="14" y="1"/>
                    </a:lnTo>
                    <a:lnTo>
                      <a:pt x="10" y="0"/>
                    </a:lnTo>
                    <a:lnTo>
                      <a:pt x="6" y="1"/>
                    </a:lnTo>
                    <a:lnTo>
                      <a:pt x="2" y="3"/>
                    </a:lnTo>
                    <a:lnTo>
                      <a:pt x="1" y="7"/>
                    </a:lnTo>
                    <a:lnTo>
                      <a:pt x="0" y="10"/>
                    </a:lnTo>
                    <a:lnTo>
                      <a:pt x="1" y="14"/>
                    </a:lnTo>
                    <a:lnTo>
                      <a:pt x="3" y="17"/>
                    </a:lnTo>
                    <a:lnTo>
                      <a:pt x="7" y="18"/>
                    </a:lnTo>
                    <a:lnTo>
                      <a:pt x="10" y="20"/>
                    </a:lnTo>
                    <a:lnTo>
                      <a:pt x="15" y="18"/>
                    </a:lnTo>
                    <a:lnTo>
                      <a:pt x="18" y="16"/>
                    </a:lnTo>
                    <a:lnTo>
                      <a:pt x="20" y="13"/>
                    </a:lnTo>
                    <a:lnTo>
                      <a:pt x="21" y="9"/>
                    </a:lnTo>
                    <a:lnTo>
                      <a:pt x="20" y="6"/>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542" name="Freeform 447"/>
              <p:cNvSpPr>
                <a:spLocks/>
              </p:cNvSpPr>
              <p:nvPr/>
            </p:nvSpPr>
            <p:spPr bwMode="auto">
              <a:xfrm>
                <a:off x="-546" y="3251"/>
                <a:ext cx="10" cy="10"/>
              </a:xfrm>
              <a:custGeom>
                <a:avLst/>
                <a:gdLst>
                  <a:gd name="T0" fmla="*/ 1 w 20"/>
                  <a:gd name="T1" fmla="*/ 0 h 20"/>
                  <a:gd name="T2" fmla="*/ 1 w 20"/>
                  <a:gd name="T3" fmla="*/ 1 h 20"/>
                  <a:gd name="T4" fmla="*/ 1 w 20"/>
                  <a:gd name="T5" fmla="*/ 1 h 20"/>
                  <a:gd name="T6" fmla="*/ 1 w 20"/>
                  <a:gd name="T7" fmla="*/ 1 h 20"/>
                  <a:gd name="T8" fmla="*/ 1 w 20"/>
                  <a:gd name="T9" fmla="*/ 1 h 20"/>
                  <a:gd name="T10" fmla="*/ 1 w 20"/>
                  <a:gd name="T11" fmla="*/ 1 h 20"/>
                  <a:gd name="T12" fmla="*/ 1 w 20"/>
                  <a:gd name="T13" fmla="*/ 1 h 20"/>
                  <a:gd name="T14" fmla="*/ 1 w 20"/>
                  <a:gd name="T15" fmla="*/ 1 h 20"/>
                  <a:gd name="T16" fmla="*/ 1 w 20"/>
                  <a:gd name="T17" fmla="*/ 1 h 20"/>
                  <a:gd name="T18" fmla="*/ 1 w 20"/>
                  <a:gd name="T19" fmla="*/ 1 h 20"/>
                  <a:gd name="T20" fmla="*/ 1 w 20"/>
                  <a:gd name="T21" fmla="*/ 1 h 20"/>
                  <a:gd name="T22" fmla="*/ 1 w 20"/>
                  <a:gd name="T23" fmla="*/ 1 h 20"/>
                  <a:gd name="T24" fmla="*/ 0 w 20"/>
                  <a:gd name="T25" fmla="*/ 1 h 20"/>
                  <a:gd name="T26" fmla="*/ 0 w 20"/>
                  <a:gd name="T27" fmla="*/ 1 h 20"/>
                  <a:gd name="T28" fmla="*/ 1 w 20"/>
                  <a:gd name="T29" fmla="*/ 1 h 20"/>
                  <a:gd name="T30" fmla="*/ 1 w 20"/>
                  <a:gd name="T31" fmla="*/ 1 h 20"/>
                  <a:gd name="T32" fmla="*/ 1 w 20"/>
                  <a:gd name="T33" fmla="*/ 0 h 2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
                  <a:gd name="T52" fmla="*/ 0 h 20"/>
                  <a:gd name="T53" fmla="*/ 20 w 20"/>
                  <a:gd name="T54" fmla="*/ 20 h 2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 h="20">
                    <a:moveTo>
                      <a:pt x="9" y="0"/>
                    </a:moveTo>
                    <a:lnTo>
                      <a:pt x="13" y="1"/>
                    </a:lnTo>
                    <a:lnTo>
                      <a:pt x="16" y="2"/>
                    </a:lnTo>
                    <a:lnTo>
                      <a:pt x="19" y="6"/>
                    </a:lnTo>
                    <a:lnTo>
                      <a:pt x="20" y="9"/>
                    </a:lnTo>
                    <a:lnTo>
                      <a:pt x="19" y="14"/>
                    </a:lnTo>
                    <a:lnTo>
                      <a:pt x="17" y="16"/>
                    </a:lnTo>
                    <a:lnTo>
                      <a:pt x="14" y="19"/>
                    </a:lnTo>
                    <a:lnTo>
                      <a:pt x="11" y="20"/>
                    </a:lnTo>
                    <a:lnTo>
                      <a:pt x="7" y="19"/>
                    </a:lnTo>
                    <a:lnTo>
                      <a:pt x="4" y="18"/>
                    </a:lnTo>
                    <a:lnTo>
                      <a:pt x="1" y="15"/>
                    </a:lnTo>
                    <a:lnTo>
                      <a:pt x="0" y="11"/>
                    </a:lnTo>
                    <a:lnTo>
                      <a:pt x="0" y="7"/>
                    </a:lnTo>
                    <a:lnTo>
                      <a:pt x="2" y="3"/>
                    </a:lnTo>
                    <a:lnTo>
                      <a:pt x="6" y="1"/>
                    </a:lnTo>
                    <a:lnTo>
                      <a:pt x="9" y="0"/>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543" name="Freeform 448"/>
              <p:cNvSpPr>
                <a:spLocks/>
              </p:cNvSpPr>
              <p:nvPr/>
            </p:nvSpPr>
            <p:spPr bwMode="auto">
              <a:xfrm>
                <a:off x="-519" y="3251"/>
                <a:ext cx="9" cy="10"/>
              </a:xfrm>
              <a:custGeom>
                <a:avLst/>
                <a:gdLst>
                  <a:gd name="T0" fmla="*/ 0 w 20"/>
                  <a:gd name="T1" fmla="*/ 0 h 19"/>
                  <a:gd name="T2" fmla="*/ 0 w 20"/>
                  <a:gd name="T3" fmla="*/ 1 h 19"/>
                  <a:gd name="T4" fmla="*/ 0 w 20"/>
                  <a:gd name="T5" fmla="*/ 1 h 19"/>
                  <a:gd name="T6" fmla="*/ 0 w 20"/>
                  <a:gd name="T7" fmla="*/ 1 h 19"/>
                  <a:gd name="T8" fmla="*/ 0 w 20"/>
                  <a:gd name="T9" fmla="*/ 1 h 19"/>
                  <a:gd name="T10" fmla="*/ 0 w 20"/>
                  <a:gd name="T11" fmla="*/ 1 h 19"/>
                  <a:gd name="T12" fmla="*/ 0 w 20"/>
                  <a:gd name="T13" fmla="*/ 1 h 19"/>
                  <a:gd name="T14" fmla="*/ 0 w 20"/>
                  <a:gd name="T15" fmla="*/ 1 h 19"/>
                  <a:gd name="T16" fmla="*/ 0 w 20"/>
                  <a:gd name="T17" fmla="*/ 1 h 19"/>
                  <a:gd name="T18" fmla="*/ 0 w 20"/>
                  <a:gd name="T19" fmla="*/ 1 h 19"/>
                  <a:gd name="T20" fmla="*/ 0 w 20"/>
                  <a:gd name="T21" fmla="*/ 1 h 19"/>
                  <a:gd name="T22" fmla="*/ 0 w 20"/>
                  <a:gd name="T23" fmla="*/ 1 h 19"/>
                  <a:gd name="T24" fmla="*/ 0 w 20"/>
                  <a:gd name="T25" fmla="*/ 1 h 19"/>
                  <a:gd name="T26" fmla="*/ 0 w 20"/>
                  <a:gd name="T27" fmla="*/ 1 h 19"/>
                  <a:gd name="T28" fmla="*/ 0 w 20"/>
                  <a:gd name="T29" fmla="*/ 1 h 19"/>
                  <a:gd name="T30" fmla="*/ 0 w 20"/>
                  <a:gd name="T31" fmla="*/ 1 h 19"/>
                  <a:gd name="T32" fmla="*/ 0 w 20"/>
                  <a:gd name="T33" fmla="*/ 0 h 1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
                  <a:gd name="T52" fmla="*/ 0 h 19"/>
                  <a:gd name="T53" fmla="*/ 20 w 20"/>
                  <a:gd name="T54" fmla="*/ 19 h 1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 h="19">
                    <a:moveTo>
                      <a:pt x="9" y="0"/>
                    </a:moveTo>
                    <a:lnTo>
                      <a:pt x="14" y="1"/>
                    </a:lnTo>
                    <a:lnTo>
                      <a:pt x="16" y="2"/>
                    </a:lnTo>
                    <a:lnTo>
                      <a:pt x="19" y="6"/>
                    </a:lnTo>
                    <a:lnTo>
                      <a:pt x="20" y="9"/>
                    </a:lnTo>
                    <a:lnTo>
                      <a:pt x="20" y="14"/>
                    </a:lnTo>
                    <a:lnTo>
                      <a:pt x="17" y="16"/>
                    </a:lnTo>
                    <a:lnTo>
                      <a:pt x="15" y="18"/>
                    </a:lnTo>
                    <a:lnTo>
                      <a:pt x="12" y="19"/>
                    </a:lnTo>
                    <a:lnTo>
                      <a:pt x="7" y="19"/>
                    </a:lnTo>
                    <a:lnTo>
                      <a:pt x="5" y="17"/>
                    </a:lnTo>
                    <a:lnTo>
                      <a:pt x="1" y="15"/>
                    </a:lnTo>
                    <a:lnTo>
                      <a:pt x="0" y="11"/>
                    </a:lnTo>
                    <a:lnTo>
                      <a:pt x="1" y="7"/>
                    </a:lnTo>
                    <a:lnTo>
                      <a:pt x="2" y="3"/>
                    </a:lnTo>
                    <a:lnTo>
                      <a:pt x="6" y="1"/>
                    </a:lnTo>
                    <a:lnTo>
                      <a:pt x="9" y="0"/>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544" name="Freeform 449"/>
              <p:cNvSpPr>
                <a:spLocks/>
              </p:cNvSpPr>
              <p:nvPr/>
            </p:nvSpPr>
            <p:spPr bwMode="auto">
              <a:xfrm>
                <a:off x="-537" y="3224"/>
                <a:ext cx="9" cy="10"/>
              </a:xfrm>
              <a:custGeom>
                <a:avLst/>
                <a:gdLst>
                  <a:gd name="T0" fmla="*/ 0 w 20"/>
                  <a:gd name="T1" fmla="*/ 0 h 19"/>
                  <a:gd name="T2" fmla="*/ 0 w 20"/>
                  <a:gd name="T3" fmla="*/ 0 h 19"/>
                  <a:gd name="T4" fmla="*/ 0 w 20"/>
                  <a:gd name="T5" fmla="*/ 1 h 19"/>
                  <a:gd name="T6" fmla="*/ 0 w 20"/>
                  <a:gd name="T7" fmla="*/ 1 h 19"/>
                  <a:gd name="T8" fmla="*/ 0 w 20"/>
                  <a:gd name="T9" fmla="*/ 1 h 19"/>
                  <a:gd name="T10" fmla="*/ 0 w 20"/>
                  <a:gd name="T11" fmla="*/ 1 h 19"/>
                  <a:gd name="T12" fmla="*/ 0 w 20"/>
                  <a:gd name="T13" fmla="*/ 1 h 19"/>
                  <a:gd name="T14" fmla="*/ 0 w 20"/>
                  <a:gd name="T15" fmla="*/ 1 h 19"/>
                  <a:gd name="T16" fmla="*/ 0 w 20"/>
                  <a:gd name="T17" fmla="*/ 1 h 19"/>
                  <a:gd name="T18" fmla="*/ 0 w 20"/>
                  <a:gd name="T19" fmla="*/ 1 h 19"/>
                  <a:gd name="T20" fmla="*/ 0 w 20"/>
                  <a:gd name="T21" fmla="*/ 1 h 19"/>
                  <a:gd name="T22" fmla="*/ 0 w 20"/>
                  <a:gd name="T23" fmla="*/ 1 h 19"/>
                  <a:gd name="T24" fmla="*/ 0 w 20"/>
                  <a:gd name="T25" fmla="*/ 1 h 19"/>
                  <a:gd name="T26" fmla="*/ 0 w 20"/>
                  <a:gd name="T27" fmla="*/ 1 h 19"/>
                  <a:gd name="T28" fmla="*/ 0 w 20"/>
                  <a:gd name="T29" fmla="*/ 1 h 19"/>
                  <a:gd name="T30" fmla="*/ 0 w 20"/>
                  <a:gd name="T31" fmla="*/ 1 h 19"/>
                  <a:gd name="T32" fmla="*/ 0 w 20"/>
                  <a:gd name="T33" fmla="*/ 0 h 1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
                  <a:gd name="T52" fmla="*/ 0 h 19"/>
                  <a:gd name="T53" fmla="*/ 20 w 20"/>
                  <a:gd name="T54" fmla="*/ 19 h 1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 h="19">
                    <a:moveTo>
                      <a:pt x="10" y="0"/>
                    </a:moveTo>
                    <a:lnTo>
                      <a:pt x="14" y="0"/>
                    </a:lnTo>
                    <a:lnTo>
                      <a:pt x="17" y="2"/>
                    </a:lnTo>
                    <a:lnTo>
                      <a:pt x="19" y="4"/>
                    </a:lnTo>
                    <a:lnTo>
                      <a:pt x="20" y="9"/>
                    </a:lnTo>
                    <a:lnTo>
                      <a:pt x="20" y="12"/>
                    </a:lnTo>
                    <a:lnTo>
                      <a:pt x="18" y="16"/>
                    </a:lnTo>
                    <a:lnTo>
                      <a:pt x="15" y="18"/>
                    </a:lnTo>
                    <a:lnTo>
                      <a:pt x="12" y="19"/>
                    </a:lnTo>
                    <a:lnTo>
                      <a:pt x="7" y="18"/>
                    </a:lnTo>
                    <a:lnTo>
                      <a:pt x="5" y="17"/>
                    </a:lnTo>
                    <a:lnTo>
                      <a:pt x="2" y="14"/>
                    </a:lnTo>
                    <a:lnTo>
                      <a:pt x="0" y="10"/>
                    </a:lnTo>
                    <a:lnTo>
                      <a:pt x="2" y="7"/>
                    </a:lnTo>
                    <a:lnTo>
                      <a:pt x="3" y="3"/>
                    </a:lnTo>
                    <a:lnTo>
                      <a:pt x="6" y="1"/>
                    </a:lnTo>
                    <a:lnTo>
                      <a:pt x="10" y="0"/>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545" name="Freeform 450"/>
              <p:cNvSpPr>
                <a:spLocks/>
              </p:cNvSpPr>
              <p:nvPr/>
            </p:nvSpPr>
            <p:spPr bwMode="auto">
              <a:xfrm>
                <a:off x="-411" y="3231"/>
                <a:ext cx="63" cy="10"/>
              </a:xfrm>
              <a:custGeom>
                <a:avLst/>
                <a:gdLst>
                  <a:gd name="T0" fmla="*/ 0 w 125"/>
                  <a:gd name="T1" fmla="*/ 0 h 21"/>
                  <a:gd name="T2" fmla="*/ 1 w 125"/>
                  <a:gd name="T3" fmla="*/ 0 h 21"/>
                  <a:gd name="T4" fmla="*/ 1 w 125"/>
                  <a:gd name="T5" fmla="*/ 0 h 21"/>
                  <a:gd name="T6" fmla="*/ 1 w 125"/>
                  <a:gd name="T7" fmla="*/ 0 h 21"/>
                  <a:gd name="T8" fmla="*/ 1 w 125"/>
                  <a:gd name="T9" fmla="*/ 0 h 21"/>
                  <a:gd name="T10" fmla="*/ 1 w 125"/>
                  <a:gd name="T11" fmla="*/ 0 h 21"/>
                  <a:gd name="T12" fmla="*/ 1 w 125"/>
                  <a:gd name="T13" fmla="*/ 0 h 21"/>
                  <a:gd name="T14" fmla="*/ 1 w 125"/>
                  <a:gd name="T15" fmla="*/ 0 h 21"/>
                  <a:gd name="T16" fmla="*/ 1 w 125"/>
                  <a:gd name="T17" fmla="*/ 0 h 21"/>
                  <a:gd name="T18" fmla="*/ 1 w 125"/>
                  <a:gd name="T19" fmla="*/ 0 h 21"/>
                  <a:gd name="T20" fmla="*/ 1 w 125"/>
                  <a:gd name="T21" fmla="*/ 0 h 21"/>
                  <a:gd name="T22" fmla="*/ 1 w 125"/>
                  <a:gd name="T23" fmla="*/ 0 h 21"/>
                  <a:gd name="T24" fmla="*/ 1 w 125"/>
                  <a:gd name="T25" fmla="*/ 0 h 21"/>
                  <a:gd name="T26" fmla="*/ 1 w 125"/>
                  <a:gd name="T27" fmla="*/ 0 h 21"/>
                  <a:gd name="T28" fmla="*/ 1 w 125"/>
                  <a:gd name="T29" fmla="*/ 0 h 21"/>
                  <a:gd name="T30" fmla="*/ 1 w 125"/>
                  <a:gd name="T31" fmla="*/ 0 h 21"/>
                  <a:gd name="T32" fmla="*/ 0 w 125"/>
                  <a:gd name="T33" fmla="*/ 0 h 2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25"/>
                  <a:gd name="T52" fmla="*/ 0 h 21"/>
                  <a:gd name="T53" fmla="*/ 125 w 125"/>
                  <a:gd name="T54" fmla="*/ 21 h 2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25" h="21">
                    <a:moveTo>
                      <a:pt x="0" y="7"/>
                    </a:moveTo>
                    <a:lnTo>
                      <a:pt x="10" y="12"/>
                    </a:lnTo>
                    <a:lnTo>
                      <a:pt x="27" y="15"/>
                    </a:lnTo>
                    <a:lnTo>
                      <a:pt x="47" y="19"/>
                    </a:lnTo>
                    <a:lnTo>
                      <a:pt x="69" y="21"/>
                    </a:lnTo>
                    <a:lnTo>
                      <a:pt x="90" y="21"/>
                    </a:lnTo>
                    <a:lnTo>
                      <a:pt x="107" y="21"/>
                    </a:lnTo>
                    <a:lnTo>
                      <a:pt x="120" y="19"/>
                    </a:lnTo>
                    <a:lnTo>
                      <a:pt x="125" y="14"/>
                    </a:lnTo>
                    <a:lnTo>
                      <a:pt x="122" y="10"/>
                    </a:lnTo>
                    <a:lnTo>
                      <a:pt x="110" y="6"/>
                    </a:lnTo>
                    <a:lnTo>
                      <a:pt x="95" y="4"/>
                    </a:lnTo>
                    <a:lnTo>
                      <a:pt x="76" y="2"/>
                    </a:lnTo>
                    <a:lnTo>
                      <a:pt x="54" y="0"/>
                    </a:lnTo>
                    <a:lnTo>
                      <a:pt x="33" y="0"/>
                    </a:lnTo>
                    <a:lnTo>
                      <a:pt x="15" y="3"/>
                    </a:lnTo>
                    <a:lnTo>
                      <a:pt x="0" y="7"/>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546" name="Freeform 451"/>
              <p:cNvSpPr>
                <a:spLocks/>
              </p:cNvSpPr>
              <p:nvPr/>
            </p:nvSpPr>
            <p:spPr bwMode="auto">
              <a:xfrm>
                <a:off x="-507" y="3279"/>
                <a:ext cx="21" cy="60"/>
              </a:xfrm>
              <a:custGeom>
                <a:avLst/>
                <a:gdLst>
                  <a:gd name="T0" fmla="*/ 0 w 43"/>
                  <a:gd name="T1" fmla="*/ 0 h 120"/>
                  <a:gd name="T2" fmla="*/ 0 w 43"/>
                  <a:gd name="T3" fmla="*/ 1 h 120"/>
                  <a:gd name="T4" fmla="*/ 0 w 43"/>
                  <a:gd name="T5" fmla="*/ 1 h 120"/>
                  <a:gd name="T6" fmla="*/ 0 w 43"/>
                  <a:gd name="T7" fmla="*/ 1 h 120"/>
                  <a:gd name="T8" fmla="*/ 0 w 43"/>
                  <a:gd name="T9" fmla="*/ 1 h 120"/>
                  <a:gd name="T10" fmla="*/ 0 w 43"/>
                  <a:gd name="T11" fmla="*/ 1 h 120"/>
                  <a:gd name="T12" fmla="*/ 0 w 43"/>
                  <a:gd name="T13" fmla="*/ 1 h 120"/>
                  <a:gd name="T14" fmla="*/ 0 w 43"/>
                  <a:gd name="T15" fmla="*/ 1 h 120"/>
                  <a:gd name="T16" fmla="*/ 0 w 43"/>
                  <a:gd name="T17" fmla="*/ 1 h 120"/>
                  <a:gd name="T18" fmla="*/ 0 w 43"/>
                  <a:gd name="T19" fmla="*/ 1 h 120"/>
                  <a:gd name="T20" fmla="*/ 0 w 43"/>
                  <a:gd name="T21" fmla="*/ 1 h 120"/>
                  <a:gd name="T22" fmla="*/ 0 w 43"/>
                  <a:gd name="T23" fmla="*/ 1 h 120"/>
                  <a:gd name="T24" fmla="*/ 0 w 43"/>
                  <a:gd name="T25" fmla="*/ 1 h 120"/>
                  <a:gd name="T26" fmla="*/ 0 w 43"/>
                  <a:gd name="T27" fmla="*/ 1 h 120"/>
                  <a:gd name="T28" fmla="*/ 0 w 43"/>
                  <a:gd name="T29" fmla="*/ 1 h 120"/>
                  <a:gd name="T30" fmla="*/ 0 w 43"/>
                  <a:gd name="T31" fmla="*/ 1 h 120"/>
                  <a:gd name="T32" fmla="*/ 0 w 43"/>
                  <a:gd name="T33" fmla="*/ 0 h 12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3"/>
                  <a:gd name="T52" fmla="*/ 0 h 120"/>
                  <a:gd name="T53" fmla="*/ 43 w 43"/>
                  <a:gd name="T54" fmla="*/ 120 h 12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3" h="120">
                    <a:moveTo>
                      <a:pt x="43" y="0"/>
                    </a:moveTo>
                    <a:lnTo>
                      <a:pt x="42" y="16"/>
                    </a:lnTo>
                    <a:lnTo>
                      <a:pt x="39" y="36"/>
                    </a:lnTo>
                    <a:lnTo>
                      <a:pt x="35" y="56"/>
                    </a:lnTo>
                    <a:lnTo>
                      <a:pt x="29" y="75"/>
                    </a:lnTo>
                    <a:lnTo>
                      <a:pt x="22" y="94"/>
                    </a:lnTo>
                    <a:lnTo>
                      <a:pt x="16" y="109"/>
                    </a:lnTo>
                    <a:lnTo>
                      <a:pt x="10" y="118"/>
                    </a:lnTo>
                    <a:lnTo>
                      <a:pt x="4" y="120"/>
                    </a:lnTo>
                    <a:lnTo>
                      <a:pt x="1" y="115"/>
                    </a:lnTo>
                    <a:lnTo>
                      <a:pt x="0" y="105"/>
                    </a:lnTo>
                    <a:lnTo>
                      <a:pt x="4" y="90"/>
                    </a:lnTo>
                    <a:lnTo>
                      <a:pt x="8" y="73"/>
                    </a:lnTo>
                    <a:lnTo>
                      <a:pt x="14" y="53"/>
                    </a:lnTo>
                    <a:lnTo>
                      <a:pt x="22" y="34"/>
                    </a:lnTo>
                    <a:lnTo>
                      <a:pt x="33" y="16"/>
                    </a:lnTo>
                    <a:lnTo>
                      <a:pt x="43" y="0"/>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547" name="Freeform 452"/>
              <p:cNvSpPr>
                <a:spLocks/>
              </p:cNvSpPr>
              <p:nvPr/>
            </p:nvSpPr>
            <p:spPr bwMode="auto">
              <a:xfrm>
                <a:off x="-543" y="3176"/>
                <a:ext cx="49" cy="40"/>
              </a:xfrm>
              <a:custGeom>
                <a:avLst/>
                <a:gdLst>
                  <a:gd name="T0" fmla="*/ 1 w 98"/>
                  <a:gd name="T1" fmla="*/ 0 h 81"/>
                  <a:gd name="T2" fmla="*/ 1 w 98"/>
                  <a:gd name="T3" fmla="*/ 0 h 81"/>
                  <a:gd name="T4" fmla="*/ 1 w 98"/>
                  <a:gd name="T5" fmla="*/ 0 h 81"/>
                  <a:gd name="T6" fmla="*/ 1 w 98"/>
                  <a:gd name="T7" fmla="*/ 0 h 81"/>
                  <a:gd name="T8" fmla="*/ 1 w 98"/>
                  <a:gd name="T9" fmla="*/ 0 h 81"/>
                  <a:gd name="T10" fmla="*/ 1 w 98"/>
                  <a:gd name="T11" fmla="*/ 0 h 81"/>
                  <a:gd name="T12" fmla="*/ 1 w 98"/>
                  <a:gd name="T13" fmla="*/ 0 h 81"/>
                  <a:gd name="T14" fmla="*/ 0 w 98"/>
                  <a:gd name="T15" fmla="*/ 0 h 81"/>
                  <a:gd name="T16" fmla="*/ 0 w 98"/>
                  <a:gd name="T17" fmla="*/ 0 h 81"/>
                  <a:gd name="T18" fmla="*/ 1 w 98"/>
                  <a:gd name="T19" fmla="*/ 0 h 81"/>
                  <a:gd name="T20" fmla="*/ 1 w 98"/>
                  <a:gd name="T21" fmla="*/ 0 h 81"/>
                  <a:gd name="T22" fmla="*/ 1 w 98"/>
                  <a:gd name="T23" fmla="*/ 0 h 81"/>
                  <a:gd name="T24" fmla="*/ 1 w 98"/>
                  <a:gd name="T25" fmla="*/ 0 h 81"/>
                  <a:gd name="T26" fmla="*/ 1 w 98"/>
                  <a:gd name="T27" fmla="*/ 0 h 81"/>
                  <a:gd name="T28" fmla="*/ 1 w 98"/>
                  <a:gd name="T29" fmla="*/ 0 h 81"/>
                  <a:gd name="T30" fmla="*/ 1 w 98"/>
                  <a:gd name="T31" fmla="*/ 0 h 81"/>
                  <a:gd name="T32" fmla="*/ 1 w 98"/>
                  <a:gd name="T33" fmla="*/ 0 h 8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98"/>
                  <a:gd name="T52" fmla="*/ 0 h 81"/>
                  <a:gd name="T53" fmla="*/ 98 w 98"/>
                  <a:gd name="T54" fmla="*/ 81 h 8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98" h="81">
                    <a:moveTo>
                      <a:pt x="98" y="81"/>
                    </a:moveTo>
                    <a:lnTo>
                      <a:pt x="84" y="76"/>
                    </a:lnTo>
                    <a:lnTo>
                      <a:pt x="68" y="68"/>
                    </a:lnTo>
                    <a:lnTo>
                      <a:pt x="51" y="56"/>
                    </a:lnTo>
                    <a:lnTo>
                      <a:pt x="33" y="44"/>
                    </a:lnTo>
                    <a:lnTo>
                      <a:pt x="18" y="31"/>
                    </a:lnTo>
                    <a:lnTo>
                      <a:pt x="7" y="18"/>
                    </a:lnTo>
                    <a:lnTo>
                      <a:pt x="0" y="8"/>
                    </a:lnTo>
                    <a:lnTo>
                      <a:pt x="0" y="1"/>
                    </a:lnTo>
                    <a:lnTo>
                      <a:pt x="6" y="0"/>
                    </a:lnTo>
                    <a:lnTo>
                      <a:pt x="16" y="3"/>
                    </a:lnTo>
                    <a:lnTo>
                      <a:pt x="29" y="12"/>
                    </a:lnTo>
                    <a:lnTo>
                      <a:pt x="44" y="22"/>
                    </a:lnTo>
                    <a:lnTo>
                      <a:pt x="60" y="36"/>
                    </a:lnTo>
                    <a:lnTo>
                      <a:pt x="75" y="50"/>
                    </a:lnTo>
                    <a:lnTo>
                      <a:pt x="87" y="66"/>
                    </a:lnTo>
                    <a:lnTo>
                      <a:pt x="98" y="81"/>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548" name="Freeform 453"/>
              <p:cNvSpPr>
                <a:spLocks/>
              </p:cNvSpPr>
              <p:nvPr/>
            </p:nvSpPr>
            <p:spPr bwMode="auto">
              <a:xfrm>
                <a:off x="-1190" y="3064"/>
                <a:ext cx="33" cy="47"/>
              </a:xfrm>
              <a:custGeom>
                <a:avLst/>
                <a:gdLst>
                  <a:gd name="T0" fmla="*/ 1 w 66"/>
                  <a:gd name="T1" fmla="*/ 0 h 96"/>
                  <a:gd name="T2" fmla="*/ 1 w 66"/>
                  <a:gd name="T3" fmla="*/ 0 h 96"/>
                  <a:gd name="T4" fmla="*/ 1 w 66"/>
                  <a:gd name="T5" fmla="*/ 0 h 96"/>
                  <a:gd name="T6" fmla="*/ 1 w 66"/>
                  <a:gd name="T7" fmla="*/ 0 h 96"/>
                  <a:gd name="T8" fmla="*/ 1 w 66"/>
                  <a:gd name="T9" fmla="*/ 0 h 96"/>
                  <a:gd name="T10" fmla="*/ 1 w 66"/>
                  <a:gd name="T11" fmla="*/ 0 h 96"/>
                  <a:gd name="T12" fmla="*/ 1 w 66"/>
                  <a:gd name="T13" fmla="*/ 0 h 96"/>
                  <a:gd name="T14" fmla="*/ 1 w 66"/>
                  <a:gd name="T15" fmla="*/ 0 h 96"/>
                  <a:gd name="T16" fmla="*/ 1 w 66"/>
                  <a:gd name="T17" fmla="*/ 0 h 96"/>
                  <a:gd name="T18" fmla="*/ 1 w 66"/>
                  <a:gd name="T19" fmla="*/ 0 h 96"/>
                  <a:gd name="T20" fmla="*/ 1 w 66"/>
                  <a:gd name="T21" fmla="*/ 0 h 96"/>
                  <a:gd name="T22" fmla="*/ 1 w 66"/>
                  <a:gd name="T23" fmla="*/ 0 h 96"/>
                  <a:gd name="T24" fmla="*/ 0 w 66"/>
                  <a:gd name="T25" fmla="*/ 0 h 96"/>
                  <a:gd name="T26" fmla="*/ 1 w 66"/>
                  <a:gd name="T27" fmla="*/ 0 h 96"/>
                  <a:gd name="T28" fmla="*/ 1 w 66"/>
                  <a:gd name="T29" fmla="*/ 0 h 96"/>
                  <a:gd name="T30" fmla="*/ 1 w 66"/>
                  <a:gd name="T31" fmla="*/ 0 h 9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66"/>
                  <a:gd name="T49" fmla="*/ 0 h 96"/>
                  <a:gd name="T50" fmla="*/ 66 w 66"/>
                  <a:gd name="T51" fmla="*/ 96 h 9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66" h="96">
                    <a:moveTo>
                      <a:pt x="50" y="0"/>
                    </a:moveTo>
                    <a:lnTo>
                      <a:pt x="46" y="14"/>
                    </a:lnTo>
                    <a:lnTo>
                      <a:pt x="46" y="31"/>
                    </a:lnTo>
                    <a:lnTo>
                      <a:pt x="52" y="50"/>
                    </a:lnTo>
                    <a:lnTo>
                      <a:pt x="66" y="63"/>
                    </a:lnTo>
                    <a:lnTo>
                      <a:pt x="57" y="66"/>
                    </a:lnTo>
                    <a:lnTo>
                      <a:pt x="45" y="71"/>
                    </a:lnTo>
                    <a:lnTo>
                      <a:pt x="35" y="75"/>
                    </a:lnTo>
                    <a:lnTo>
                      <a:pt x="24" y="81"/>
                    </a:lnTo>
                    <a:lnTo>
                      <a:pt x="14" y="87"/>
                    </a:lnTo>
                    <a:lnTo>
                      <a:pt x="7" y="91"/>
                    </a:lnTo>
                    <a:lnTo>
                      <a:pt x="2" y="95"/>
                    </a:lnTo>
                    <a:lnTo>
                      <a:pt x="0" y="96"/>
                    </a:lnTo>
                    <a:lnTo>
                      <a:pt x="43" y="36"/>
                    </a:lnTo>
                    <a:lnTo>
                      <a:pt x="16" y="33"/>
                    </a:lnTo>
                    <a:lnTo>
                      <a:pt x="50" y="0"/>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549" name="Freeform 454"/>
              <p:cNvSpPr>
                <a:spLocks/>
              </p:cNvSpPr>
              <p:nvPr/>
            </p:nvSpPr>
            <p:spPr bwMode="auto">
              <a:xfrm>
                <a:off x="-1168" y="3095"/>
                <a:ext cx="25" cy="52"/>
              </a:xfrm>
              <a:custGeom>
                <a:avLst/>
                <a:gdLst>
                  <a:gd name="T0" fmla="*/ 1 w 48"/>
                  <a:gd name="T1" fmla="*/ 1 h 103"/>
                  <a:gd name="T2" fmla="*/ 0 w 48"/>
                  <a:gd name="T3" fmla="*/ 1 h 103"/>
                  <a:gd name="T4" fmla="*/ 1 w 48"/>
                  <a:gd name="T5" fmla="*/ 0 h 103"/>
                  <a:gd name="T6" fmla="*/ 1 w 48"/>
                  <a:gd name="T7" fmla="*/ 1 h 103"/>
                  <a:gd name="T8" fmla="*/ 1 w 48"/>
                  <a:gd name="T9" fmla="*/ 1 h 103"/>
                  <a:gd name="T10" fmla="*/ 1 w 48"/>
                  <a:gd name="T11" fmla="*/ 1 h 103"/>
                  <a:gd name="T12" fmla="*/ 1 w 48"/>
                  <a:gd name="T13" fmla="*/ 1 h 103"/>
                  <a:gd name="T14" fmla="*/ 0 60000 65536"/>
                  <a:gd name="T15" fmla="*/ 0 60000 65536"/>
                  <a:gd name="T16" fmla="*/ 0 60000 65536"/>
                  <a:gd name="T17" fmla="*/ 0 60000 65536"/>
                  <a:gd name="T18" fmla="*/ 0 60000 65536"/>
                  <a:gd name="T19" fmla="*/ 0 60000 65536"/>
                  <a:gd name="T20" fmla="*/ 0 60000 65536"/>
                  <a:gd name="T21" fmla="*/ 0 w 48"/>
                  <a:gd name="T22" fmla="*/ 0 h 103"/>
                  <a:gd name="T23" fmla="*/ 48 w 48"/>
                  <a:gd name="T24" fmla="*/ 103 h 10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8" h="103">
                    <a:moveTo>
                      <a:pt x="48" y="12"/>
                    </a:moveTo>
                    <a:lnTo>
                      <a:pt x="0" y="103"/>
                    </a:lnTo>
                    <a:lnTo>
                      <a:pt x="21" y="0"/>
                    </a:lnTo>
                    <a:lnTo>
                      <a:pt x="28" y="3"/>
                    </a:lnTo>
                    <a:lnTo>
                      <a:pt x="36" y="8"/>
                    </a:lnTo>
                    <a:lnTo>
                      <a:pt x="44" y="11"/>
                    </a:lnTo>
                    <a:lnTo>
                      <a:pt x="48" y="12"/>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550" name="Freeform 455"/>
              <p:cNvSpPr>
                <a:spLocks/>
              </p:cNvSpPr>
              <p:nvPr/>
            </p:nvSpPr>
            <p:spPr bwMode="auto">
              <a:xfrm>
                <a:off x="-643" y="3253"/>
                <a:ext cx="28" cy="50"/>
              </a:xfrm>
              <a:custGeom>
                <a:avLst/>
                <a:gdLst>
                  <a:gd name="T0" fmla="*/ 0 w 55"/>
                  <a:gd name="T1" fmla="*/ 0 h 102"/>
                  <a:gd name="T2" fmla="*/ 1 w 55"/>
                  <a:gd name="T3" fmla="*/ 0 h 102"/>
                  <a:gd name="T4" fmla="*/ 1 w 55"/>
                  <a:gd name="T5" fmla="*/ 0 h 102"/>
                  <a:gd name="T6" fmla="*/ 1 w 55"/>
                  <a:gd name="T7" fmla="*/ 0 h 102"/>
                  <a:gd name="T8" fmla="*/ 1 w 55"/>
                  <a:gd name="T9" fmla="*/ 0 h 102"/>
                  <a:gd name="T10" fmla="*/ 1 w 55"/>
                  <a:gd name="T11" fmla="*/ 0 h 102"/>
                  <a:gd name="T12" fmla="*/ 1 w 55"/>
                  <a:gd name="T13" fmla="*/ 0 h 102"/>
                  <a:gd name="T14" fmla="*/ 1 w 55"/>
                  <a:gd name="T15" fmla="*/ 0 h 102"/>
                  <a:gd name="T16" fmla="*/ 1 w 55"/>
                  <a:gd name="T17" fmla="*/ 0 h 102"/>
                  <a:gd name="T18" fmla="*/ 1 w 55"/>
                  <a:gd name="T19" fmla="*/ 0 h 102"/>
                  <a:gd name="T20" fmla="*/ 1 w 55"/>
                  <a:gd name="T21" fmla="*/ 0 h 102"/>
                  <a:gd name="T22" fmla="*/ 1 w 55"/>
                  <a:gd name="T23" fmla="*/ 0 h 102"/>
                  <a:gd name="T24" fmla="*/ 1 w 55"/>
                  <a:gd name="T25" fmla="*/ 0 h 102"/>
                  <a:gd name="T26" fmla="*/ 1 w 55"/>
                  <a:gd name="T27" fmla="*/ 0 h 102"/>
                  <a:gd name="T28" fmla="*/ 0 w 55"/>
                  <a:gd name="T29" fmla="*/ 0 h 102"/>
                  <a:gd name="T30" fmla="*/ 0 w 55"/>
                  <a:gd name="T31" fmla="*/ 0 h 10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5"/>
                  <a:gd name="T49" fmla="*/ 0 h 102"/>
                  <a:gd name="T50" fmla="*/ 55 w 55"/>
                  <a:gd name="T51" fmla="*/ 102 h 10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5" h="102">
                    <a:moveTo>
                      <a:pt x="0" y="102"/>
                    </a:moveTo>
                    <a:lnTo>
                      <a:pt x="2" y="97"/>
                    </a:lnTo>
                    <a:lnTo>
                      <a:pt x="6" y="90"/>
                    </a:lnTo>
                    <a:lnTo>
                      <a:pt x="12" y="84"/>
                    </a:lnTo>
                    <a:lnTo>
                      <a:pt x="19" y="77"/>
                    </a:lnTo>
                    <a:lnTo>
                      <a:pt x="27" y="73"/>
                    </a:lnTo>
                    <a:lnTo>
                      <a:pt x="35" y="69"/>
                    </a:lnTo>
                    <a:lnTo>
                      <a:pt x="45" y="68"/>
                    </a:lnTo>
                    <a:lnTo>
                      <a:pt x="55" y="70"/>
                    </a:lnTo>
                    <a:lnTo>
                      <a:pt x="47" y="50"/>
                    </a:lnTo>
                    <a:lnTo>
                      <a:pt x="39" y="27"/>
                    </a:lnTo>
                    <a:lnTo>
                      <a:pt x="33" y="8"/>
                    </a:lnTo>
                    <a:lnTo>
                      <a:pt x="31" y="0"/>
                    </a:lnTo>
                    <a:lnTo>
                      <a:pt x="20" y="73"/>
                    </a:lnTo>
                    <a:lnTo>
                      <a:pt x="0" y="56"/>
                    </a:lnTo>
                    <a:lnTo>
                      <a:pt x="0" y="102"/>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551" name="Freeform 456"/>
              <p:cNvSpPr>
                <a:spLocks/>
              </p:cNvSpPr>
              <p:nvPr/>
            </p:nvSpPr>
            <p:spPr bwMode="auto">
              <a:xfrm>
                <a:off x="-601" y="3274"/>
                <a:ext cx="31" cy="49"/>
              </a:xfrm>
              <a:custGeom>
                <a:avLst/>
                <a:gdLst>
                  <a:gd name="T0" fmla="*/ 1 w 62"/>
                  <a:gd name="T1" fmla="*/ 0 h 99"/>
                  <a:gd name="T2" fmla="*/ 1 w 62"/>
                  <a:gd name="T3" fmla="*/ 0 h 99"/>
                  <a:gd name="T4" fmla="*/ 1 w 62"/>
                  <a:gd name="T5" fmla="*/ 0 h 99"/>
                  <a:gd name="T6" fmla="*/ 1 w 62"/>
                  <a:gd name="T7" fmla="*/ 0 h 99"/>
                  <a:gd name="T8" fmla="*/ 0 w 62"/>
                  <a:gd name="T9" fmla="*/ 0 h 99"/>
                  <a:gd name="T10" fmla="*/ 1 w 62"/>
                  <a:gd name="T11" fmla="*/ 0 h 99"/>
                  <a:gd name="T12" fmla="*/ 1 w 62"/>
                  <a:gd name="T13" fmla="*/ 0 h 99"/>
                  <a:gd name="T14" fmla="*/ 1 w 62"/>
                  <a:gd name="T15" fmla="*/ 0 h 99"/>
                  <a:gd name="T16" fmla="*/ 1 w 62"/>
                  <a:gd name="T17" fmla="*/ 0 h 99"/>
                  <a:gd name="T18" fmla="*/ 1 w 62"/>
                  <a:gd name="T19" fmla="*/ 0 h 99"/>
                  <a:gd name="T20" fmla="*/ 1 w 62"/>
                  <a:gd name="T21" fmla="*/ 0 h 99"/>
                  <a:gd name="T22" fmla="*/ 1 w 62"/>
                  <a:gd name="T23" fmla="*/ 0 h 99"/>
                  <a:gd name="T24" fmla="*/ 1 w 62"/>
                  <a:gd name="T25" fmla="*/ 0 h 99"/>
                  <a:gd name="T26" fmla="*/ 1 w 62"/>
                  <a:gd name="T27" fmla="*/ 0 h 99"/>
                  <a:gd name="T28" fmla="*/ 1 w 62"/>
                  <a:gd name="T29" fmla="*/ 0 h 99"/>
                  <a:gd name="T30" fmla="*/ 1 w 62"/>
                  <a:gd name="T31" fmla="*/ 0 h 9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62"/>
                  <a:gd name="T49" fmla="*/ 0 h 99"/>
                  <a:gd name="T50" fmla="*/ 62 w 62"/>
                  <a:gd name="T51" fmla="*/ 99 h 9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62" h="99">
                    <a:moveTo>
                      <a:pt x="20" y="99"/>
                    </a:moveTo>
                    <a:lnTo>
                      <a:pt x="23" y="85"/>
                    </a:lnTo>
                    <a:lnTo>
                      <a:pt x="22" y="68"/>
                    </a:lnTo>
                    <a:lnTo>
                      <a:pt x="15" y="51"/>
                    </a:lnTo>
                    <a:lnTo>
                      <a:pt x="0" y="38"/>
                    </a:lnTo>
                    <a:lnTo>
                      <a:pt x="9" y="34"/>
                    </a:lnTo>
                    <a:lnTo>
                      <a:pt x="19" y="29"/>
                    </a:lnTo>
                    <a:lnTo>
                      <a:pt x="30" y="22"/>
                    </a:lnTo>
                    <a:lnTo>
                      <a:pt x="40" y="16"/>
                    </a:lnTo>
                    <a:lnTo>
                      <a:pt x="48" y="10"/>
                    </a:lnTo>
                    <a:lnTo>
                      <a:pt x="55" y="4"/>
                    </a:lnTo>
                    <a:lnTo>
                      <a:pt x="61" y="1"/>
                    </a:lnTo>
                    <a:lnTo>
                      <a:pt x="62" y="0"/>
                    </a:lnTo>
                    <a:lnTo>
                      <a:pt x="24" y="63"/>
                    </a:lnTo>
                    <a:lnTo>
                      <a:pt x="52" y="64"/>
                    </a:lnTo>
                    <a:lnTo>
                      <a:pt x="20" y="99"/>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552" name="Freeform 457"/>
              <p:cNvSpPr>
                <a:spLocks/>
              </p:cNvSpPr>
              <p:nvPr/>
            </p:nvSpPr>
            <p:spPr bwMode="auto">
              <a:xfrm>
                <a:off x="-615" y="3241"/>
                <a:ext cx="21" cy="52"/>
              </a:xfrm>
              <a:custGeom>
                <a:avLst/>
                <a:gdLst>
                  <a:gd name="T0" fmla="*/ 0 w 41"/>
                  <a:gd name="T1" fmla="*/ 0 h 105"/>
                  <a:gd name="T2" fmla="*/ 1 w 41"/>
                  <a:gd name="T3" fmla="*/ 0 h 105"/>
                  <a:gd name="T4" fmla="*/ 1 w 41"/>
                  <a:gd name="T5" fmla="*/ 0 h 105"/>
                  <a:gd name="T6" fmla="*/ 1 w 41"/>
                  <a:gd name="T7" fmla="*/ 0 h 105"/>
                  <a:gd name="T8" fmla="*/ 1 w 41"/>
                  <a:gd name="T9" fmla="*/ 0 h 105"/>
                  <a:gd name="T10" fmla="*/ 1 w 41"/>
                  <a:gd name="T11" fmla="*/ 0 h 105"/>
                  <a:gd name="T12" fmla="*/ 0 w 41"/>
                  <a:gd name="T13" fmla="*/ 0 h 105"/>
                  <a:gd name="T14" fmla="*/ 0 60000 65536"/>
                  <a:gd name="T15" fmla="*/ 0 60000 65536"/>
                  <a:gd name="T16" fmla="*/ 0 60000 65536"/>
                  <a:gd name="T17" fmla="*/ 0 60000 65536"/>
                  <a:gd name="T18" fmla="*/ 0 60000 65536"/>
                  <a:gd name="T19" fmla="*/ 0 60000 65536"/>
                  <a:gd name="T20" fmla="*/ 0 60000 65536"/>
                  <a:gd name="T21" fmla="*/ 0 w 41"/>
                  <a:gd name="T22" fmla="*/ 0 h 105"/>
                  <a:gd name="T23" fmla="*/ 41 w 41"/>
                  <a:gd name="T24" fmla="*/ 105 h 10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1" h="105">
                    <a:moveTo>
                      <a:pt x="0" y="94"/>
                    </a:moveTo>
                    <a:lnTo>
                      <a:pt x="41" y="0"/>
                    </a:lnTo>
                    <a:lnTo>
                      <a:pt x="29" y="105"/>
                    </a:lnTo>
                    <a:lnTo>
                      <a:pt x="22" y="101"/>
                    </a:lnTo>
                    <a:lnTo>
                      <a:pt x="13" y="98"/>
                    </a:lnTo>
                    <a:lnTo>
                      <a:pt x="6" y="96"/>
                    </a:lnTo>
                    <a:lnTo>
                      <a:pt x="0" y="94"/>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553" name="Freeform 458"/>
              <p:cNvSpPr>
                <a:spLocks/>
              </p:cNvSpPr>
              <p:nvPr/>
            </p:nvSpPr>
            <p:spPr bwMode="auto">
              <a:xfrm>
                <a:off x="-434" y="2673"/>
                <a:ext cx="24" cy="58"/>
              </a:xfrm>
              <a:custGeom>
                <a:avLst/>
                <a:gdLst>
                  <a:gd name="T0" fmla="*/ 0 w 48"/>
                  <a:gd name="T1" fmla="*/ 1 h 116"/>
                  <a:gd name="T2" fmla="*/ 1 w 48"/>
                  <a:gd name="T3" fmla="*/ 1 h 116"/>
                  <a:gd name="T4" fmla="*/ 1 w 48"/>
                  <a:gd name="T5" fmla="*/ 1 h 116"/>
                  <a:gd name="T6" fmla="*/ 1 w 48"/>
                  <a:gd name="T7" fmla="*/ 1 h 116"/>
                  <a:gd name="T8" fmla="*/ 1 w 48"/>
                  <a:gd name="T9" fmla="*/ 1 h 116"/>
                  <a:gd name="T10" fmla="*/ 1 w 48"/>
                  <a:gd name="T11" fmla="*/ 1 h 116"/>
                  <a:gd name="T12" fmla="*/ 1 w 48"/>
                  <a:gd name="T13" fmla="*/ 1 h 116"/>
                  <a:gd name="T14" fmla="*/ 1 w 48"/>
                  <a:gd name="T15" fmla="*/ 1 h 116"/>
                  <a:gd name="T16" fmla="*/ 1 w 48"/>
                  <a:gd name="T17" fmla="*/ 0 h 116"/>
                  <a:gd name="T18" fmla="*/ 1 w 48"/>
                  <a:gd name="T19" fmla="*/ 1 h 116"/>
                  <a:gd name="T20" fmla="*/ 1 w 48"/>
                  <a:gd name="T21" fmla="*/ 1 h 116"/>
                  <a:gd name="T22" fmla="*/ 1 w 48"/>
                  <a:gd name="T23" fmla="*/ 1 h 116"/>
                  <a:gd name="T24" fmla="*/ 1 w 48"/>
                  <a:gd name="T25" fmla="*/ 1 h 116"/>
                  <a:gd name="T26" fmla="*/ 1 w 48"/>
                  <a:gd name="T27" fmla="*/ 1 h 116"/>
                  <a:gd name="T28" fmla="*/ 1 w 48"/>
                  <a:gd name="T29" fmla="*/ 1 h 116"/>
                  <a:gd name="T30" fmla="*/ 1 w 48"/>
                  <a:gd name="T31" fmla="*/ 1 h 116"/>
                  <a:gd name="T32" fmla="*/ 0 w 48"/>
                  <a:gd name="T33" fmla="*/ 1 h 11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8"/>
                  <a:gd name="T52" fmla="*/ 0 h 116"/>
                  <a:gd name="T53" fmla="*/ 48 w 48"/>
                  <a:gd name="T54" fmla="*/ 116 h 11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8" h="116">
                    <a:moveTo>
                      <a:pt x="0" y="116"/>
                    </a:moveTo>
                    <a:lnTo>
                      <a:pt x="9" y="106"/>
                    </a:lnTo>
                    <a:lnTo>
                      <a:pt x="18" y="91"/>
                    </a:lnTo>
                    <a:lnTo>
                      <a:pt x="27" y="73"/>
                    </a:lnTo>
                    <a:lnTo>
                      <a:pt x="35" y="53"/>
                    </a:lnTo>
                    <a:lnTo>
                      <a:pt x="42" y="35"/>
                    </a:lnTo>
                    <a:lnTo>
                      <a:pt x="47" y="19"/>
                    </a:lnTo>
                    <a:lnTo>
                      <a:pt x="48" y="6"/>
                    </a:lnTo>
                    <a:lnTo>
                      <a:pt x="46" y="0"/>
                    </a:lnTo>
                    <a:lnTo>
                      <a:pt x="40" y="2"/>
                    </a:lnTo>
                    <a:lnTo>
                      <a:pt x="33" y="11"/>
                    </a:lnTo>
                    <a:lnTo>
                      <a:pt x="25" y="24"/>
                    </a:lnTo>
                    <a:lnTo>
                      <a:pt x="18" y="42"/>
                    </a:lnTo>
                    <a:lnTo>
                      <a:pt x="10" y="61"/>
                    </a:lnTo>
                    <a:lnTo>
                      <a:pt x="4" y="82"/>
                    </a:lnTo>
                    <a:lnTo>
                      <a:pt x="1" y="100"/>
                    </a:lnTo>
                    <a:lnTo>
                      <a:pt x="0" y="116"/>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554" name="Freeform 459"/>
              <p:cNvSpPr>
                <a:spLocks/>
              </p:cNvSpPr>
              <p:nvPr/>
            </p:nvSpPr>
            <p:spPr bwMode="auto">
              <a:xfrm>
                <a:off x="-538" y="2716"/>
                <a:ext cx="44" cy="44"/>
              </a:xfrm>
              <a:custGeom>
                <a:avLst/>
                <a:gdLst>
                  <a:gd name="T0" fmla="*/ 0 w 90"/>
                  <a:gd name="T1" fmla="*/ 1 h 87"/>
                  <a:gd name="T2" fmla="*/ 0 w 90"/>
                  <a:gd name="T3" fmla="*/ 1 h 87"/>
                  <a:gd name="T4" fmla="*/ 0 w 90"/>
                  <a:gd name="T5" fmla="*/ 1 h 87"/>
                  <a:gd name="T6" fmla="*/ 0 w 90"/>
                  <a:gd name="T7" fmla="*/ 1 h 87"/>
                  <a:gd name="T8" fmla="*/ 0 w 90"/>
                  <a:gd name="T9" fmla="*/ 1 h 87"/>
                  <a:gd name="T10" fmla="*/ 0 w 90"/>
                  <a:gd name="T11" fmla="*/ 1 h 87"/>
                  <a:gd name="T12" fmla="*/ 0 w 90"/>
                  <a:gd name="T13" fmla="*/ 1 h 87"/>
                  <a:gd name="T14" fmla="*/ 0 w 90"/>
                  <a:gd name="T15" fmla="*/ 0 h 87"/>
                  <a:gd name="T16" fmla="*/ 0 w 90"/>
                  <a:gd name="T17" fmla="*/ 0 h 87"/>
                  <a:gd name="T18" fmla="*/ 0 w 90"/>
                  <a:gd name="T19" fmla="*/ 1 h 87"/>
                  <a:gd name="T20" fmla="*/ 0 w 90"/>
                  <a:gd name="T21" fmla="*/ 1 h 87"/>
                  <a:gd name="T22" fmla="*/ 0 w 90"/>
                  <a:gd name="T23" fmla="*/ 1 h 87"/>
                  <a:gd name="T24" fmla="*/ 0 w 90"/>
                  <a:gd name="T25" fmla="*/ 1 h 87"/>
                  <a:gd name="T26" fmla="*/ 0 w 90"/>
                  <a:gd name="T27" fmla="*/ 1 h 87"/>
                  <a:gd name="T28" fmla="*/ 0 w 90"/>
                  <a:gd name="T29" fmla="*/ 1 h 87"/>
                  <a:gd name="T30" fmla="*/ 0 w 90"/>
                  <a:gd name="T31" fmla="*/ 1 h 87"/>
                  <a:gd name="T32" fmla="*/ 0 w 90"/>
                  <a:gd name="T33" fmla="*/ 1 h 8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90"/>
                  <a:gd name="T52" fmla="*/ 0 h 87"/>
                  <a:gd name="T53" fmla="*/ 90 w 90"/>
                  <a:gd name="T54" fmla="*/ 87 h 8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90" h="87">
                    <a:moveTo>
                      <a:pt x="90" y="87"/>
                    </a:moveTo>
                    <a:lnTo>
                      <a:pt x="85" y="75"/>
                    </a:lnTo>
                    <a:lnTo>
                      <a:pt x="75" y="60"/>
                    </a:lnTo>
                    <a:lnTo>
                      <a:pt x="61" y="43"/>
                    </a:lnTo>
                    <a:lnTo>
                      <a:pt x="47" y="28"/>
                    </a:lnTo>
                    <a:lnTo>
                      <a:pt x="31" y="15"/>
                    </a:lnTo>
                    <a:lnTo>
                      <a:pt x="17" y="5"/>
                    </a:lnTo>
                    <a:lnTo>
                      <a:pt x="7" y="0"/>
                    </a:lnTo>
                    <a:lnTo>
                      <a:pt x="0" y="0"/>
                    </a:lnTo>
                    <a:lnTo>
                      <a:pt x="0" y="5"/>
                    </a:lnTo>
                    <a:lnTo>
                      <a:pt x="5" y="15"/>
                    </a:lnTo>
                    <a:lnTo>
                      <a:pt x="14" y="26"/>
                    </a:lnTo>
                    <a:lnTo>
                      <a:pt x="27" y="40"/>
                    </a:lnTo>
                    <a:lnTo>
                      <a:pt x="42" y="54"/>
                    </a:lnTo>
                    <a:lnTo>
                      <a:pt x="58" y="68"/>
                    </a:lnTo>
                    <a:lnTo>
                      <a:pt x="75" y="79"/>
                    </a:lnTo>
                    <a:lnTo>
                      <a:pt x="90" y="87"/>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555" name="Freeform 460"/>
              <p:cNvSpPr>
                <a:spLocks/>
              </p:cNvSpPr>
              <p:nvPr/>
            </p:nvSpPr>
            <p:spPr bwMode="auto">
              <a:xfrm>
                <a:off x="-565" y="2432"/>
                <a:ext cx="62" cy="67"/>
              </a:xfrm>
              <a:custGeom>
                <a:avLst/>
                <a:gdLst>
                  <a:gd name="T0" fmla="*/ 0 w 123"/>
                  <a:gd name="T1" fmla="*/ 1 h 132"/>
                  <a:gd name="T2" fmla="*/ 1 w 123"/>
                  <a:gd name="T3" fmla="*/ 1 h 132"/>
                  <a:gd name="T4" fmla="*/ 1 w 123"/>
                  <a:gd name="T5" fmla="*/ 1 h 132"/>
                  <a:gd name="T6" fmla="*/ 1 w 123"/>
                  <a:gd name="T7" fmla="*/ 1 h 132"/>
                  <a:gd name="T8" fmla="*/ 1 w 123"/>
                  <a:gd name="T9" fmla="*/ 0 h 132"/>
                  <a:gd name="T10" fmla="*/ 1 w 123"/>
                  <a:gd name="T11" fmla="*/ 1 h 132"/>
                  <a:gd name="T12" fmla="*/ 1 w 123"/>
                  <a:gd name="T13" fmla="*/ 1 h 132"/>
                  <a:gd name="T14" fmla="*/ 1 w 123"/>
                  <a:gd name="T15" fmla="*/ 1 h 132"/>
                  <a:gd name="T16" fmla="*/ 1 w 123"/>
                  <a:gd name="T17" fmla="*/ 1 h 132"/>
                  <a:gd name="T18" fmla="*/ 1 w 123"/>
                  <a:gd name="T19" fmla="*/ 1 h 132"/>
                  <a:gd name="T20" fmla="*/ 1 w 123"/>
                  <a:gd name="T21" fmla="*/ 1 h 132"/>
                  <a:gd name="T22" fmla="*/ 1 w 123"/>
                  <a:gd name="T23" fmla="*/ 1 h 132"/>
                  <a:gd name="T24" fmla="*/ 0 w 123"/>
                  <a:gd name="T25" fmla="*/ 1 h 13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23"/>
                  <a:gd name="T40" fmla="*/ 0 h 132"/>
                  <a:gd name="T41" fmla="*/ 123 w 123"/>
                  <a:gd name="T42" fmla="*/ 132 h 13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23" h="132">
                    <a:moveTo>
                      <a:pt x="0" y="86"/>
                    </a:moveTo>
                    <a:lnTo>
                      <a:pt x="37" y="50"/>
                    </a:lnTo>
                    <a:lnTo>
                      <a:pt x="19" y="17"/>
                    </a:lnTo>
                    <a:lnTo>
                      <a:pt x="47" y="41"/>
                    </a:lnTo>
                    <a:lnTo>
                      <a:pt x="81" y="0"/>
                    </a:lnTo>
                    <a:lnTo>
                      <a:pt x="67" y="52"/>
                    </a:lnTo>
                    <a:lnTo>
                      <a:pt x="123" y="64"/>
                    </a:lnTo>
                    <a:lnTo>
                      <a:pt x="69" y="76"/>
                    </a:lnTo>
                    <a:lnTo>
                      <a:pt x="88" y="110"/>
                    </a:lnTo>
                    <a:lnTo>
                      <a:pt x="57" y="84"/>
                    </a:lnTo>
                    <a:lnTo>
                      <a:pt x="45" y="132"/>
                    </a:lnTo>
                    <a:lnTo>
                      <a:pt x="40" y="73"/>
                    </a:lnTo>
                    <a:lnTo>
                      <a:pt x="0" y="86"/>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556" name="Freeform 461"/>
              <p:cNvSpPr>
                <a:spLocks/>
              </p:cNvSpPr>
              <p:nvPr/>
            </p:nvSpPr>
            <p:spPr bwMode="auto">
              <a:xfrm>
                <a:off x="-511" y="3007"/>
                <a:ext cx="30" cy="46"/>
              </a:xfrm>
              <a:custGeom>
                <a:avLst/>
                <a:gdLst>
                  <a:gd name="T0" fmla="*/ 1 w 60"/>
                  <a:gd name="T1" fmla="*/ 0 h 94"/>
                  <a:gd name="T2" fmla="*/ 1 w 60"/>
                  <a:gd name="T3" fmla="*/ 0 h 94"/>
                  <a:gd name="T4" fmla="*/ 1 w 60"/>
                  <a:gd name="T5" fmla="*/ 0 h 94"/>
                  <a:gd name="T6" fmla="*/ 1 w 60"/>
                  <a:gd name="T7" fmla="*/ 0 h 94"/>
                  <a:gd name="T8" fmla="*/ 1 w 60"/>
                  <a:gd name="T9" fmla="*/ 0 h 94"/>
                  <a:gd name="T10" fmla="*/ 1 w 60"/>
                  <a:gd name="T11" fmla="*/ 0 h 94"/>
                  <a:gd name="T12" fmla="*/ 1 w 60"/>
                  <a:gd name="T13" fmla="*/ 0 h 94"/>
                  <a:gd name="T14" fmla="*/ 1 w 60"/>
                  <a:gd name="T15" fmla="*/ 0 h 94"/>
                  <a:gd name="T16" fmla="*/ 0 w 60"/>
                  <a:gd name="T17" fmla="*/ 0 h 94"/>
                  <a:gd name="T18" fmla="*/ 1 w 60"/>
                  <a:gd name="T19" fmla="*/ 0 h 94"/>
                  <a:gd name="T20" fmla="*/ 1 w 60"/>
                  <a:gd name="T21" fmla="*/ 0 h 94"/>
                  <a:gd name="T22" fmla="*/ 1 w 60"/>
                  <a:gd name="T23" fmla="*/ 0 h 94"/>
                  <a:gd name="T24" fmla="*/ 1 w 60"/>
                  <a:gd name="T25" fmla="*/ 0 h 94"/>
                  <a:gd name="T26" fmla="*/ 1 w 60"/>
                  <a:gd name="T27" fmla="*/ 0 h 94"/>
                  <a:gd name="T28" fmla="*/ 1 w 60"/>
                  <a:gd name="T29" fmla="*/ 0 h 94"/>
                  <a:gd name="T30" fmla="*/ 1 w 60"/>
                  <a:gd name="T31" fmla="*/ 0 h 9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60"/>
                  <a:gd name="T49" fmla="*/ 0 h 94"/>
                  <a:gd name="T50" fmla="*/ 60 w 60"/>
                  <a:gd name="T51" fmla="*/ 94 h 9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60" h="94">
                    <a:moveTo>
                      <a:pt x="60" y="0"/>
                    </a:moveTo>
                    <a:lnTo>
                      <a:pt x="57" y="5"/>
                    </a:lnTo>
                    <a:lnTo>
                      <a:pt x="51" y="10"/>
                    </a:lnTo>
                    <a:lnTo>
                      <a:pt x="44" y="15"/>
                    </a:lnTo>
                    <a:lnTo>
                      <a:pt x="37" y="20"/>
                    </a:lnTo>
                    <a:lnTo>
                      <a:pt x="28" y="23"/>
                    </a:lnTo>
                    <a:lnTo>
                      <a:pt x="19" y="24"/>
                    </a:lnTo>
                    <a:lnTo>
                      <a:pt x="10" y="23"/>
                    </a:lnTo>
                    <a:lnTo>
                      <a:pt x="0" y="20"/>
                    </a:lnTo>
                    <a:lnTo>
                      <a:pt x="5" y="41"/>
                    </a:lnTo>
                    <a:lnTo>
                      <a:pt x="7" y="65"/>
                    </a:lnTo>
                    <a:lnTo>
                      <a:pt x="10" y="86"/>
                    </a:lnTo>
                    <a:lnTo>
                      <a:pt x="10" y="94"/>
                    </a:lnTo>
                    <a:lnTo>
                      <a:pt x="34" y="24"/>
                    </a:lnTo>
                    <a:lnTo>
                      <a:pt x="51" y="45"/>
                    </a:lnTo>
                    <a:lnTo>
                      <a:pt x="60" y="0"/>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557" name="Freeform 462"/>
              <p:cNvSpPr>
                <a:spLocks/>
              </p:cNvSpPr>
              <p:nvPr/>
            </p:nvSpPr>
            <p:spPr bwMode="auto">
              <a:xfrm>
                <a:off x="-559" y="2977"/>
                <a:ext cx="35" cy="43"/>
              </a:xfrm>
              <a:custGeom>
                <a:avLst/>
                <a:gdLst>
                  <a:gd name="T0" fmla="*/ 1 w 69"/>
                  <a:gd name="T1" fmla="*/ 0 h 88"/>
                  <a:gd name="T2" fmla="*/ 1 w 69"/>
                  <a:gd name="T3" fmla="*/ 0 h 88"/>
                  <a:gd name="T4" fmla="*/ 1 w 69"/>
                  <a:gd name="T5" fmla="*/ 0 h 88"/>
                  <a:gd name="T6" fmla="*/ 1 w 69"/>
                  <a:gd name="T7" fmla="*/ 0 h 88"/>
                  <a:gd name="T8" fmla="*/ 1 w 69"/>
                  <a:gd name="T9" fmla="*/ 0 h 88"/>
                  <a:gd name="T10" fmla="*/ 1 w 69"/>
                  <a:gd name="T11" fmla="*/ 0 h 88"/>
                  <a:gd name="T12" fmla="*/ 1 w 69"/>
                  <a:gd name="T13" fmla="*/ 0 h 88"/>
                  <a:gd name="T14" fmla="*/ 1 w 69"/>
                  <a:gd name="T15" fmla="*/ 0 h 88"/>
                  <a:gd name="T16" fmla="*/ 1 w 69"/>
                  <a:gd name="T17" fmla="*/ 0 h 88"/>
                  <a:gd name="T18" fmla="*/ 1 w 69"/>
                  <a:gd name="T19" fmla="*/ 0 h 88"/>
                  <a:gd name="T20" fmla="*/ 1 w 69"/>
                  <a:gd name="T21" fmla="*/ 0 h 88"/>
                  <a:gd name="T22" fmla="*/ 1 w 69"/>
                  <a:gd name="T23" fmla="*/ 0 h 88"/>
                  <a:gd name="T24" fmla="*/ 0 w 69"/>
                  <a:gd name="T25" fmla="*/ 0 h 88"/>
                  <a:gd name="T26" fmla="*/ 1 w 69"/>
                  <a:gd name="T27" fmla="*/ 0 h 88"/>
                  <a:gd name="T28" fmla="*/ 1 w 69"/>
                  <a:gd name="T29" fmla="*/ 0 h 88"/>
                  <a:gd name="T30" fmla="*/ 1 w 69"/>
                  <a:gd name="T31" fmla="*/ 0 h 8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69"/>
                  <a:gd name="T49" fmla="*/ 0 h 88"/>
                  <a:gd name="T50" fmla="*/ 69 w 69"/>
                  <a:gd name="T51" fmla="*/ 88 h 8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69" h="88">
                    <a:moveTo>
                      <a:pt x="61" y="0"/>
                    </a:moveTo>
                    <a:lnTo>
                      <a:pt x="56" y="13"/>
                    </a:lnTo>
                    <a:lnTo>
                      <a:pt x="54" y="30"/>
                    </a:lnTo>
                    <a:lnTo>
                      <a:pt x="57" y="49"/>
                    </a:lnTo>
                    <a:lnTo>
                      <a:pt x="69" y="64"/>
                    </a:lnTo>
                    <a:lnTo>
                      <a:pt x="59" y="66"/>
                    </a:lnTo>
                    <a:lnTo>
                      <a:pt x="48" y="70"/>
                    </a:lnTo>
                    <a:lnTo>
                      <a:pt x="37" y="73"/>
                    </a:lnTo>
                    <a:lnTo>
                      <a:pt x="25" y="78"/>
                    </a:lnTo>
                    <a:lnTo>
                      <a:pt x="15" y="81"/>
                    </a:lnTo>
                    <a:lnTo>
                      <a:pt x="7" y="84"/>
                    </a:lnTo>
                    <a:lnTo>
                      <a:pt x="2" y="87"/>
                    </a:lnTo>
                    <a:lnTo>
                      <a:pt x="0" y="88"/>
                    </a:lnTo>
                    <a:lnTo>
                      <a:pt x="50" y="34"/>
                    </a:lnTo>
                    <a:lnTo>
                      <a:pt x="24" y="28"/>
                    </a:lnTo>
                    <a:lnTo>
                      <a:pt x="61" y="0"/>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558" name="Freeform 463"/>
              <p:cNvSpPr>
                <a:spLocks/>
              </p:cNvSpPr>
              <p:nvPr/>
            </p:nvSpPr>
            <p:spPr bwMode="auto">
              <a:xfrm>
                <a:off x="-540" y="3008"/>
                <a:ext cx="29" cy="50"/>
              </a:xfrm>
              <a:custGeom>
                <a:avLst/>
                <a:gdLst>
                  <a:gd name="T0" fmla="*/ 1 w 58"/>
                  <a:gd name="T1" fmla="*/ 1 h 100"/>
                  <a:gd name="T2" fmla="*/ 0 w 58"/>
                  <a:gd name="T3" fmla="*/ 1 h 100"/>
                  <a:gd name="T4" fmla="*/ 1 w 58"/>
                  <a:gd name="T5" fmla="*/ 0 h 100"/>
                  <a:gd name="T6" fmla="*/ 1 w 58"/>
                  <a:gd name="T7" fmla="*/ 1 h 100"/>
                  <a:gd name="T8" fmla="*/ 1 w 58"/>
                  <a:gd name="T9" fmla="*/ 1 h 100"/>
                  <a:gd name="T10" fmla="*/ 1 w 58"/>
                  <a:gd name="T11" fmla="*/ 1 h 100"/>
                  <a:gd name="T12" fmla="*/ 1 w 58"/>
                  <a:gd name="T13" fmla="*/ 1 h 100"/>
                  <a:gd name="T14" fmla="*/ 0 60000 65536"/>
                  <a:gd name="T15" fmla="*/ 0 60000 65536"/>
                  <a:gd name="T16" fmla="*/ 0 60000 65536"/>
                  <a:gd name="T17" fmla="*/ 0 60000 65536"/>
                  <a:gd name="T18" fmla="*/ 0 60000 65536"/>
                  <a:gd name="T19" fmla="*/ 0 60000 65536"/>
                  <a:gd name="T20" fmla="*/ 0 60000 65536"/>
                  <a:gd name="T21" fmla="*/ 0 w 58"/>
                  <a:gd name="T22" fmla="*/ 0 h 100"/>
                  <a:gd name="T23" fmla="*/ 58 w 58"/>
                  <a:gd name="T24" fmla="*/ 100 h 1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8" h="100">
                    <a:moveTo>
                      <a:pt x="58" y="16"/>
                    </a:moveTo>
                    <a:lnTo>
                      <a:pt x="0" y="100"/>
                    </a:lnTo>
                    <a:lnTo>
                      <a:pt x="32" y="0"/>
                    </a:lnTo>
                    <a:lnTo>
                      <a:pt x="39" y="4"/>
                    </a:lnTo>
                    <a:lnTo>
                      <a:pt x="46" y="9"/>
                    </a:lnTo>
                    <a:lnTo>
                      <a:pt x="54" y="14"/>
                    </a:lnTo>
                    <a:lnTo>
                      <a:pt x="58" y="16"/>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559" name="Freeform 464"/>
              <p:cNvSpPr>
                <a:spLocks/>
              </p:cNvSpPr>
              <p:nvPr/>
            </p:nvSpPr>
            <p:spPr bwMode="auto">
              <a:xfrm>
                <a:off x="-487" y="2804"/>
                <a:ext cx="43" cy="47"/>
              </a:xfrm>
              <a:custGeom>
                <a:avLst/>
                <a:gdLst>
                  <a:gd name="T0" fmla="*/ 0 w 85"/>
                  <a:gd name="T1" fmla="*/ 1 h 92"/>
                  <a:gd name="T2" fmla="*/ 1 w 85"/>
                  <a:gd name="T3" fmla="*/ 1 h 92"/>
                  <a:gd name="T4" fmla="*/ 1 w 85"/>
                  <a:gd name="T5" fmla="*/ 1 h 92"/>
                  <a:gd name="T6" fmla="*/ 1 w 85"/>
                  <a:gd name="T7" fmla="*/ 1 h 92"/>
                  <a:gd name="T8" fmla="*/ 1 w 85"/>
                  <a:gd name="T9" fmla="*/ 0 h 92"/>
                  <a:gd name="T10" fmla="*/ 1 w 85"/>
                  <a:gd name="T11" fmla="*/ 1 h 92"/>
                  <a:gd name="T12" fmla="*/ 1 w 85"/>
                  <a:gd name="T13" fmla="*/ 1 h 92"/>
                  <a:gd name="T14" fmla="*/ 1 w 85"/>
                  <a:gd name="T15" fmla="*/ 1 h 92"/>
                  <a:gd name="T16" fmla="*/ 1 w 85"/>
                  <a:gd name="T17" fmla="*/ 1 h 92"/>
                  <a:gd name="T18" fmla="*/ 1 w 85"/>
                  <a:gd name="T19" fmla="*/ 1 h 92"/>
                  <a:gd name="T20" fmla="*/ 1 w 85"/>
                  <a:gd name="T21" fmla="*/ 1 h 92"/>
                  <a:gd name="T22" fmla="*/ 1 w 85"/>
                  <a:gd name="T23" fmla="*/ 1 h 92"/>
                  <a:gd name="T24" fmla="*/ 0 w 85"/>
                  <a:gd name="T25" fmla="*/ 1 h 9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5"/>
                  <a:gd name="T40" fmla="*/ 0 h 92"/>
                  <a:gd name="T41" fmla="*/ 85 w 85"/>
                  <a:gd name="T42" fmla="*/ 92 h 9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5" h="92">
                    <a:moveTo>
                      <a:pt x="0" y="61"/>
                    </a:moveTo>
                    <a:lnTo>
                      <a:pt x="24" y="36"/>
                    </a:lnTo>
                    <a:lnTo>
                      <a:pt x="12" y="13"/>
                    </a:lnTo>
                    <a:lnTo>
                      <a:pt x="32" y="30"/>
                    </a:lnTo>
                    <a:lnTo>
                      <a:pt x="55" y="0"/>
                    </a:lnTo>
                    <a:lnTo>
                      <a:pt x="45" y="37"/>
                    </a:lnTo>
                    <a:lnTo>
                      <a:pt x="85" y="46"/>
                    </a:lnTo>
                    <a:lnTo>
                      <a:pt x="47" y="54"/>
                    </a:lnTo>
                    <a:lnTo>
                      <a:pt x="60" y="77"/>
                    </a:lnTo>
                    <a:lnTo>
                      <a:pt x="39" y="59"/>
                    </a:lnTo>
                    <a:lnTo>
                      <a:pt x="30" y="92"/>
                    </a:lnTo>
                    <a:lnTo>
                      <a:pt x="27" y="52"/>
                    </a:lnTo>
                    <a:lnTo>
                      <a:pt x="0" y="61"/>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560" name="Freeform 465"/>
              <p:cNvSpPr>
                <a:spLocks/>
              </p:cNvSpPr>
              <p:nvPr/>
            </p:nvSpPr>
            <p:spPr bwMode="auto">
              <a:xfrm>
                <a:off x="-1037" y="3017"/>
                <a:ext cx="57" cy="62"/>
              </a:xfrm>
              <a:custGeom>
                <a:avLst/>
                <a:gdLst>
                  <a:gd name="T0" fmla="*/ 0 w 112"/>
                  <a:gd name="T1" fmla="*/ 1 h 123"/>
                  <a:gd name="T2" fmla="*/ 1 w 112"/>
                  <a:gd name="T3" fmla="*/ 1 h 123"/>
                  <a:gd name="T4" fmla="*/ 1 w 112"/>
                  <a:gd name="T5" fmla="*/ 1 h 123"/>
                  <a:gd name="T6" fmla="*/ 1 w 112"/>
                  <a:gd name="T7" fmla="*/ 1 h 123"/>
                  <a:gd name="T8" fmla="*/ 1 w 112"/>
                  <a:gd name="T9" fmla="*/ 0 h 123"/>
                  <a:gd name="T10" fmla="*/ 1 w 112"/>
                  <a:gd name="T11" fmla="*/ 1 h 123"/>
                  <a:gd name="T12" fmla="*/ 1 w 112"/>
                  <a:gd name="T13" fmla="*/ 1 h 123"/>
                  <a:gd name="T14" fmla="*/ 1 w 112"/>
                  <a:gd name="T15" fmla="*/ 1 h 123"/>
                  <a:gd name="T16" fmla="*/ 1 w 112"/>
                  <a:gd name="T17" fmla="*/ 1 h 123"/>
                  <a:gd name="T18" fmla="*/ 1 w 112"/>
                  <a:gd name="T19" fmla="*/ 1 h 123"/>
                  <a:gd name="T20" fmla="*/ 1 w 112"/>
                  <a:gd name="T21" fmla="*/ 1 h 123"/>
                  <a:gd name="T22" fmla="*/ 1 w 112"/>
                  <a:gd name="T23" fmla="*/ 1 h 123"/>
                  <a:gd name="T24" fmla="*/ 0 w 112"/>
                  <a:gd name="T25" fmla="*/ 1 h 12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12"/>
                  <a:gd name="T40" fmla="*/ 0 h 123"/>
                  <a:gd name="T41" fmla="*/ 112 w 112"/>
                  <a:gd name="T42" fmla="*/ 123 h 12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12" h="123">
                    <a:moveTo>
                      <a:pt x="0" y="82"/>
                    </a:moveTo>
                    <a:lnTo>
                      <a:pt x="33" y="48"/>
                    </a:lnTo>
                    <a:lnTo>
                      <a:pt x="17" y="17"/>
                    </a:lnTo>
                    <a:lnTo>
                      <a:pt x="42" y="39"/>
                    </a:lnTo>
                    <a:lnTo>
                      <a:pt x="73" y="0"/>
                    </a:lnTo>
                    <a:lnTo>
                      <a:pt x="61" y="48"/>
                    </a:lnTo>
                    <a:lnTo>
                      <a:pt x="112" y="61"/>
                    </a:lnTo>
                    <a:lnTo>
                      <a:pt x="63" y="71"/>
                    </a:lnTo>
                    <a:lnTo>
                      <a:pt x="80" y="104"/>
                    </a:lnTo>
                    <a:lnTo>
                      <a:pt x="51" y="78"/>
                    </a:lnTo>
                    <a:lnTo>
                      <a:pt x="40" y="123"/>
                    </a:lnTo>
                    <a:lnTo>
                      <a:pt x="36" y="69"/>
                    </a:lnTo>
                    <a:lnTo>
                      <a:pt x="0" y="82"/>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561" name="Freeform 466"/>
              <p:cNvSpPr>
                <a:spLocks/>
              </p:cNvSpPr>
              <p:nvPr/>
            </p:nvSpPr>
            <p:spPr bwMode="auto">
              <a:xfrm>
                <a:off x="-550" y="2804"/>
                <a:ext cx="13" cy="13"/>
              </a:xfrm>
              <a:custGeom>
                <a:avLst/>
                <a:gdLst>
                  <a:gd name="T0" fmla="*/ 0 w 27"/>
                  <a:gd name="T1" fmla="*/ 1 h 26"/>
                  <a:gd name="T2" fmla="*/ 0 w 27"/>
                  <a:gd name="T3" fmla="*/ 1 h 26"/>
                  <a:gd name="T4" fmla="*/ 0 w 27"/>
                  <a:gd name="T5" fmla="*/ 1 h 26"/>
                  <a:gd name="T6" fmla="*/ 0 w 27"/>
                  <a:gd name="T7" fmla="*/ 1 h 26"/>
                  <a:gd name="T8" fmla="*/ 0 w 27"/>
                  <a:gd name="T9" fmla="*/ 1 h 26"/>
                  <a:gd name="T10" fmla="*/ 0 w 27"/>
                  <a:gd name="T11" fmla="*/ 1 h 26"/>
                  <a:gd name="T12" fmla="*/ 0 w 27"/>
                  <a:gd name="T13" fmla="*/ 1 h 26"/>
                  <a:gd name="T14" fmla="*/ 0 w 27"/>
                  <a:gd name="T15" fmla="*/ 1 h 26"/>
                  <a:gd name="T16" fmla="*/ 0 w 27"/>
                  <a:gd name="T17" fmla="*/ 1 h 26"/>
                  <a:gd name="T18" fmla="*/ 0 w 27"/>
                  <a:gd name="T19" fmla="*/ 1 h 26"/>
                  <a:gd name="T20" fmla="*/ 0 w 27"/>
                  <a:gd name="T21" fmla="*/ 1 h 26"/>
                  <a:gd name="T22" fmla="*/ 0 w 27"/>
                  <a:gd name="T23" fmla="*/ 0 h 26"/>
                  <a:gd name="T24" fmla="*/ 0 w 27"/>
                  <a:gd name="T25" fmla="*/ 1 h 26"/>
                  <a:gd name="T26" fmla="*/ 0 w 27"/>
                  <a:gd name="T27" fmla="*/ 1 h 26"/>
                  <a:gd name="T28" fmla="*/ 0 w 27"/>
                  <a:gd name="T29" fmla="*/ 1 h 26"/>
                  <a:gd name="T30" fmla="*/ 0 w 27"/>
                  <a:gd name="T31" fmla="*/ 1 h 26"/>
                  <a:gd name="T32" fmla="*/ 0 w 27"/>
                  <a:gd name="T33" fmla="*/ 1 h 2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7"/>
                  <a:gd name="T52" fmla="*/ 0 h 26"/>
                  <a:gd name="T53" fmla="*/ 27 w 27"/>
                  <a:gd name="T54" fmla="*/ 26 h 2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7" h="26">
                    <a:moveTo>
                      <a:pt x="1" y="18"/>
                    </a:moveTo>
                    <a:lnTo>
                      <a:pt x="4" y="23"/>
                    </a:lnTo>
                    <a:lnTo>
                      <a:pt x="8" y="25"/>
                    </a:lnTo>
                    <a:lnTo>
                      <a:pt x="13" y="26"/>
                    </a:lnTo>
                    <a:lnTo>
                      <a:pt x="19" y="25"/>
                    </a:lnTo>
                    <a:lnTo>
                      <a:pt x="23" y="22"/>
                    </a:lnTo>
                    <a:lnTo>
                      <a:pt x="25" y="18"/>
                    </a:lnTo>
                    <a:lnTo>
                      <a:pt x="27" y="12"/>
                    </a:lnTo>
                    <a:lnTo>
                      <a:pt x="25" y="8"/>
                    </a:lnTo>
                    <a:lnTo>
                      <a:pt x="23" y="3"/>
                    </a:lnTo>
                    <a:lnTo>
                      <a:pt x="19" y="1"/>
                    </a:lnTo>
                    <a:lnTo>
                      <a:pt x="14" y="0"/>
                    </a:lnTo>
                    <a:lnTo>
                      <a:pt x="8" y="1"/>
                    </a:lnTo>
                    <a:lnTo>
                      <a:pt x="4" y="3"/>
                    </a:lnTo>
                    <a:lnTo>
                      <a:pt x="1" y="8"/>
                    </a:lnTo>
                    <a:lnTo>
                      <a:pt x="0" y="12"/>
                    </a:lnTo>
                    <a:lnTo>
                      <a:pt x="1" y="18"/>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562" name="Freeform 467"/>
              <p:cNvSpPr>
                <a:spLocks/>
              </p:cNvSpPr>
              <p:nvPr/>
            </p:nvSpPr>
            <p:spPr bwMode="auto">
              <a:xfrm>
                <a:off x="-530" y="2822"/>
                <a:ext cx="13" cy="13"/>
              </a:xfrm>
              <a:custGeom>
                <a:avLst/>
                <a:gdLst>
                  <a:gd name="T0" fmla="*/ 0 w 27"/>
                  <a:gd name="T1" fmla="*/ 1 h 26"/>
                  <a:gd name="T2" fmla="*/ 0 w 27"/>
                  <a:gd name="T3" fmla="*/ 1 h 26"/>
                  <a:gd name="T4" fmla="*/ 0 w 27"/>
                  <a:gd name="T5" fmla="*/ 1 h 26"/>
                  <a:gd name="T6" fmla="*/ 0 w 27"/>
                  <a:gd name="T7" fmla="*/ 1 h 26"/>
                  <a:gd name="T8" fmla="*/ 0 w 27"/>
                  <a:gd name="T9" fmla="*/ 1 h 26"/>
                  <a:gd name="T10" fmla="*/ 0 w 27"/>
                  <a:gd name="T11" fmla="*/ 1 h 26"/>
                  <a:gd name="T12" fmla="*/ 0 w 27"/>
                  <a:gd name="T13" fmla="*/ 1 h 26"/>
                  <a:gd name="T14" fmla="*/ 0 w 27"/>
                  <a:gd name="T15" fmla="*/ 1 h 26"/>
                  <a:gd name="T16" fmla="*/ 0 w 27"/>
                  <a:gd name="T17" fmla="*/ 1 h 26"/>
                  <a:gd name="T18" fmla="*/ 0 w 27"/>
                  <a:gd name="T19" fmla="*/ 1 h 26"/>
                  <a:gd name="T20" fmla="*/ 0 w 27"/>
                  <a:gd name="T21" fmla="*/ 1 h 26"/>
                  <a:gd name="T22" fmla="*/ 0 w 27"/>
                  <a:gd name="T23" fmla="*/ 0 h 26"/>
                  <a:gd name="T24" fmla="*/ 0 w 27"/>
                  <a:gd name="T25" fmla="*/ 1 h 26"/>
                  <a:gd name="T26" fmla="*/ 0 w 27"/>
                  <a:gd name="T27" fmla="*/ 1 h 26"/>
                  <a:gd name="T28" fmla="*/ 0 w 27"/>
                  <a:gd name="T29" fmla="*/ 1 h 26"/>
                  <a:gd name="T30" fmla="*/ 0 w 27"/>
                  <a:gd name="T31" fmla="*/ 1 h 26"/>
                  <a:gd name="T32" fmla="*/ 0 w 27"/>
                  <a:gd name="T33" fmla="*/ 1 h 2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7"/>
                  <a:gd name="T52" fmla="*/ 0 h 26"/>
                  <a:gd name="T53" fmla="*/ 27 w 27"/>
                  <a:gd name="T54" fmla="*/ 26 h 2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7" h="26">
                    <a:moveTo>
                      <a:pt x="1" y="18"/>
                    </a:moveTo>
                    <a:lnTo>
                      <a:pt x="5" y="23"/>
                    </a:lnTo>
                    <a:lnTo>
                      <a:pt x="8" y="25"/>
                    </a:lnTo>
                    <a:lnTo>
                      <a:pt x="14" y="26"/>
                    </a:lnTo>
                    <a:lnTo>
                      <a:pt x="19" y="25"/>
                    </a:lnTo>
                    <a:lnTo>
                      <a:pt x="23" y="23"/>
                    </a:lnTo>
                    <a:lnTo>
                      <a:pt x="26" y="18"/>
                    </a:lnTo>
                    <a:lnTo>
                      <a:pt x="27" y="13"/>
                    </a:lnTo>
                    <a:lnTo>
                      <a:pt x="26" y="8"/>
                    </a:lnTo>
                    <a:lnTo>
                      <a:pt x="23" y="4"/>
                    </a:lnTo>
                    <a:lnTo>
                      <a:pt x="19" y="1"/>
                    </a:lnTo>
                    <a:lnTo>
                      <a:pt x="14" y="0"/>
                    </a:lnTo>
                    <a:lnTo>
                      <a:pt x="8" y="1"/>
                    </a:lnTo>
                    <a:lnTo>
                      <a:pt x="4" y="4"/>
                    </a:lnTo>
                    <a:lnTo>
                      <a:pt x="1" y="8"/>
                    </a:lnTo>
                    <a:lnTo>
                      <a:pt x="0" y="13"/>
                    </a:lnTo>
                    <a:lnTo>
                      <a:pt x="1" y="18"/>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563" name="Freeform 468"/>
              <p:cNvSpPr>
                <a:spLocks/>
              </p:cNvSpPr>
              <p:nvPr/>
            </p:nvSpPr>
            <p:spPr bwMode="auto">
              <a:xfrm>
                <a:off x="-619" y="2785"/>
                <a:ext cx="10" cy="10"/>
              </a:xfrm>
              <a:custGeom>
                <a:avLst/>
                <a:gdLst>
                  <a:gd name="T0" fmla="*/ 1 w 20"/>
                  <a:gd name="T1" fmla="*/ 1 h 19"/>
                  <a:gd name="T2" fmla="*/ 1 w 20"/>
                  <a:gd name="T3" fmla="*/ 1 h 19"/>
                  <a:gd name="T4" fmla="*/ 1 w 20"/>
                  <a:gd name="T5" fmla="*/ 1 h 19"/>
                  <a:gd name="T6" fmla="*/ 1 w 20"/>
                  <a:gd name="T7" fmla="*/ 1 h 19"/>
                  <a:gd name="T8" fmla="*/ 1 w 20"/>
                  <a:gd name="T9" fmla="*/ 1 h 19"/>
                  <a:gd name="T10" fmla="*/ 1 w 20"/>
                  <a:gd name="T11" fmla="*/ 1 h 19"/>
                  <a:gd name="T12" fmla="*/ 1 w 20"/>
                  <a:gd name="T13" fmla="*/ 1 h 19"/>
                  <a:gd name="T14" fmla="*/ 1 w 20"/>
                  <a:gd name="T15" fmla="*/ 1 h 19"/>
                  <a:gd name="T16" fmla="*/ 1 w 20"/>
                  <a:gd name="T17" fmla="*/ 0 h 19"/>
                  <a:gd name="T18" fmla="*/ 1 w 20"/>
                  <a:gd name="T19" fmla="*/ 0 h 19"/>
                  <a:gd name="T20" fmla="*/ 1 w 20"/>
                  <a:gd name="T21" fmla="*/ 1 h 19"/>
                  <a:gd name="T22" fmla="*/ 1 w 20"/>
                  <a:gd name="T23" fmla="*/ 1 h 19"/>
                  <a:gd name="T24" fmla="*/ 0 w 20"/>
                  <a:gd name="T25" fmla="*/ 1 h 19"/>
                  <a:gd name="T26" fmla="*/ 0 w 20"/>
                  <a:gd name="T27" fmla="*/ 1 h 19"/>
                  <a:gd name="T28" fmla="*/ 1 w 20"/>
                  <a:gd name="T29" fmla="*/ 1 h 19"/>
                  <a:gd name="T30" fmla="*/ 1 w 20"/>
                  <a:gd name="T31" fmla="*/ 1 h 19"/>
                  <a:gd name="T32" fmla="*/ 1 w 20"/>
                  <a:gd name="T33" fmla="*/ 1 h 1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
                  <a:gd name="T52" fmla="*/ 0 h 19"/>
                  <a:gd name="T53" fmla="*/ 20 w 20"/>
                  <a:gd name="T54" fmla="*/ 19 h 1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 h="19">
                    <a:moveTo>
                      <a:pt x="8" y="19"/>
                    </a:moveTo>
                    <a:lnTo>
                      <a:pt x="11" y="19"/>
                    </a:lnTo>
                    <a:lnTo>
                      <a:pt x="15" y="18"/>
                    </a:lnTo>
                    <a:lnTo>
                      <a:pt x="18" y="15"/>
                    </a:lnTo>
                    <a:lnTo>
                      <a:pt x="20" y="11"/>
                    </a:lnTo>
                    <a:lnTo>
                      <a:pt x="18" y="8"/>
                    </a:lnTo>
                    <a:lnTo>
                      <a:pt x="17" y="4"/>
                    </a:lnTo>
                    <a:lnTo>
                      <a:pt x="15" y="1"/>
                    </a:lnTo>
                    <a:lnTo>
                      <a:pt x="11" y="0"/>
                    </a:lnTo>
                    <a:lnTo>
                      <a:pt x="7" y="0"/>
                    </a:lnTo>
                    <a:lnTo>
                      <a:pt x="5" y="1"/>
                    </a:lnTo>
                    <a:lnTo>
                      <a:pt x="1" y="4"/>
                    </a:lnTo>
                    <a:lnTo>
                      <a:pt x="0" y="8"/>
                    </a:lnTo>
                    <a:lnTo>
                      <a:pt x="0" y="12"/>
                    </a:lnTo>
                    <a:lnTo>
                      <a:pt x="1" y="15"/>
                    </a:lnTo>
                    <a:lnTo>
                      <a:pt x="5" y="18"/>
                    </a:lnTo>
                    <a:lnTo>
                      <a:pt x="8" y="19"/>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564" name="Freeform 469"/>
              <p:cNvSpPr>
                <a:spLocks/>
              </p:cNvSpPr>
              <p:nvPr/>
            </p:nvSpPr>
            <p:spPr bwMode="auto">
              <a:xfrm>
                <a:off x="-506" y="2788"/>
                <a:ext cx="10" cy="10"/>
              </a:xfrm>
              <a:custGeom>
                <a:avLst/>
                <a:gdLst>
                  <a:gd name="T0" fmla="*/ 1 w 19"/>
                  <a:gd name="T1" fmla="*/ 1 h 19"/>
                  <a:gd name="T2" fmla="*/ 1 w 19"/>
                  <a:gd name="T3" fmla="*/ 1 h 19"/>
                  <a:gd name="T4" fmla="*/ 1 w 19"/>
                  <a:gd name="T5" fmla="*/ 1 h 19"/>
                  <a:gd name="T6" fmla="*/ 1 w 19"/>
                  <a:gd name="T7" fmla="*/ 1 h 19"/>
                  <a:gd name="T8" fmla="*/ 1 w 19"/>
                  <a:gd name="T9" fmla="*/ 1 h 19"/>
                  <a:gd name="T10" fmla="*/ 1 w 19"/>
                  <a:gd name="T11" fmla="*/ 1 h 19"/>
                  <a:gd name="T12" fmla="*/ 1 w 19"/>
                  <a:gd name="T13" fmla="*/ 1 h 19"/>
                  <a:gd name="T14" fmla="*/ 1 w 19"/>
                  <a:gd name="T15" fmla="*/ 1 h 19"/>
                  <a:gd name="T16" fmla="*/ 1 w 19"/>
                  <a:gd name="T17" fmla="*/ 0 h 19"/>
                  <a:gd name="T18" fmla="*/ 1 w 19"/>
                  <a:gd name="T19" fmla="*/ 0 h 19"/>
                  <a:gd name="T20" fmla="*/ 1 w 19"/>
                  <a:gd name="T21" fmla="*/ 1 h 19"/>
                  <a:gd name="T22" fmla="*/ 1 w 19"/>
                  <a:gd name="T23" fmla="*/ 1 h 19"/>
                  <a:gd name="T24" fmla="*/ 0 w 19"/>
                  <a:gd name="T25" fmla="*/ 1 h 19"/>
                  <a:gd name="T26" fmla="*/ 0 w 19"/>
                  <a:gd name="T27" fmla="*/ 1 h 19"/>
                  <a:gd name="T28" fmla="*/ 1 w 19"/>
                  <a:gd name="T29" fmla="*/ 1 h 19"/>
                  <a:gd name="T30" fmla="*/ 1 w 19"/>
                  <a:gd name="T31" fmla="*/ 1 h 19"/>
                  <a:gd name="T32" fmla="*/ 1 w 19"/>
                  <a:gd name="T33" fmla="*/ 1 h 1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
                  <a:gd name="T52" fmla="*/ 0 h 19"/>
                  <a:gd name="T53" fmla="*/ 19 w 19"/>
                  <a:gd name="T54" fmla="*/ 19 h 1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 h="19">
                    <a:moveTo>
                      <a:pt x="8" y="19"/>
                    </a:moveTo>
                    <a:lnTo>
                      <a:pt x="12" y="19"/>
                    </a:lnTo>
                    <a:lnTo>
                      <a:pt x="16" y="18"/>
                    </a:lnTo>
                    <a:lnTo>
                      <a:pt x="18" y="15"/>
                    </a:lnTo>
                    <a:lnTo>
                      <a:pt x="19" y="11"/>
                    </a:lnTo>
                    <a:lnTo>
                      <a:pt x="19" y="8"/>
                    </a:lnTo>
                    <a:lnTo>
                      <a:pt x="18" y="4"/>
                    </a:lnTo>
                    <a:lnTo>
                      <a:pt x="15" y="1"/>
                    </a:lnTo>
                    <a:lnTo>
                      <a:pt x="11" y="0"/>
                    </a:lnTo>
                    <a:lnTo>
                      <a:pt x="8" y="0"/>
                    </a:lnTo>
                    <a:lnTo>
                      <a:pt x="4" y="1"/>
                    </a:lnTo>
                    <a:lnTo>
                      <a:pt x="1" y="4"/>
                    </a:lnTo>
                    <a:lnTo>
                      <a:pt x="0" y="8"/>
                    </a:lnTo>
                    <a:lnTo>
                      <a:pt x="0" y="12"/>
                    </a:lnTo>
                    <a:lnTo>
                      <a:pt x="1" y="15"/>
                    </a:lnTo>
                    <a:lnTo>
                      <a:pt x="4" y="18"/>
                    </a:lnTo>
                    <a:lnTo>
                      <a:pt x="8" y="19"/>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565" name="Freeform 470"/>
              <p:cNvSpPr>
                <a:spLocks/>
              </p:cNvSpPr>
              <p:nvPr/>
            </p:nvSpPr>
            <p:spPr bwMode="auto">
              <a:xfrm>
                <a:off x="-612" y="2806"/>
                <a:ext cx="10" cy="10"/>
              </a:xfrm>
              <a:custGeom>
                <a:avLst/>
                <a:gdLst>
                  <a:gd name="T0" fmla="*/ 1 w 19"/>
                  <a:gd name="T1" fmla="*/ 1 h 20"/>
                  <a:gd name="T2" fmla="*/ 1 w 19"/>
                  <a:gd name="T3" fmla="*/ 1 h 20"/>
                  <a:gd name="T4" fmla="*/ 1 w 19"/>
                  <a:gd name="T5" fmla="*/ 1 h 20"/>
                  <a:gd name="T6" fmla="*/ 1 w 19"/>
                  <a:gd name="T7" fmla="*/ 1 h 20"/>
                  <a:gd name="T8" fmla="*/ 1 w 19"/>
                  <a:gd name="T9" fmla="*/ 1 h 20"/>
                  <a:gd name="T10" fmla="*/ 1 w 19"/>
                  <a:gd name="T11" fmla="*/ 1 h 20"/>
                  <a:gd name="T12" fmla="*/ 1 w 19"/>
                  <a:gd name="T13" fmla="*/ 1 h 20"/>
                  <a:gd name="T14" fmla="*/ 1 w 19"/>
                  <a:gd name="T15" fmla="*/ 1 h 20"/>
                  <a:gd name="T16" fmla="*/ 1 w 19"/>
                  <a:gd name="T17" fmla="*/ 0 h 20"/>
                  <a:gd name="T18" fmla="*/ 1 w 19"/>
                  <a:gd name="T19" fmla="*/ 0 h 20"/>
                  <a:gd name="T20" fmla="*/ 1 w 19"/>
                  <a:gd name="T21" fmla="*/ 1 h 20"/>
                  <a:gd name="T22" fmla="*/ 1 w 19"/>
                  <a:gd name="T23" fmla="*/ 1 h 20"/>
                  <a:gd name="T24" fmla="*/ 0 w 19"/>
                  <a:gd name="T25" fmla="*/ 1 h 20"/>
                  <a:gd name="T26" fmla="*/ 0 w 19"/>
                  <a:gd name="T27" fmla="*/ 1 h 20"/>
                  <a:gd name="T28" fmla="*/ 1 w 19"/>
                  <a:gd name="T29" fmla="*/ 1 h 20"/>
                  <a:gd name="T30" fmla="*/ 1 w 19"/>
                  <a:gd name="T31" fmla="*/ 1 h 20"/>
                  <a:gd name="T32" fmla="*/ 1 w 19"/>
                  <a:gd name="T33" fmla="*/ 1 h 2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
                  <a:gd name="T52" fmla="*/ 0 h 20"/>
                  <a:gd name="T53" fmla="*/ 19 w 19"/>
                  <a:gd name="T54" fmla="*/ 20 h 2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 h="20">
                    <a:moveTo>
                      <a:pt x="8" y="20"/>
                    </a:moveTo>
                    <a:lnTo>
                      <a:pt x="11" y="20"/>
                    </a:lnTo>
                    <a:lnTo>
                      <a:pt x="15" y="19"/>
                    </a:lnTo>
                    <a:lnTo>
                      <a:pt x="18" y="15"/>
                    </a:lnTo>
                    <a:lnTo>
                      <a:pt x="19" y="12"/>
                    </a:lnTo>
                    <a:lnTo>
                      <a:pt x="19" y="7"/>
                    </a:lnTo>
                    <a:lnTo>
                      <a:pt x="18" y="4"/>
                    </a:lnTo>
                    <a:lnTo>
                      <a:pt x="15" y="2"/>
                    </a:lnTo>
                    <a:lnTo>
                      <a:pt x="11" y="0"/>
                    </a:lnTo>
                    <a:lnTo>
                      <a:pt x="7" y="0"/>
                    </a:lnTo>
                    <a:lnTo>
                      <a:pt x="4" y="2"/>
                    </a:lnTo>
                    <a:lnTo>
                      <a:pt x="1" y="5"/>
                    </a:lnTo>
                    <a:lnTo>
                      <a:pt x="0" y="8"/>
                    </a:lnTo>
                    <a:lnTo>
                      <a:pt x="0" y="12"/>
                    </a:lnTo>
                    <a:lnTo>
                      <a:pt x="1" y="15"/>
                    </a:lnTo>
                    <a:lnTo>
                      <a:pt x="4" y="19"/>
                    </a:lnTo>
                    <a:lnTo>
                      <a:pt x="8" y="20"/>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566" name="Freeform 471"/>
              <p:cNvSpPr>
                <a:spLocks/>
              </p:cNvSpPr>
              <p:nvPr/>
            </p:nvSpPr>
            <p:spPr bwMode="auto">
              <a:xfrm>
                <a:off x="-529" y="2776"/>
                <a:ext cx="10" cy="9"/>
              </a:xfrm>
              <a:custGeom>
                <a:avLst/>
                <a:gdLst>
                  <a:gd name="T0" fmla="*/ 0 w 19"/>
                  <a:gd name="T1" fmla="*/ 0 h 20"/>
                  <a:gd name="T2" fmla="*/ 0 w 19"/>
                  <a:gd name="T3" fmla="*/ 0 h 20"/>
                  <a:gd name="T4" fmla="*/ 1 w 19"/>
                  <a:gd name="T5" fmla="*/ 0 h 20"/>
                  <a:gd name="T6" fmla="*/ 1 w 19"/>
                  <a:gd name="T7" fmla="*/ 0 h 20"/>
                  <a:gd name="T8" fmla="*/ 1 w 19"/>
                  <a:gd name="T9" fmla="*/ 0 h 20"/>
                  <a:gd name="T10" fmla="*/ 1 w 19"/>
                  <a:gd name="T11" fmla="*/ 0 h 20"/>
                  <a:gd name="T12" fmla="*/ 1 w 19"/>
                  <a:gd name="T13" fmla="*/ 0 h 20"/>
                  <a:gd name="T14" fmla="*/ 1 w 19"/>
                  <a:gd name="T15" fmla="*/ 0 h 20"/>
                  <a:gd name="T16" fmla="*/ 1 w 19"/>
                  <a:gd name="T17" fmla="*/ 0 h 20"/>
                  <a:gd name="T18" fmla="*/ 1 w 19"/>
                  <a:gd name="T19" fmla="*/ 0 h 20"/>
                  <a:gd name="T20" fmla="*/ 1 w 19"/>
                  <a:gd name="T21" fmla="*/ 0 h 20"/>
                  <a:gd name="T22" fmla="*/ 1 w 19"/>
                  <a:gd name="T23" fmla="*/ 0 h 20"/>
                  <a:gd name="T24" fmla="*/ 1 w 19"/>
                  <a:gd name="T25" fmla="*/ 0 h 20"/>
                  <a:gd name="T26" fmla="*/ 1 w 19"/>
                  <a:gd name="T27" fmla="*/ 0 h 20"/>
                  <a:gd name="T28" fmla="*/ 1 w 19"/>
                  <a:gd name="T29" fmla="*/ 0 h 20"/>
                  <a:gd name="T30" fmla="*/ 1 w 19"/>
                  <a:gd name="T31" fmla="*/ 0 h 20"/>
                  <a:gd name="T32" fmla="*/ 0 w 19"/>
                  <a:gd name="T33" fmla="*/ 0 h 2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
                  <a:gd name="T52" fmla="*/ 0 h 20"/>
                  <a:gd name="T53" fmla="*/ 19 w 19"/>
                  <a:gd name="T54" fmla="*/ 20 h 2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 h="20">
                    <a:moveTo>
                      <a:pt x="0" y="7"/>
                    </a:moveTo>
                    <a:lnTo>
                      <a:pt x="0" y="12"/>
                    </a:lnTo>
                    <a:lnTo>
                      <a:pt x="1" y="15"/>
                    </a:lnTo>
                    <a:lnTo>
                      <a:pt x="4" y="19"/>
                    </a:lnTo>
                    <a:lnTo>
                      <a:pt x="8" y="20"/>
                    </a:lnTo>
                    <a:lnTo>
                      <a:pt x="12" y="20"/>
                    </a:lnTo>
                    <a:lnTo>
                      <a:pt x="16" y="19"/>
                    </a:lnTo>
                    <a:lnTo>
                      <a:pt x="18" y="15"/>
                    </a:lnTo>
                    <a:lnTo>
                      <a:pt x="19" y="12"/>
                    </a:lnTo>
                    <a:lnTo>
                      <a:pt x="19" y="7"/>
                    </a:lnTo>
                    <a:lnTo>
                      <a:pt x="18" y="4"/>
                    </a:lnTo>
                    <a:lnTo>
                      <a:pt x="16" y="2"/>
                    </a:lnTo>
                    <a:lnTo>
                      <a:pt x="12" y="0"/>
                    </a:lnTo>
                    <a:lnTo>
                      <a:pt x="8" y="0"/>
                    </a:lnTo>
                    <a:lnTo>
                      <a:pt x="4" y="2"/>
                    </a:lnTo>
                    <a:lnTo>
                      <a:pt x="2" y="4"/>
                    </a:lnTo>
                    <a:lnTo>
                      <a:pt x="0" y="7"/>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567" name="Freeform 472"/>
              <p:cNvSpPr>
                <a:spLocks/>
              </p:cNvSpPr>
              <p:nvPr/>
            </p:nvSpPr>
            <p:spPr bwMode="auto">
              <a:xfrm>
                <a:off x="-528" y="2799"/>
                <a:ext cx="10" cy="10"/>
              </a:xfrm>
              <a:custGeom>
                <a:avLst/>
                <a:gdLst>
                  <a:gd name="T0" fmla="*/ 0 w 20"/>
                  <a:gd name="T1" fmla="*/ 1 h 20"/>
                  <a:gd name="T2" fmla="*/ 0 w 20"/>
                  <a:gd name="T3" fmla="*/ 1 h 20"/>
                  <a:gd name="T4" fmla="*/ 1 w 20"/>
                  <a:gd name="T5" fmla="*/ 1 h 20"/>
                  <a:gd name="T6" fmla="*/ 1 w 20"/>
                  <a:gd name="T7" fmla="*/ 1 h 20"/>
                  <a:gd name="T8" fmla="*/ 1 w 20"/>
                  <a:gd name="T9" fmla="*/ 1 h 20"/>
                  <a:gd name="T10" fmla="*/ 1 w 20"/>
                  <a:gd name="T11" fmla="*/ 1 h 20"/>
                  <a:gd name="T12" fmla="*/ 1 w 20"/>
                  <a:gd name="T13" fmla="*/ 1 h 20"/>
                  <a:gd name="T14" fmla="*/ 1 w 20"/>
                  <a:gd name="T15" fmla="*/ 1 h 20"/>
                  <a:gd name="T16" fmla="*/ 1 w 20"/>
                  <a:gd name="T17" fmla="*/ 1 h 20"/>
                  <a:gd name="T18" fmla="*/ 1 w 20"/>
                  <a:gd name="T19" fmla="*/ 1 h 20"/>
                  <a:gd name="T20" fmla="*/ 1 w 20"/>
                  <a:gd name="T21" fmla="*/ 1 h 20"/>
                  <a:gd name="T22" fmla="*/ 1 w 20"/>
                  <a:gd name="T23" fmla="*/ 1 h 20"/>
                  <a:gd name="T24" fmla="*/ 1 w 20"/>
                  <a:gd name="T25" fmla="*/ 0 h 20"/>
                  <a:gd name="T26" fmla="*/ 1 w 20"/>
                  <a:gd name="T27" fmla="*/ 0 h 20"/>
                  <a:gd name="T28" fmla="*/ 1 w 20"/>
                  <a:gd name="T29" fmla="*/ 1 h 20"/>
                  <a:gd name="T30" fmla="*/ 1 w 20"/>
                  <a:gd name="T31" fmla="*/ 1 h 20"/>
                  <a:gd name="T32" fmla="*/ 0 w 20"/>
                  <a:gd name="T33" fmla="*/ 1 h 2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
                  <a:gd name="T52" fmla="*/ 0 h 20"/>
                  <a:gd name="T53" fmla="*/ 20 w 20"/>
                  <a:gd name="T54" fmla="*/ 20 h 2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 h="20">
                    <a:moveTo>
                      <a:pt x="0" y="8"/>
                    </a:moveTo>
                    <a:lnTo>
                      <a:pt x="0" y="12"/>
                    </a:lnTo>
                    <a:lnTo>
                      <a:pt x="1" y="15"/>
                    </a:lnTo>
                    <a:lnTo>
                      <a:pt x="3" y="19"/>
                    </a:lnTo>
                    <a:lnTo>
                      <a:pt x="7" y="20"/>
                    </a:lnTo>
                    <a:lnTo>
                      <a:pt x="12" y="20"/>
                    </a:lnTo>
                    <a:lnTo>
                      <a:pt x="15" y="19"/>
                    </a:lnTo>
                    <a:lnTo>
                      <a:pt x="18" y="17"/>
                    </a:lnTo>
                    <a:lnTo>
                      <a:pt x="20" y="13"/>
                    </a:lnTo>
                    <a:lnTo>
                      <a:pt x="20" y="8"/>
                    </a:lnTo>
                    <a:lnTo>
                      <a:pt x="18" y="5"/>
                    </a:lnTo>
                    <a:lnTo>
                      <a:pt x="15" y="2"/>
                    </a:lnTo>
                    <a:lnTo>
                      <a:pt x="12" y="0"/>
                    </a:lnTo>
                    <a:lnTo>
                      <a:pt x="8" y="0"/>
                    </a:lnTo>
                    <a:lnTo>
                      <a:pt x="5" y="2"/>
                    </a:lnTo>
                    <a:lnTo>
                      <a:pt x="1" y="5"/>
                    </a:lnTo>
                    <a:lnTo>
                      <a:pt x="0" y="8"/>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568" name="Freeform 473"/>
              <p:cNvSpPr>
                <a:spLocks/>
              </p:cNvSpPr>
              <p:nvPr/>
            </p:nvSpPr>
            <p:spPr bwMode="auto">
              <a:xfrm>
                <a:off x="-554" y="2782"/>
                <a:ext cx="10" cy="10"/>
              </a:xfrm>
              <a:custGeom>
                <a:avLst/>
                <a:gdLst>
                  <a:gd name="T0" fmla="*/ 0 w 20"/>
                  <a:gd name="T1" fmla="*/ 1 h 20"/>
                  <a:gd name="T2" fmla="*/ 0 w 20"/>
                  <a:gd name="T3" fmla="*/ 1 h 20"/>
                  <a:gd name="T4" fmla="*/ 1 w 20"/>
                  <a:gd name="T5" fmla="*/ 1 h 20"/>
                  <a:gd name="T6" fmla="*/ 1 w 20"/>
                  <a:gd name="T7" fmla="*/ 1 h 20"/>
                  <a:gd name="T8" fmla="*/ 1 w 20"/>
                  <a:gd name="T9" fmla="*/ 1 h 20"/>
                  <a:gd name="T10" fmla="*/ 1 w 20"/>
                  <a:gd name="T11" fmla="*/ 1 h 20"/>
                  <a:gd name="T12" fmla="*/ 1 w 20"/>
                  <a:gd name="T13" fmla="*/ 1 h 20"/>
                  <a:gd name="T14" fmla="*/ 1 w 20"/>
                  <a:gd name="T15" fmla="*/ 1 h 20"/>
                  <a:gd name="T16" fmla="*/ 1 w 20"/>
                  <a:gd name="T17" fmla="*/ 1 h 20"/>
                  <a:gd name="T18" fmla="*/ 1 w 20"/>
                  <a:gd name="T19" fmla="*/ 1 h 20"/>
                  <a:gd name="T20" fmla="*/ 1 w 20"/>
                  <a:gd name="T21" fmla="*/ 1 h 20"/>
                  <a:gd name="T22" fmla="*/ 1 w 20"/>
                  <a:gd name="T23" fmla="*/ 1 h 20"/>
                  <a:gd name="T24" fmla="*/ 1 w 20"/>
                  <a:gd name="T25" fmla="*/ 0 h 20"/>
                  <a:gd name="T26" fmla="*/ 1 w 20"/>
                  <a:gd name="T27" fmla="*/ 0 h 20"/>
                  <a:gd name="T28" fmla="*/ 1 w 20"/>
                  <a:gd name="T29" fmla="*/ 1 h 20"/>
                  <a:gd name="T30" fmla="*/ 1 w 20"/>
                  <a:gd name="T31" fmla="*/ 1 h 20"/>
                  <a:gd name="T32" fmla="*/ 0 w 20"/>
                  <a:gd name="T33" fmla="*/ 1 h 2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
                  <a:gd name="T52" fmla="*/ 0 h 20"/>
                  <a:gd name="T53" fmla="*/ 20 w 20"/>
                  <a:gd name="T54" fmla="*/ 20 h 2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 h="20">
                    <a:moveTo>
                      <a:pt x="0" y="7"/>
                    </a:moveTo>
                    <a:lnTo>
                      <a:pt x="0" y="12"/>
                    </a:lnTo>
                    <a:lnTo>
                      <a:pt x="1" y="14"/>
                    </a:lnTo>
                    <a:lnTo>
                      <a:pt x="5" y="17"/>
                    </a:lnTo>
                    <a:lnTo>
                      <a:pt x="8" y="18"/>
                    </a:lnTo>
                    <a:lnTo>
                      <a:pt x="12" y="20"/>
                    </a:lnTo>
                    <a:lnTo>
                      <a:pt x="15" y="18"/>
                    </a:lnTo>
                    <a:lnTo>
                      <a:pt x="18" y="15"/>
                    </a:lnTo>
                    <a:lnTo>
                      <a:pt x="20" y="12"/>
                    </a:lnTo>
                    <a:lnTo>
                      <a:pt x="20" y="7"/>
                    </a:lnTo>
                    <a:lnTo>
                      <a:pt x="18" y="3"/>
                    </a:lnTo>
                    <a:lnTo>
                      <a:pt x="15" y="1"/>
                    </a:lnTo>
                    <a:lnTo>
                      <a:pt x="12" y="0"/>
                    </a:lnTo>
                    <a:lnTo>
                      <a:pt x="8" y="0"/>
                    </a:lnTo>
                    <a:lnTo>
                      <a:pt x="5" y="1"/>
                    </a:lnTo>
                    <a:lnTo>
                      <a:pt x="1" y="3"/>
                    </a:lnTo>
                    <a:lnTo>
                      <a:pt x="0" y="7"/>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569" name="Freeform 474"/>
              <p:cNvSpPr>
                <a:spLocks/>
              </p:cNvSpPr>
              <p:nvPr/>
            </p:nvSpPr>
            <p:spPr bwMode="auto">
              <a:xfrm>
                <a:off x="-776" y="2709"/>
                <a:ext cx="13" cy="13"/>
              </a:xfrm>
              <a:custGeom>
                <a:avLst/>
                <a:gdLst>
                  <a:gd name="T0" fmla="*/ 0 w 27"/>
                  <a:gd name="T1" fmla="*/ 1 h 26"/>
                  <a:gd name="T2" fmla="*/ 0 w 27"/>
                  <a:gd name="T3" fmla="*/ 1 h 26"/>
                  <a:gd name="T4" fmla="*/ 0 w 27"/>
                  <a:gd name="T5" fmla="*/ 1 h 26"/>
                  <a:gd name="T6" fmla="*/ 0 w 27"/>
                  <a:gd name="T7" fmla="*/ 1 h 26"/>
                  <a:gd name="T8" fmla="*/ 0 w 27"/>
                  <a:gd name="T9" fmla="*/ 1 h 26"/>
                  <a:gd name="T10" fmla="*/ 0 w 27"/>
                  <a:gd name="T11" fmla="*/ 1 h 26"/>
                  <a:gd name="T12" fmla="*/ 0 w 27"/>
                  <a:gd name="T13" fmla="*/ 1 h 26"/>
                  <a:gd name="T14" fmla="*/ 0 w 27"/>
                  <a:gd name="T15" fmla="*/ 1 h 26"/>
                  <a:gd name="T16" fmla="*/ 0 w 27"/>
                  <a:gd name="T17" fmla="*/ 1 h 26"/>
                  <a:gd name="T18" fmla="*/ 0 w 27"/>
                  <a:gd name="T19" fmla="*/ 1 h 26"/>
                  <a:gd name="T20" fmla="*/ 0 w 27"/>
                  <a:gd name="T21" fmla="*/ 1 h 26"/>
                  <a:gd name="T22" fmla="*/ 0 w 27"/>
                  <a:gd name="T23" fmla="*/ 0 h 26"/>
                  <a:gd name="T24" fmla="*/ 0 w 27"/>
                  <a:gd name="T25" fmla="*/ 1 h 26"/>
                  <a:gd name="T26" fmla="*/ 0 w 27"/>
                  <a:gd name="T27" fmla="*/ 1 h 26"/>
                  <a:gd name="T28" fmla="*/ 0 w 27"/>
                  <a:gd name="T29" fmla="*/ 1 h 26"/>
                  <a:gd name="T30" fmla="*/ 0 w 27"/>
                  <a:gd name="T31" fmla="*/ 1 h 26"/>
                  <a:gd name="T32" fmla="*/ 0 w 27"/>
                  <a:gd name="T33" fmla="*/ 1 h 2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7"/>
                  <a:gd name="T52" fmla="*/ 0 h 26"/>
                  <a:gd name="T53" fmla="*/ 27 w 27"/>
                  <a:gd name="T54" fmla="*/ 26 h 2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7" h="26">
                    <a:moveTo>
                      <a:pt x="1" y="18"/>
                    </a:moveTo>
                    <a:lnTo>
                      <a:pt x="4" y="23"/>
                    </a:lnTo>
                    <a:lnTo>
                      <a:pt x="8" y="25"/>
                    </a:lnTo>
                    <a:lnTo>
                      <a:pt x="13" y="26"/>
                    </a:lnTo>
                    <a:lnTo>
                      <a:pt x="19" y="25"/>
                    </a:lnTo>
                    <a:lnTo>
                      <a:pt x="23" y="22"/>
                    </a:lnTo>
                    <a:lnTo>
                      <a:pt x="26" y="18"/>
                    </a:lnTo>
                    <a:lnTo>
                      <a:pt x="27" y="12"/>
                    </a:lnTo>
                    <a:lnTo>
                      <a:pt x="26" y="8"/>
                    </a:lnTo>
                    <a:lnTo>
                      <a:pt x="23" y="3"/>
                    </a:lnTo>
                    <a:lnTo>
                      <a:pt x="19" y="1"/>
                    </a:lnTo>
                    <a:lnTo>
                      <a:pt x="14" y="0"/>
                    </a:lnTo>
                    <a:lnTo>
                      <a:pt x="8" y="1"/>
                    </a:lnTo>
                    <a:lnTo>
                      <a:pt x="4" y="3"/>
                    </a:lnTo>
                    <a:lnTo>
                      <a:pt x="1" y="8"/>
                    </a:lnTo>
                    <a:lnTo>
                      <a:pt x="0" y="12"/>
                    </a:lnTo>
                    <a:lnTo>
                      <a:pt x="1" y="18"/>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570" name="Freeform 475"/>
              <p:cNvSpPr>
                <a:spLocks/>
              </p:cNvSpPr>
              <p:nvPr/>
            </p:nvSpPr>
            <p:spPr bwMode="auto">
              <a:xfrm>
                <a:off x="-757" y="2727"/>
                <a:ext cx="13" cy="14"/>
              </a:xfrm>
              <a:custGeom>
                <a:avLst/>
                <a:gdLst>
                  <a:gd name="T0" fmla="*/ 0 w 27"/>
                  <a:gd name="T1" fmla="*/ 1 h 28"/>
                  <a:gd name="T2" fmla="*/ 0 w 27"/>
                  <a:gd name="T3" fmla="*/ 1 h 28"/>
                  <a:gd name="T4" fmla="*/ 0 w 27"/>
                  <a:gd name="T5" fmla="*/ 1 h 28"/>
                  <a:gd name="T6" fmla="*/ 0 w 27"/>
                  <a:gd name="T7" fmla="*/ 1 h 28"/>
                  <a:gd name="T8" fmla="*/ 0 w 27"/>
                  <a:gd name="T9" fmla="*/ 1 h 28"/>
                  <a:gd name="T10" fmla="*/ 0 w 27"/>
                  <a:gd name="T11" fmla="*/ 1 h 28"/>
                  <a:gd name="T12" fmla="*/ 0 w 27"/>
                  <a:gd name="T13" fmla="*/ 1 h 28"/>
                  <a:gd name="T14" fmla="*/ 0 w 27"/>
                  <a:gd name="T15" fmla="*/ 1 h 28"/>
                  <a:gd name="T16" fmla="*/ 0 w 27"/>
                  <a:gd name="T17" fmla="*/ 1 h 28"/>
                  <a:gd name="T18" fmla="*/ 0 w 27"/>
                  <a:gd name="T19" fmla="*/ 1 h 28"/>
                  <a:gd name="T20" fmla="*/ 0 w 27"/>
                  <a:gd name="T21" fmla="*/ 1 h 28"/>
                  <a:gd name="T22" fmla="*/ 0 w 27"/>
                  <a:gd name="T23" fmla="*/ 0 h 28"/>
                  <a:gd name="T24" fmla="*/ 0 w 27"/>
                  <a:gd name="T25" fmla="*/ 1 h 28"/>
                  <a:gd name="T26" fmla="*/ 0 w 27"/>
                  <a:gd name="T27" fmla="*/ 1 h 28"/>
                  <a:gd name="T28" fmla="*/ 0 w 27"/>
                  <a:gd name="T29" fmla="*/ 1 h 28"/>
                  <a:gd name="T30" fmla="*/ 0 w 27"/>
                  <a:gd name="T31" fmla="*/ 1 h 28"/>
                  <a:gd name="T32" fmla="*/ 0 w 27"/>
                  <a:gd name="T33" fmla="*/ 1 h 2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7"/>
                  <a:gd name="T52" fmla="*/ 0 h 28"/>
                  <a:gd name="T53" fmla="*/ 27 w 27"/>
                  <a:gd name="T54" fmla="*/ 28 h 2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7" h="28">
                    <a:moveTo>
                      <a:pt x="2" y="19"/>
                    </a:moveTo>
                    <a:lnTo>
                      <a:pt x="5" y="23"/>
                    </a:lnTo>
                    <a:lnTo>
                      <a:pt x="9" y="26"/>
                    </a:lnTo>
                    <a:lnTo>
                      <a:pt x="14" y="28"/>
                    </a:lnTo>
                    <a:lnTo>
                      <a:pt x="19" y="27"/>
                    </a:lnTo>
                    <a:lnTo>
                      <a:pt x="23" y="23"/>
                    </a:lnTo>
                    <a:lnTo>
                      <a:pt x="26" y="19"/>
                    </a:lnTo>
                    <a:lnTo>
                      <a:pt x="27" y="14"/>
                    </a:lnTo>
                    <a:lnTo>
                      <a:pt x="26" y="10"/>
                    </a:lnTo>
                    <a:lnTo>
                      <a:pt x="23" y="5"/>
                    </a:lnTo>
                    <a:lnTo>
                      <a:pt x="19" y="2"/>
                    </a:lnTo>
                    <a:lnTo>
                      <a:pt x="14" y="0"/>
                    </a:lnTo>
                    <a:lnTo>
                      <a:pt x="9" y="2"/>
                    </a:lnTo>
                    <a:lnTo>
                      <a:pt x="4" y="5"/>
                    </a:lnTo>
                    <a:lnTo>
                      <a:pt x="2" y="10"/>
                    </a:lnTo>
                    <a:lnTo>
                      <a:pt x="0" y="14"/>
                    </a:lnTo>
                    <a:lnTo>
                      <a:pt x="2" y="19"/>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571" name="Freeform 476"/>
              <p:cNvSpPr>
                <a:spLocks/>
              </p:cNvSpPr>
              <p:nvPr/>
            </p:nvSpPr>
            <p:spPr bwMode="auto">
              <a:xfrm>
                <a:off x="-733" y="2693"/>
                <a:ext cx="10" cy="10"/>
              </a:xfrm>
              <a:custGeom>
                <a:avLst/>
                <a:gdLst>
                  <a:gd name="T0" fmla="*/ 1 w 19"/>
                  <a:gd name="T1" fmla="*/ 1 h 19"/>
                  <a:gd name="T2" fmla="*/ 1 w 19"/>
                  <a:gd name="T3" fmla="*/ 1 h 19"/>
                  <a:gd name="T4" fmla="*/ 1 w 19"/>
                  <a:gd name="T5" fmla="*/ 1 h 19"/>
                  <a:gd name="T6" fmla="*/ 1 w 19"/>
                  <a:gd name="T7" fmla="*/ 1 h 19"/>
                  <a:gd name="T8" fmla="*/ 1 w 19"/>
                  <a:gd name="T9" fmla="*/ 1 h 19"/>
                  <a:gd name="T10" fmla="*/ 1 w 19"/>
                  <a:gd name="T11" fmla="*/ 1 h 19"/>
                  <a:gd name="T12" fmla="*/ 1 w 19"/>
                  <a:gd name="T13" fmla="*/ 1 h 19"/>
                  <a:gd name="T14" fmla="*/ 1 w 19"/>
                  <a:gd name="T15" fmla="*/ 1 h 19"/>
                  <a:gd name="T16" fmla="*/ 1 w 19"/>
                  <a:gd name="T17" fmla="*/ 0 h 19"/>
                  <a:gd name="T18" fmla="*/ 1 w 19"/>
                  <a:gd name="T19" fmla="*/ 0 h 19"/>
                  <a:gd name="T20" fmla="*/ 1 w 19"/>
                  <a:gd name="T21" fmla="*/ 1 h 19"/>
                  <a:gd name="T22" fmla="*/ 1 w 19"/>
                  <a:gd name="T23" fmla="*/ 1 h 19"/>
                  <a:gd name="T24" fmla="*/ 0 w 19"/>
                  <a:gd name="T25" fmla="*/ 1 h 19"/>
                  <a:gd name="T26" fmla="*/ 0 w 19"/>
                  <a:gd name="T27" fmla="*/ 1 h 19"/>
                  <a:gd name="T28" fmla="*/ 1 w 19"/>
                  <a:gd name="T29" fmla="*/ 1 h 19"/>
                  <a:gd name="T30" fmla="*/ 1 w 19"/>
                  <a:gd name="T31" fmla="*/ 1 h 19"/>
                  <a:gd name="T32" fmla="*/ 1 w 19"/>
                  <a:gd name="T33" fmla="*/ 1 h 1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
                  <a:gd name="T52" fmla="*/ 0 h 19"/>
                  <a:gd name="T53" fmla="*/ 19 w 19"/>
                  <a:gd name="T54" fmla="*/ 19 h 1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 h="19">
                    <a:moveTo>
                      <a:pt x="8" y="19"/>
                    </a:moveTo>
                    <a:lnTo>
                      <a:pt x="12" y="19"/>
                    </a:lnTo>
                    <a:lnTo>
                      <a:pt x="16" y="18"/>
                    </a:lnTo>
                    <a:lnTo>
                      <a:pt x="18" y="15"/>
                    </a:lnTo>
                    <a:lnTo>
                      <a:pt x="19" y="11"/>
                    </a:lnTo>
                    <a:lnTo>
                      <a:pt x="19" y="8"/>
                    </a:lnTo>
                    <a:lnTo>
                      <a:pt x="18" y="4"/>
                    </a:lnTo>
                    <a:lnTo>
                      <a:pt x="15" y="1"/>
                    </a:lnTo>
                    <a:lnTo>
                      <a:pt x="11" y="0"/>
                    </a:lnTo>
                    <a:lnTo>
                      <a:pt x="8" y="0"/>
                    </a:lnTo>
                    <a:lnTo>
                      <a:pt x="4" y="2"/>
                    </a:lnTo>
                    <a:lnTo>
                      <a:pt x="1" y="4"/>
                    </a:lnTo>
                    <a:lnTo>
                      <a:pt x="0" y="8"/>
                    </a:lnTo>
                    <a:lnTo>
                      <a:pt x="0" y="12"/>
                    </a:lnTo>
                    <a:lnTo>
                      <a:pt x="1" y="15"/>
                    </a:lnTo>
                    <a:lnTo>
                      <a:pt x="4" y="18"/>
                    </a:lnTo>
                    <a:lnTo>
                      <a:pt x="8" y="19"/>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572" name="Freeform 477"/>
              <p:cNvSpPr>
                <a:spLocks/>
              </p:cNvSpPr>
              <p:nvPr/>
            </p:nvSpPr>
            <p:spPr bwMode="auto">
              <a:xfrm>
                <a:off x="-755" y="2681"/>
                <a:ext cx="10" cy="9"/>
              </a:xfrm>
              <a:custGeom>
                <a:avLst/>
                <a:gdLst>
                  <a:gd name="T0" fmla="*/ 1 w 19"/>
                  <a:gd name="T1" fmla="*/ 0 h 20"/>
                  <a:gd name="T2" fmla="*/ 0 w 19"/>
                  <a:gd name="T3" fmla="*/ 0 h 20"/>
                  <a:gd name="T4" fmla="*/ 1 w 19"/>
                  <a:gd name="T5" fmla="*/ 0 h 20"/>
                  <a:gd name="T6" fmla="*/ 1 w 19"/>
                  <a:gd name="T7" fmla="*/ 0 h 20"/>
                  <a:gd name="T8" fmla="*/ 1 w 19"/>
                  <a:gd name="T9" fmla="*/ 0 h 20"/>
                  <a:gd name="T10" fmla="*/ 1 w 19"/>
                  <a:gd name="T11" fmla="*/ 0 h 20"/>
                  <a:gd name="T12" fmla="*/ 1 w 19"/>
                  <a:gd name="T13" fmla="*/ 0 h 20"/>
                  <a:gd name="T14" fmla="*/ 1 w 19"/>
                  <a:gd name="T15" fmla="*/ 0 h 20"/>
                  <a:gd name="T16" fmla="*/ 1 w 19"/>
                  <a:gd name="T17" fmla="*/ 0 h 20"/>
                  <a:gd name="T18" fmla="*/ 1 w 19"/>
                  <a:gd name="T19" fmla="*/ 0 h 20"/>
                  <a:gd name="T20" fmla="*/ 1 w 19"/>
                  <a:gd name="T21" fmla="*/ 0 h 20"/>
                  <a:gd name="T22" fmla="*/ 1 w 19"/>
                  <a:gd name="T23" fmla="*/ 0 h 20"/>
                  <a:gd name="T24" fmla="*/ 1 w 19"/>
                  <a:gd name="T25" fmla="*/ 0 h 20"/>
                  <a:gd name="T26" fmla="*/ 1 w 19"/>
                  <a:gd name="T27" fmla="*/ 0 h 20"/>
                  <a:gd name="T28" fmla="*/ 1 w 19"/>
                  <a:gd name="T29" fmla="*/ 0 h 20"/>
                  <a:gd name="T30" fmla="*/ 1 w 19"/>
                  <a:gd name="T31" fmla="*/ 0 h 20"/>
                  <a:gd name="T32" fmla="*/ 1 w 19"/>
                  <a:gd name="T33" fmla="*/ 0 h 2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
                  <a:gd name="T52" fmla="*/ 0 h 20"/>
                  <a:gd name="T53" fmla="*/ 19 w 19"/>
                  <a:gd name="T54" fmla="*/ 20 h 2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 h="20">
                    <a:moveTo>
                      <a:pt x="1" y="8"/>
                    </a:moveTo>
                    <a:lnTo>
                      <a:pt x="0" y="12"/>
                    </a:lnTo>
                    <a:lnTo>
                      <a:pt x="1" y="15"/>
                    </a:lnTo>
                    <a:lnTo>
                      <a:pt x="5" y="19"/>
                    </a:lnTo>
                    <a:lnTo>
                      <a:pt x="8" y="20"/>
                    </a:lnTo>
                    <a:lnTo>
                      <a:pt x="13" y="20"/>
                    </a:lnTo>
                    <a:lnTo>
                      <a:pt x="16" y="19"/>
                    </a:lnTo>
                    <a:lnTo>
                      <a:pt x="18" y="15"/>
                    </a:lnTo>
                    <a:lnTo>
                      <a:pt x="19" y="12"/>
                    </a:lnTo>
                    <a:lnTo>
                      <a:pt x="19" y="8"/>
                    </a:lnTo>
                    <a:lnTo>
                      <a:pt x="18" y="5"/>
                    </a:lnTo>
                    <a:lnTo>
                      <a:pt x="16" y="1"/>
                    </a:lnTo>
                    <a:lnTo>
                      <a:pt x="13" y="0"/>
                    </a:lnTo>
                    <a:lnTo>
                      <a:pt x="8" y="0"/>
                    </a:lnTo>
                    <a:lnTo>
                      <a:pt x="6" y="1"/>
                    </a:lnTo>
                    <a:lnTo>
                      <a:pt x="2" y="5"/>
                    </a:lnTo>
                    <a:lnTo>
                      <a:pt x="1" y="8"/>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573" name="Freeform 478"/>
              <p:cNvSpPr>
                <a:spLocks/>
              </p:cNvSpPr>
              <p:nvPr/>
            </p:nvSpPr>
            <p:spPr bwMode="auto">
              <a:xfrm>
                <a:off x="-754" y="2704"/>
                <a:ext cx="10" cy="9"/>
              </a:xfrm>
              <a:custGeom>
                <a:avLst/>
                <a:gdLst>
                  <a:gd name="T0" fmla="*/ 0 w 20"/>
                  <a:gd name="T1" fmla="*/ 0 h 20"/>
                  <a:gd name="T2" fmla="*/ 0 w 20"/>
                  <a:gd name="T3" fmla="*/ 0 h 20"/>
                  <a:gd name="T4" fmla="*/ 1 w 20"/>
                  <a:gd name="T5" fmla="*/ 0 h 20"/>
                  <a:gd name="T6" fmla="*/ 1 w 20"/>
                  <a:gd name="T7" fmla="*/ 0 h 20"/>
                  <a:gd name="T8" fmla="*/ 1 w 20"/>
                  <a:gd name="T9" fmla="*/ 0 h 20"/>
                  <a:gd name="T10" fmla="*/ 1 w 20"/>
                  <a:gd name="T11" fmla="*/ 0 h 20"/>
                  <a:gd name="T12" fmla="*/ 1 w 20"/>
                  <a:gd name="T13" fmla="*/ 0 h 20"/>
                  <a:gd name="T14" fmla="*/ 1 w 20"/>
                  <a:gd name="T15" fmla="*/ 0 h 20"/>
                  <a:gd name="T16" fmla="*/ 1 w 20"/>
                  <a:gd name="T17" fmla="*/ 0 h 20"/>
                  <a:gd name="T18" fmla="*/ 1 w 20"/>
                  <a:gd name="T19" fmla="*/ 0 h 20"/>
                  <a:gd name="T20" fmla="*/ 1 w 20"/>
                  <a:gd name="T21" fmla="*/ 0 h 20"/>
                  <a:gd name="T22" fmla="*/ 1 w 20"/>
                  <a:gd name="T23" fmla="*/ 0 h 20"/>
                  <a:gd name="T24" fmla="*/ 1 w 20"/>
                  <a:gd name="T25" fmla="*/ 0 h 20"/>
                  <a:gd name="T26" fmla="*/ 1 w 20"/>
                  <a:gd name="T27" fmla="*/ 0 h 20"/>
                  <a:gd name="T28" fmla="*/ 1 w 20"/>
                  <a:gd name="T29" fmla="*/ 0 h 20"/>
                  <a:gd name="T30" fmla="*/ 1 w 20"/>
                  <a:gd name="T31" fmla="*/ 0 h 20"/>
                  <a:gd name="T32" fmla="*/ 0 w 20"/>
                  <a:gd name="T33" fmla="*/ 0 h 2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
                  <a:gd name="T52" fmla="*/ 0 h 20"/>
                  <a:gd name="T53" fmla="*/ 20 w 20"/>
                  <a:gd name="T54" fmla="*/ 20 h 2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 h="20">
                    <a:moveTo>
                      <a:pt x="0" y="8"/>
                    </a:moveTo>
                    <a:lnTo>
                      <a:pt x="0" y="13"/>
                    </a:lnTo>
                    <a:lnTo>
                      <a:pt x="1" y="15"/>
                    </a:lnTo>
                    <a:lnTo>
                      <a:pt x="4" y="19"/>
                    </a:lnTo>
                    <a:lnTo>
                      <a:pt x="7" y="20"/>
                    </a:lnTo>
                    <a:lnTo>
                      <a:pt x="12" y="20"/>
                    </a:lnTo>
                    <a:lnTo>
                      <a:pt x="15" y="19"/>
                    </a:lnTo>
                    <a:lnTo>
                      <a:pt x="19" y="16"/>
                    </a:lnTo>
                    <a:lnTo>
                      <a:pt x="20" y="13"/>
                    </a:lnTo>
                    <a:lnTo>
                      <a:pt x="20" y="8"/>
                    </a:lnTo>
                    <a:lnTo>
                      <a:pt x="19" y="5"/>
                    </a:lnTo>
                    <a:lnTo>
                      <a:pt x="15" y="1"/>
                    </a:lnTo>
                    <a:lnTo>
                      <a:pt x="12" y="0"/>
                    </a:lnTo>
                    <a:lnTo>
                      <a:pt x="8" y="0"/>
                    </a:lnTo>
                    <a:lnTo>
                      <a:pt x="5" y="1"/>
                    </a:lnTo>
                    <a:lnTo>
                      <a:pt x="1" y="5"/>
                    </a:lnTo>
                    <a:lnTo>
                      <a:pt x="0" y="8"/>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574" name="Freeform 479"/>
              <p:cNvSpPr>
                <a:spLocks/>
              </p:cNvSpPr>
              <p:nvPr/>
            </p:nvSpPr>
            <p:spPr bwMode="auto">
              <a:xfrm>
                <a:off x="-780" y="2687"/>
                <a:ext cx="9" cy="10"/>
              </a:xfrm>
              <a:custGeom>
                <a:avLst/>
                <a:gdLst>
                  <a:gd name="T0" fmla="*/ 0 w 20"/>
                  <a:gd name="T1" fmla="*/ 1 h 20"/>
                  <a:gd name="T2" fmla="*/ 0 w 20"/>
                  <a:gd name="T3" fmla="*/ 1 h 20"/>
                  <a:gd name="T4" fmla="*/ 0 w 20"/>
                  <a:gd name="T5" fmla="*/ 1 h 20"/>
                  <a:gd name="T6" fmla="*/ 0 w 20"/>
                  <a:gd name="T7" fmla="*/ 1 h 20"/>
                  <a:gd name="T8" fmla="*/ 0 w 20"/>
                  <a:gd name="T9" fmla="*/ 1 h 20"/>
                  <a:gd name="T10" fmla="*/ 0 w 20"/>
                  <a:gd name="T11" fmla="*/ 1 h 20"/>
                  <a:gd name="T12" fmla="*/ 0 w 20"/>
                  <a:gd name="T13" fmla="*/ 1 h 20"/>
                  <a:gd name="T14" fmla="*/ 0 w 20"/>
                  <a:gd name="T15" fmla="*/ 1 h 20"/>
                  <a:gd name="T16" fmla="*/ 0 w 20"/>
                  <a:gd name="T17" fmla="*/ 1 h 20"/>
                  <a:gd name="T18" fmla="*/ 0 w 20"/>
                  <a:gd name="T19" fmla="*/ 1 h 20"/>
                  <a:gd name="T20" fmla="*/ 0 w 20"/>
                  <a:gd name="T21" fmla="*/ 1 h 20"/>
                  <a:gd name="T22" fmla="*/ 0 w 20"/>
                  <a:gd name="T23" fmla="*/ 1 h 20"/>
                  <a:gd name="T24" fmla="*/ 0 w 20"/>
                  <a:gd name="T25" fmla="*/ 0 h 20"/>
                  <a:gd name="T26" fmla="*/ 0 w 20"/>
                  <a:gd name="T27" fmla="*/ 0 h 20"/>
                  <a:gd name="T28" fmla="*/ 0 w 20"/>
                  <a:gd name="T29" fmla="*/ 1 h 20"/>
                  <a:gd name="T30" fmla="*/ 0 w 20"/>
                  <a:gd name="T31" fmla="*/ 1 h 20"/>
                  <a:gd name="T32" fmla="*/ 0 w 20"/>
                  <a:gd name="T33" fmla="*/ 1 h 2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
                  <a:gd name="T52" fmla="*/ 0 h 20"/>
                  <a:gd name="T53" fmla="*/ 20 w 20"/>
                  <a:gd name="T54" fmla="*/ 20 h 2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 h="20">
                    <a:moveTo>
                      <a:pt x="0" y="7"/>
                    </a:moveTo>
                    <a:lnTo>
                      <a:pt x="0" y="11"/>
                    </a:lnTo>
                    <a:lnTo>
                      <a:pt x="1" y="15"/>
                    </a:lnTo>
                    <a:lnTo>
                      <a:pt x="5" y="18"/>
                    </a:lnTo>
                    <a:lnTo>
                      <a:pt x="8" y="20"/>
                    </a:lnTo>
                    <a:lnTo>
                      <a:pt x="12" y="20"/>
                    </a:lnTo>
                    <a:lnTo>
                      <a:pt x="15" y="18"/>
                    </a:lnTo>
                    <a:lnTo>
                      <a:pt x="19" y="15"/>
                    </a:lnTo>
                    <a:lnTo>
                      <a:pt x="20" y="11"/>
                    </a:lnTo>
                    <a:lnTo>
                      <a:pt x="20" y="7"/>
                    </a:lnTo>
                    <a:lnTo>
                      <a:pt x="19" y="3"/>
                    </a:lnTo>
                    <a:lnTo>
                      <a:pt x="15" y="1"/>
                    </a:lnTo>
                    <a:lnTo>
                      <a:pt x="12" y="0"/>
                    </a:lnTo>
                    <a:lnTo>
                      <a:pt x="8" y="0"/>
                    </a:lnTo>
                    <a:lnTo>
                      <a:pt x="5" y="1"/>
                    </a:lnTo>
                    <a:lnTo>
                      <a:pt x="1" y="3"/>
                    </a:lnTo>
                    <a:lnTo>
                      <a:pt x="0" y="7"/>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575" name="Freeform 480"/>
              <p:cNvSpPr>
                <a:spLocks/>
              </p:cNvSpPr>
              <p:nvPr/>
            </p:nvSpPr>
            <p:spPr bwMode="auto">
              <a:xfrm>
                <a:off x="-947" y="2735"/>
                <a:ext cx="13" cy="13"/>
              </a:xfrm>
              <a:custGeom>
                <a:avLst/>
                <a:gdLst>
                  <a:gd name="T0" fmla="*/ 0 w 28"/>
                  <a:gd name="T1" fmla="*/ 1 h 26"/>
                  <a:gd name="T2" fmla="*/ 0 w 28"/>
                  <a:gd name="T3" fmla="*/ 1 h 26"/>
                  <a:gd name="T4" fmla="*/ 0 w 28"/>
                  <a:gd name="T5" fmla="*/ 1 h 26"/>
                  <a:gd name="T6" fmla="*/ 0 w 28"/>
                  <a:gd name="T7" fmla="*/ 1 h 26"/>
                  <a:gd name="T8" fmla="*/ 0 w 28"/>
                  <a:gd name="T9" fmla="*/ 1 h 26"/>
                  <a:gd name="T10" fmla="*/ 0 w 28"/>
                  <a:gd name="T11" fmla="*/ 1 h 26"/>
                  <a:gd name="T12" fmla="*/ 0 w 28"/>
                  <a:gd name="T13" fmla="*/ 1 h 26"/>
                  <a:gd name="T14" fmla="*/ 0 w 28"/>
                  <a:gd name="T15" fmla="*/ 1 h 26"/>
                  <a:gd name="T16" fmla="*/ 0 w 28"/>
                  <a:gd name="T17" fmla="*/ 1 h 26"/>
                  <a:gd name="T18" fmla="*/ 0 w 28"/>
                  <a:gd name="T19" fmla="*/ 1 h 26"/>
                  <a:gd name="T20" fmla="*/ 0 w 28"/>
                  <a:gd name="T21" fmla="*/ 1 h 26"/>
                  <a:gd name="T22" fmla="*/ 0 w 28"/>
                  <a:gd name="T23" fmla="*/ 0 h 26"/>
                  <a:gd name="T24" fmla="*/ 0 w 28"/>
                  <a:gd name="T25" fmla="*/ 1 h 26"/>
                  <a:gd name="T26" fmla="*/ 0 w 28"/>
                  <a:gd name="T27" fmla="*/ 1 h 26"/>
                  <a:gd name="T28" fmla="*/ 0 w 28"/>
                  <a:gd name="T29" fmla="*/ 1 h 26"/>
                  <a:gd name="T30" fmla="*/ 0 w 28"/>
                  <a:gd name="T31" fmla="*/ 1 h 26"/>
                  <a:gd name="T32" fmla="*/ 0 w 28"/>
                  <a:gd name="T33" fmla="*/ 1 h 2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
                  <a:gd name="T52" fmla="*/ 0 h 26"/>
                  <a:gd name="T53" fmla="*/ 28 w 28"/>
                  <a:gd name="T54" fmla="*/ 26 h 2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 h="26">
                    <a:moveTo>
                      <a:pt x="1" y="18"/>
                    </a:moveTo>
                    <a:lnTo>
                      <a:pt x="5" y="23"/>
                    </a:lnTo>
                    <a:lnTo>
                      <a:pt x="9" y="25"/>
                    </a:lnTo>
                    <a:lnTo>
                      <a:pt x="14" y="26"/>
                    </a:lnTo>
                    <a:lnTo>
                      <a:pt x="19" y="25"/>
                    </a:lnTo>
                    <a:lnTo>
                      <a:pt x="23" y="23"/>
                    </a:lnTo>
                    <a:lnTo>
                      <a:pt x="27" y="18"/>
                    </a:lnTo>
                    <a:lnTo>
                      <a:pt x="28" y="13"/>
                    </a:lnTo>
                    <a:lnTo>
                      <a:pt x="27" y="8"/>
                    </a:lnTo>
                    <a:lnTo>
                      <a:pt x="23" y="3"/>
                    </a:lnTo>
                    <a:lnTo>
                      <a:pt x="19" y="1"/>
                    </a:lnTo>
                    <a:lnTo>
                      <a:pt x="14" y="0"/>
                    </a:lnTo>
                    <a:lnTo>
                      <a:pt x="8" y="1"/>
                    </a:lnTo>
                    <a:lnTo>
                      <a:pt x="5" y="3"/>
                    </a:lnTo>
                    <a:lnTo>
                      <a:pt x="1" y="8"/>
                    </a:lnTo>
                    <a:lnTo>
                      <a:pt x="0" y="12"/>
                    </a:lnTo>
                    <a:lnTo>
                      <a:pt x="1" y="18"/>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576" name="Freeform 481"/>
              <p:cNvSpPr>
                <a:spLocks/>
              </p:cNvSpPr>
              <p:nvPr/>
            </p:nvSpPr>
            <p:spPr bwMode="auto">
              <a:xfrm>
                <a:off x="-927" y="2753"/>
                <a:ext cx="13" cy="13"/>
              </a:xfrm>
              <a:custGeom>
                <a:avLst/>
                <a:gdLst>
                  <a:gd name="T0" fmla="*/ 0 w 27"/>
                  <a:gd name="T1" fmla="*/ 0 h 28"/>
                  <a:gd name="T2" fmla="*/ 0 w 27"/>
                  <a:gd name="T3" fmla="*/ 0 h 28"/>
                  <a:gd name="T4" fmla="*/ 0 w 27"/>
                  <a:gd name="T5" fmla="*/ 0 h 28"/>
                  <a:gd name="T6" fmla="*/ 0 w 27"/>
                  <a:gd name="T7" fmla="*/ 0 h 28"/>
                  <a:gd name="T8" fmla="*/ 0 w 27"/>
                  <a:gd name="T9" fmla="*/ 0 h 28"/>
                  <a:gd name="T10" fmla="*/ 0 w 27"/>
                  <a:gd name="T11" fmla="*/ 0 h 28"/>
                  <a:gd name="T12" fmla="*/ 0 w 27"/>
                  <a:gd name="T13" fmla="*/ 0 h 28"/>
                  <a:gd name="T14" fmla="*/ 0 w 27"/>
                  <a:gd name="T15" fmla="*/ 0 h 28"/>
                  <a:gd name="T16" fmla="*/ 0 w 27"/>
                  <a:gd name="T17" fmla="*/ 0 h 28"/>
                  <a:gd name="T18" fmla="*/ 0 w 27"/>
                  <a:gd name="T19" fmla="*/ 0 h 28"/>
                  <a:gd name="T20" fmla="*/ 0 w 27"/>
                  <a:gd name="T21" fmla="*/ 0 h 28"/>
                  <a:gd name="T22" fmla="*/ 0 w 27"/>
                  <a:gd name="T23" fmla="*/ 0 h 28"/>
                  <a:gd name="T24" fmla="*/ 0 w 27"/>
                  <a:gd name="T25" fmla="*/ 0 h 28"/>
                  <a:gd name="T26" fmla="*/ 0 w 27"/>
                  <a:gd name="T27" fmla="*/ 0 h 28"/>
                  <a:gd name="T28" fmla="*/ 0 w 27"/>
                  <a:gd name="T29" fmla="*/ 0 h 28"/>
                  <a:gd name="T30" fmla="*/ 0 w 27"/>
                  <a:gd name="T31" fmla="*/ 0 h 28"/>
                  <a:gd name="T32" fmla="*/ 0 w 27"/>
                  <a:gd name="T33" fmla="*/ 0 h 2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7"/>
                  <a:gd name="T52" fmla="*/ 0 h 28"/>
                  <a:gd name="T53" fmla="*/ 27 w 27"/>
                  <a:gd name="T54" fmla="*/ 28 h 2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7" h="28">
                    <a:moveTo>
                      <a:pt x="2" y="20"/>
                    </a:moveTo>
                    <a:lnTo>
                      <a:pt x="4" y="23"/>
                    </a:lnTo>
                    <a:lnTo>
                      <a:pt x="8" y="27"/>
                    </a:lnTo>
                    <a:lnTo>
                      <a:pt x="13" y="28"/>
                    </a:lnTo>
                    <a:lnTo>
                      <a:pt x="19" y="27"/>
                    </a:lnTo>
                    <a:lnTo>
                      <a:pt x="22" y="23"/>
                    </a:lnTo>
                    <a:lnTo>
                      <a:pt x="26" y="19"/>
                    </a:lnTo>
                    <a:lnTo>
                      <a:pt x="27" y="14"/>
                    </a:lnTo>
                    <a:lnTo>
                      <a:pt x="26" y="9"/>
                    </a:lnTo>
                    <a:lnTo>
                      <a:pt x="22" y="5"/>
                    </a:lnTo>
                    <a:lnTo>
                      <a:pt x="19" y="1"/>
                    </a:lnTo>
                    <a:lnTo>
                      <a:pt x="13" y="0"/>
                    </a:lnTo>
                    <a:lnTo>
                      <a:pt x="8" y="1"/>
                    </a:lnTo>
                    <a:lnTo>
                      <a:pt x="4" y="5"/>
                    </a:lnTo>
                    <a:lnTo>
                      <a:pt x="2" y="9"/>
                    </a:lnTo>
                    <a:lnTo>
                      <a:pt x="0" y="14"/>
                    </a:lnTo>
                    <a:lnTo>
                      <a:pt x="2" y="20"/>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577" name="Freeform 482"/>
              <p:cNvSpPr>
                <a:spLocks/>
              </p:cNvSpPr>
              <p:nvPr/>
            </p:nvSpPr>
            <p:spPr bwMode="auto">
              <a:xfrm>
                <a:off x="-925" y="2730"/>
                <a:ext cx="10" cy="9"/>
              </a:xfrm>
              <a:custGeom>
                <a:avLst/>
                <a:gdLst>
                  <a:gd name="T0" fmla="*/ 0 w 20"/>
                  <a:gd name="T1" fmla="*/ 0 h 20"/>
                  <a:gd name="T2" fmla="*/ 0 w 20"/>
                  <a:gd name="T3" fmla="*/ 0 h 20"/>
                  <a:gd name="T4" fmla="*/ 1 w 20"/>
                  <a:gd name="T5" fmla="*/ 0 h 20"/>
                  <a:gd name="T6" fmla="*/ 1 w 20"/>
                  <a:gd name="T7" fmla="*/ 0 h 20"/>
                  <a:gd name="T8" fmla="*/ 1 w 20"/>
                  <a:gd name="T9" fmla="*/ 0 h 20"/>
                  <a:gd name="T10" fmla="*/ 1 w 20"/>
                  <a:gd name="T11" fmla="*/ 0 h 20"/>
                  <a:gd name="T12" fmla="*/ 1 w 20"/>
                  <a:gd name="T13" fmla="*/ 0 h 20"/>
                  <a:gd name="T14" fmla="*/ 1 w 20"/>
                  <a:gd name="T15" fmla="*/ 0 h 20"/>
                  <a:gd name="T16" fmla="*/ 1 w 20"/>
                  <a:gd name="T17" fmla="*/ 0 h 20"/>
                  <a:gd name="T18" fmla="*/ 1 w 20"/>
                  <a:gd name="T19" fmla="*/ 0 h 20"/>
                  <a:gd name="T20" fmla="*/ 1 w 20"/>
                  <a:gd name="T21" fmla="*/ 0 h 20"/>
                  <a:gd name="T22" fmla="*/ 1 w 20"/>
                  <a:gd name="T23" fmla="*/ 0 h 20"/>
                  <a:gd name="T24" fmla="*/ 1 w 20"/>
                  <a:gd name="T25" fmla="*/ 0 h 20"/>
                  <a:gd name="T26" fmla="*/ 1 w 20"/>
                  <a:gd name="T27" fmla="*/ 0 h 20"/>
                  <a:gd name="T28" fmla="*/ 1 w 20"/>
                  <a:gd name="T29" fmla="*/ 0 h 20"/>
                  <a:gd name="T30" fmla="*/ 1 w 20"/>
                  <a:gd name="T31" fmla="*/ 0 h 20"/>
                  <a:gd name="T32" fmla="*/ 0 w 20"/>
                  <a:gd name="T33" fmla="*/ 0 h 2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
                  <a:gd name="T52" fmla="*/ 0 h 20"/>
                  <a:gd name="T53" fmla="*/ 20 w 20"/>
                  <a:gd name="T54" fmla="*/ 20 h 2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 h="20">
                    <a:moveTo>
                      <a:pt x="0" y="8"/>
                    </a:moveTo>
                    <a:lnTo>
                      <a:pt x="0" y="13"/>
                    </a:lnTo>
                    <a:lnTo>
                      <a:pt x="1" y="15"/>
                    </a:lnTo>
                    <a:lnTo>
                      <a:pt x="5" y="19"/>
                    </a:lnTo>
                    <a:lnTo>
                      <a:pt x="8" y="20"/>
                    </a:lnTo>
                    <a:lnTo>
                      <a:pt x="13" y="20"/>
                    </a:lnTo>
                    <a:lnTo>
                      <a:pt x="16" y="19"/>
                    </a:lnTo>
                    <a:lnTo>
                      <a:pt x="18" y="16"/>
                    </a:lnTo>
                    <a:lnTo>
                      <a:pt x="20" y="13"/>
                    </a:lnTo>
                    <a:lnTo>
                      <a:pt x="20" y="8"/>
                    </a:lnTo>
                    <a:lnTo>
                      <a:pt x="18" y="5"/>
                    </a:lnTo>
                    <a:lnTo>
                      <a:pt x="16" y="1"/>
                    </a:lnTo>
                    <a:lnTo>
                      <a:pt x="13" y="0"/>
                    </a:lnTo>
                    <a:lnTo>
                      <a:pt x="8" y="0"/>
                    </a:lnTo>
                    <a:lnTo>
                      <a:pt x="5" y="1"/>
                    </a:lnTo>
                    <a:lnTo>
                      <a:pt x="1" y="5"/>
                    </a:lnTo>
                    <a:lnTo>
                      <a:pt x="0" y="8"/>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578" name="Freeform 483"/>
              <p:cNvSpPr>
                <a:spLocks/>
              </p:cNvSpPr>
              <p:nvPr/>
            </p:nvSpPr>
            <p:spPr bwMode="auto">
              <a:xfrm>
                <a:off x="-969" y="2579"/>
                <a:ext cx="6" cy="6"/>
              </a:xfrm>
              <a:custGeom>
                <a:avLst/>
                <a:gdLst>
                  <a:gd name="T0" fmla="*/ 1 w 12"/>
                  <a:gd name="T1" fmla="*/ 1 h 11"/>
                  <a:gd name="T2" fmla="*/ 1 w 12"/>
                  <a:gd name="T3" fmla="*/ 1 h 11"/>
                  <a:gd name="T4" fmla="*/ 1 w 12"/>
                  <a:gd name="T5" fmla="*/ 1 h 11"/>
                  <a:gd name="T6" fmla="*/ 1 w 12"/>
                  <a:gd name="T7" fmla="*/ 1 h 11"/>
                  <a:gd name="T8" fmla="*/ 1 w 12"/>
                  <a:gd name="T9" fmla="*/ 1 h 11"/>
                  <a:gd name="T10" fmla="*/ 1 w 12"/>
                  <a:gd name="T11" fmla="*/ 1 h 11"/>
                  <a:gd name="T12" fmla="*/ 1 w 12"/>
                  <a:gd name="T13" fmla="*/ 1 h 11"/>
                  <a:gd name="T14" fmla="*/ 1 w 12"/>
                  <a:gd name="T15" fmla="*/ 0 h 11"/>
                  <a:gd name="T16" fmla="*/ 1 w 12"/>
                  <a:gd name="T17" fmla="*/ 0 h 11"/>
                  <a:gd name="T18" fmla="*/ 1 w 12"/>
                  <a:gd name="T19" fmla="*/ 0 h 11"/>
                  <a:gd name="T20" fmla="*/ 1 w 12"/>
                  <a:gd name="T21" fmla="*/ 1 h 11"/>
                  <a:gd name="T22" fmla="*/ 1 w 12"/>
                  <a:gd name="T23" fmla="*/ 1 h 11"/>
                  <a:gd name="T24" fmla="*/ 0 w 12"/>
                  <a:gd name="T25" fmla="*/ 1 h 11"/>
                  <a:gd name="T26" fmla="*/ 1 w 12"/>
                  <a:gd name="T27" fmla="*/ 1 h 11"/>
                  <a:gd name="T28" fmla="*/ 1 w 12"/>
                  <a:gd name="T29" fmla="*/ 1 h 11"/>
                  <a:gd name="T30" fmla="*/ 1 w 12"/>
                  <a:gd name="T31" fmla="*/ 1 h 11"/>
                  <a:gd name="T32" fmla="*/ 1 w 12"/>
                  <a:gd name="T33" fmla="*/ 1 h 1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2"/>
                  <a:gd name="T52" fmla="*/ 0 h 11"/>
                  <a:gd name="T53" fmla="*/ 12 w 12"/>
                  <a:gd name="T54" fmla="*/ 11 h 1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2" h="11">
                    <a:moveTo>
                      <a:pt x="6" y="11"/>
                    </a:moveTo>
                    <a:lnTo>
                      <a:pt x="8" y="11"/>
                    </a:lnTo>
                    <a:lnTo>
                      <a:pt x="11" y="10"/>
                    </a:lnTo>
                    <a:lnTo>
                      <a:pt x="12" y="8"/>
                    </a:lnTo>
                    <a:lnTo>
                      <a:pt x="12" y="5"/>
                    </a:lnTo>
                    <a:lnTo>
                      <a:pt x="12" y="3"/>
                    </a:lnTo>
                    <a:lnTo>
                      <a:pt x="11" y="2"/>
                    </a:lnTo>
                    <a:lnTo>
                      <a:pt x="8" y="0"/>
                    </a:lnTo>
                    <a:lnTo>
                      <a:pt x="6" y="0"/>
                    </a:lnTo>
                    <a:lnTo>
                      <a:pt x="4" y="0"/>
                    </a:lnTo>
                    <a:lnTo>
                      <a:pt x="3" y="2"/>
                    </a:lnTo>
                    <a:lnTo>
                      <a:pt x="2" y="3"/>
                    </a:lnTo>
                    <a:lnTo>
                      <a:pt x="0" y="5"/>
                    </a:lnTo>
                    <a:lnTo>
                      <a:pt x="2" y="8"/>
                    </a:lnTo>
                    <a:lnTo>
                      <a:pt x="3" y="10"/>
                    </a:lnTo>
                    <a:lnTo>
                      <a:pt x="4" y="11"/>
                    </a:lnTo>
                    <a:lnTo>
                      <a:pt x="6" y="11"/>
                    </a:lnTo>
                    <a:close/>
                  </a:path>
                </a:pathLst>
              </a:custGeom>
              <a:solidFill>
                <a:srgbClr val="66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579" name="Freeform 484"/>
              <p:cNvSpPr>
                <a:spLocks/>
              </p:cNvSpPr>
              <p:nvPr/>
            </p:nvSpPr>
            <p:spPr bwMode="auto">
              <a:xfrm>
                <a:off x="-905" y="2582"/>
                <a:ext cx="5" cy="5"/>
              </a:xfrm>
              <a:custGeom>
                <a:avLst/>
                <a:gdLst>
                  <a:gd name="T0" fmla="*/ 0 w 12"/>
                  <a:gd name="T1" fmla="*/ 0 h 11"/>
                  <a:gd name="T2" fmla="*/ 0 w 12"/>
                  <a:gd name="T3" fmla="*/ 0 h 11"/>
                  <a:gd name="T4" fmla="*/ 0 w 12"/>
                  <a:gd name="T5" fmla="*/ 0 h 11"/>
                  <a:gd name="T6" fmla="*/ 0 w 12"/>
                  <a:gd name="T7" fmla="*/ 0 h 11"/>
                  <a:gd name="T8" fmla="*/ 0 w 12"/>
                  <a:gd name="T9" fmla="*/ 0 h 11"/>
                  <a:gd name="T10" fmla="*/ 0 w 12"/>
                  <a:gd name="T11" fmla="*/ 0 h 11"/>
                  <a:gd name="T12" fmla="*/ 0 w 12"/>
                  <a:gd name="T13" fmla="*/ 0 h 11"/>
                  <a:gd name="T14" fmla="*/ 0 w 12"/>
                  <a:gd name="T15" fmla="*/ 0 h 11"/>
                  <a:gd name="T16" fmla="*/ 0 w 12"/>
                  <a:gd name="T17" fmla="*/ 0 h 11"/>
                  <a:gd name="T18" fmla="*/ 0 w 12"/>
                  <a:gd name="T19" fmla="*/ 0 h 11"/>
                  <a:gd name="T20" fmla="*/ 0 w 12"/>
                  <a:gd name="T21" fmla="*/ 0 h 11"/>
                  <a:gd name="T22" fmla="*/ 0 w 12"/>
                  <a:gd name="T23" fmla="*/ 0 h 11"/>
                  <a:gd name="T24" fmla="*/ 0 w 12"/>
                  <a:gd name="T25" fmla="*/ 0 h 11"/>
                  <a:gd name="T26" fmla="*/ 0 w 12"/>
                  <a:gd name="T27" fmla="*/ 0 h 11"/>
                  <a:gd name="T28" fmla="*/ 0 w 12"/>
                  <a:gd name="T29" fmla="*/ 0 h 11"/>
                  <a:gd name="T30" fmla="*/ 0 w 12"/>
                  <a:gd name="T31" fmla="*/ 0 h 11"/>
                  <a:gd name="T32" fmla="*/ 0 w 12"/>
                  <a:gd name="T33" fmla="*/ 0 h 1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2"/>
                  <a:gd name="T52" fmla="*/ 0 h 11"/>
                  <a:gd name="T53" fmla="*/ 12 w 12"/>
                  <a:gd name="T54" fmla="*/ 11 h 1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2" h="11">
                    <a:moveTo>
                      <a:pt x="9" y="10"/>
                    </a:moveTo>
                    <a:lnTo>
                      <a:pt x="10" y="7"/>
                    </a:lnTo>
                    <a:lnTo>
                      <a:pt x="12" y="6"/>
                    </a:lnTo>
                    <a:lnTo>
                      <a:pt x="10" y="4"/>
                    </a:lnTo>
                    <a:lnTo>
                      <a:pt x="9" y="3"/>
                    </a:lnTo>
                    <a:lnTo>
                      <a:pt x="7" y="2"/>
                    </a:lnTo>
                    <a:lnTo>
                      <a:pt x="6" y="0"/>
                    </a:lnTo>
                    <a:lnTo>
                      <a:pt x="4" y="2"/>
                    </a:lnTo>
                    <a:lnTo>
                      <a:pt x="1" y="3"/>
                    </a:lnTo>
                    <a:lnTo>
                      <a:pt x="0" y="4"/>
                    </a:lnTo>
                    <a:lnTo>
                      <a:pt x="0" y="6"/>
                    </a:lnTo>
                    <a:lnTo>
                      <a:pt x="0" y="7"/>
                    </a:lnTo>
                    <a:lnTo>
                      <a:pt x="1" y="10"/>
                    </a:lnTo>
                    <a:lnTo>
                      <a:pt x="4" y="11"/>
                    </a:lnTo>
                    <a:lnTo>
                      <a:pt x="6" y="11"/>
                    </a:lnTo>
                    <a:lnTo>
                      <a:pt x="7" y="11"/>
                    </a:lnTo>
                    <a:lnTo>
                      <a:pt x="9" y="10"/>
                    </a:lnTo>
                    <a:close/>
                  </a:path>
                </a:pathLst>
              </a:custGeom>
              <a:solidFill>
                <a:srgbClr val="66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580" name="Freeform 485"/>
              <p:cNvSpPr>
                <a:spLocks/>
              </p:cNvSpPr>
              <p:nvPr/>
            </p:nvSpPr>
            <p:spPr bwMode="auto">
              <a:xfrm>
                <a:off x="-890" y="2593"/>
                <a:ext cx="5" cy="6"/>
              </a:xfrm>
              <a:custGeom>
                <a:avLst/>
                <a:gdLst>
                  <a:gd name="T0" fmla="*/ 1 w 10"/>
                  <a:gd name="T1" fmla="*/ 1 h 12"/>
                  <a:gd name="T2" fmla="*/ 1 w 10"/>
                  <a:gd name="T3" fmla="*/ 1 h 12"/>
                  <a:gd name="T4" fmla="*/ 1 w 10"/>
                  <a:gd name="T5" fmla="*/ 1 h 12"/>
                  <a:gd name="T6" fmla="*/ 1 w 10"/>
                  <a:gd name="T7" fmla="*/ 1 h 12"/>
                  <a:gd name="T8" fmla="*/ 1 w 10"/>
                  <a:gd name="T9" fmla="*/ 1 h 12"/>
                  <a:gd name="T10" fmla="*/ 1 w 10"/>
                  <a:gd name="T11" fmla="*/ 1 h 12"/>
                  <a:gd name="T12" fmla="*/ 1 w 10"/>
                  <a:gd name="T13" fmla="*/ 0 h 12"/>
                  <a:gd name="T14" fmla="*/ 1 w 10"/>
                  <a:gd name="T15" fmla="*/ 1 h 12"/>
                  <a:gd name="T16" fmla="*/ 1 w 10"/>
                  <a:gd name="T17" fmla="*/ 1 h 12"/>
                  <a:gd name="T18" fmla="*/ 0 w 10"/>
                  <a:gd name="T19" fmla="*/ 1 h 12"/>
                  <a:gd name="T20" fmla="*/ 0 w 10"/>
                  <a:gd name="T21" fmla="*/ 1 h 12"/>
                  <a:gd name="T22" fmla="*/ 0 w 10"/>
                  <a:gd name="T23" fmla="*/ 1 h 12"/>
                  <a:gd name="T24" fmla="*/ 1 w 10"/>
                  <a:gd name="T25" fmla="*/ 1 h 12"/>
                  <a:gd name="T26" fmla="*/ 1 w 10"/>
                  <a:gd name="T27" fmla="*/ 1 h 12"/>
                  <a:gd name="T28" fmla="*/ 1 w 10"/>
                  <a:gd name="T29" fmla="*/ 1 h 12"/>
                  <a:gd name="T30" fmla="*/ 1 w 10"/>
                  <a:gd name="T31" fmla="*/ 1 h 12"/>
                  <a:gd name="T32" fmla="*/ 1 w 10"/>
                  <a:gd name="T33" fmla="*/ 1 h 1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0"/>
                  <a:gd name="T52" fmla="*/ 0 h 12"/>
                  <a:gd name="T53" fmla="*/ 10 w 10"/>
                  <a:gd name="T54" fmla="*/ 12 h 1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0" h="12">
                    <a:moveTo>
                      <a:pt x="8" y="11"/>
                    </a:moveTo>
                    <a:lnTo>
                      <a:pt x="9" y="8"/>
                    </a:lnTo>
                    <a:lnTo>
                      <a:pt x="10" y="6"/>
                    </a:lnTo>
                    <a:lnTo>
                      <a:pt x="9" y="5"/>
                    </a:lnTo>
                    <a:lnTo>
                      <a:pt x="8" y="3"/>
                    </a:lnTo>
                    <a:lnTo>
                      <a:pt x="7" y="1"/>
                    </a:lnTo>
                    <a:lnTo>
                      <a:pt x="5" y="0"/>
                    </a:lnTo>
                    <a:lnTo>
                      <a:pt x="4" y="1"/>
                    </a:lnTo>
                    <a:lnTo>
                      <a:pt x="1" y="3"/>
                    </a:lnTo>
                    <a:lnTo>
                      <a:pt x="0" y="5"/>
                    </a:lnTo>
                    <a:lnTo>
                      <a:pt x="0" y="6"/>
                    </a:lnTo>
                    <a:lnTo>
                      <a:pt x="0" y="8"/>
                    </a:lnTo>
                    <a:lnTo>
                      <a:pt x="1" y="11"/>
                    </a:lnTo>
                    <a:lnTo>
                      <a:pt x="4" y="12"/>
                    </a:lnTo>
                    <a:lnTo>
                      <a:pt x="5" y="12"/>
                    </a:lnTo>
                    <a:lnTo>
                      <a:pt x="7" y="12"/>
                    </a:lnTo>
                    <a:lnTo>
                      <a:pt x="8" y="11"/>
                    </a:lnTo>
                    <a:close/>
                  </a:path>
                </a:pathLst>
              </a:custGeom>
              <a:solidFill>
                <a:srgbClr val="66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581" name="Freeform 486"/>
              <p:cNvSpPr>
                <a:spLocks/>
              </p:cNvSpPr>
              <p:nvPr/>
            </p:nvSpPr>
            <p:spPr bwMode="auto">
              <a:xfrm>
                <a:off x="-874" y="2603"/>
                <a:ext cx="6" cy="5"/>
              </a:xfrm>
              <a:custGeom>
                <a:avLst/>
                <a:gdLst>
                  <a:gd name="T0" fmla="*/ 1 w 12"/>
                  <a:gd name="T1" fmla="*/ 1 h 10"/>
                  <a:gd name="T2" fmla="*/ 1 w 12"/>
                  <a:gd name="T3" fmla="*/ 1 h 10"/>
                  <a:gd name="T4" fmla="*/ 1 w 12"/>
                  <a:gd name="T5" fmla="*/ 1 h 10"/>
                  <a:gd name="T6" fmla="*/ 1 w 12"/>
                  <a:gd name="T7" fmla="*/ 1 h 10"/>
                  <a:gd name="T8" fmla="*/ 1 w 12"/>
                  <a:gd name="T9" fmla="*/ 1 h 10"/>
                  <a:gd name="T10" fmla="*/ 1 w 12"/>
                  <a:gd name="T11" fmla="*/ 1 h 10"/>
                  <a:gd name="T12" fmla="*/ 1 w 12"/>
                  <a:gd name="T13" fmla="*/ 0 h 10"/>
                  <a:gd name="T14" fmla="*/ 1 w 12"/>
                  <a:gd name="T15" fmla="*/ 1 h 10"/>
                  <a:gd name="T16" fmla="*/ 1 w 12"/>
                  <a:gd name="T17" fmla="*/ 1 h 10"/>
                  <a:gd name="T18" fmla="*/ 0 w 12"/>
                  <a:gd name="T19" fmla="*/ 1 h 10"/>
                  <a:gd name="T20" fmla="*/ 0 w 12"/>
                  <a:gd name="T21" fmla="*/ 1 h 10"/>
                  <a:gd name="T22" fmla="*/ 1 w 12"/>
                  <a:gd name="T23" fmla="*/ 1 h 10"/>
                  <a:gd name="T24" fmla="*/ 1 w 12"/>
                  <a:gd name="T25" fmla="*/ 1 h 10"/>
                  <a:gd name="T26" fmla="*/ 1 w 12"/>
                  <a:gd name="T27" fmla="*/ 1 h 10"/>
                  <a:gd name="T28" fmla="*/ 1 w 12"/>
                  <a:gd name="T29" fmla="*/ 1 h 10"/>
                  <a:gd name="T30" fmla="*/ 1 w 12"/>
                  <a:gd name="T31" fmla="*/ 1 h 10"/>
                  <a:gd name="T32" fmla="*/ 1 w 12"/>
                  <a:gd name="T33" fmla="*/ 1 h 1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2"/>
                  <a:gd name="T52" fmla="*/ 0 h 10"/>
                  <a:gd name="T53" fmla="*/ 12 w 12"/>
                  <a:gd name="T54" fmla="*/ 10 h 1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2" h="10">
                    <a:moveTo>
                      <a:pt x="10" y="9"/>
                    </a:moveTo>
                    <a:lnTo>
                      <a:pt x="11" y="7"/>
                    </a:lnTo>
                    <a:lnTo>
                      <a:pt x="12" y="6"/>
                    </a:lnTo>
                    <a:lnTo>
                      <a:pt x="11" y="3"/>
                    </a:lnTo>
                    <a:lnTo>
                      <a:pt x="10" y="2"/>
                    </a:lnTo>
                    <a:lnTo>
                      <a:pt x="7" y="1"/>
                    </a:lnTo>
                    <a:lnTo>
                      <a:pt x="6" y="0"/>
                    </a:lnTo>
                    <a:lnTo>
                      <a:pt x="4" y="1"/>
                    </a:lnTo>
                    <a:lnTo>
                      <a:pt x="2" y="2"/>
                    </a:lnTo>
                    <a:lnTo>
                      <a:pt x="0" y="5"/>
                    </a:lnTo>
                    <a:lnTo>
                      <a:pt x="0" y="6"/>
                    </a:lnTo>
                    <a:lnTo>
                      <a:pt x="2" y="8"/>
                    </a:lnTo>
                    <a:lnTo>
                      <a:pt x="3" y="9"/>
                    </a:lnTo>
                    <a:lnTo>
                      <a:pt x="4" y="10"/>
                    </a:lnTo>
                    <a:lnTo>
                      <a:pt x="6" y="10"/>
                    </a:lnTo>
                    <a:lnTo>
                      <a:pt x="7" y="10"/>
                    </a:lnTo>
                    <a:lnTo>
                      <a:pt x="10" y="9"/>
                    </a:lnTo>
                    <a:close/>
                  </a:path>
                </a:pathLst>
              </a:custGeom>
              <a:solidFill>
                <a:srgbClr val="66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582" name="Freeform 487"/>
              <p:cNvSpPr>
                <a:spLocks/>
              </p:cNvSpPr>
              <p:nvPr/>
            </p:nvSpPr>
            <p:spPr bwMode="auto">
              <a:xfrm>
                <a:off x="-814" y="2550"/>
                <a:ext cx="5" cy="6"/>
              </a:xfrm>
              <a:custGeom>
                <a:avLst/>
                <a:gdLst>
                  <a:gd name="T0" fmla="*/ 0 w 11"/>
                  <a:gd name="T1" fmla="*/ 1 h 11"/>
                  <a:gd name="T2" fmla="*/ 0 w 11"/>
                  <a:gd name="T3" fmla="*/ 1 h 11"/>
                  <a:gd name="T4" fmla="*/ 0 w 11"/>
                  <a:gd name="T5" fmla="*/ 1 h 11"/>
                  <a:gd name="T6" fmla="*/ 0 w 11"/>
                  <a:gd name="T7" fmla="*/ 0 h 11"/>
                  <a:gd name="T8" fmla="*/ 0 w 11"/>
                  <a:gd name="T9" fmla="*/ 0 h 11"/>
                  <a:gd name="T10" fmla="*/ 0 w 11"/>
                  <a:gd name="T11" fmla="*/ 1 h 11"/>
                  <a:gd name="T12" fmla="*/ 0 w 11"/>
                  <a:gd name="T13" fmla="*/ 1 h 11"/>
                  <a:gd name="T14" fmla="*/ 0 w 11"/>
                  <a:gd name="T15" fmla="*/ 1 h 11"/>
                  <a:gd name="T16" fmla="*/ 0 w 11"/>
                  <a:gd name="T17" fmla="*/ 1 h 11"/>
                  <a:gd name="T18" fmla="*/ 0 w 11"/>
                  <a:gd name="T19" fmla="*/ 1 h 11"/>
                  <a:gd name="T20" fmla="*/ 0 w 11"/>
                  <a:gd name="T21" fmla="*/ 1 h 11"/>
                  <a:gd name="T22" fmla="*/ 0 w 11"/>
                  <a:gd name="T23" fmla="*/ 1 h 11"/>
                  <a:gd name="T24" fmla="*/ 0 w 11"/>
                  <a:gd name="T25" fmla="*/ 1 h 11"/>
                  <a:gd name="T26" fmla="*/ 0 w 11"/>
                  <a:gd name="T27" fmla="*/ 1 h 11"/>
                  <a:gd name="T28" fmla="*/ 0 w 11"/>
                  <a:gd name="T29" fmla="*/ 1 h 11"/>
                  <a:gd name="T30" fmla="*/ 0 w 11"/>
                  <a:gd name="T31" fmla="*/ 1 h 11"/>
                  <a:gd name="T32" fmla="*/ 0 w 11"/>
                  <a:gd name="T33" fmla="*/ 1 h 1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
                  <a:gd name="T52" fmla="*/ 0 h 11"/>
                  <a:gd name="T53" fmla="*/ 11 w 11"/>
                  <a:gd name="T54" fmla="*/ 11 h 1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 h="11">
                    <a:moveTo>
                      <a:pt x="11" y="5"/>
                    </a:moveTo>
                    <a:lnTo>
                      <a:pt x="11" y="3"/>
                    </a:lnTo>
                    <a:lnTo>
                      <a:pt x="8" y="1"/>
                    </a:lnTo>
                    <a:lnTo>
                      <a:pt x="7" y="0"/>
                    </a:lnTo>
                    <a:lnTo>
                      <a:pt x="5" y="0"/>
                    </a:lnTo>
                    <a:lnTo>
                      <a:pt x="2" y="1"/>
                    </a:lnTo>
                    <a:lnTo>
                      <a:pt x="1" y="2"/>
                    </a:lnTo>
                    <a:lnTo>
                      <a:pt x="0" y="5"/>
                    </a:lnTo>
                    <a:lnTo>
                      <a:pt x="0" y="7"/>
                    </a:lnTo>
                    <a:lnTo>
                      <a:pt x="1" y="8"/>
                    </a:lnTo>
                    <a:lnTo>
                      <a:pt x="2" y="10"/>
                    </a:lnTo>
                    <a:lnTo>
                      <a:pt x="5" y="11"/>
                    </a:lnTo>
                    <a:lnTo>
                      <a:pt x="7" y="11"/>
                    </a:lnTo>
                    <a:lnTo>
                      <a:pt x="8" y="10"/>
                    </a:lnTo>
                    <a:lnTo>
                      <a:pt x="11" y="9"/>
                    </a:lnTo>
                    <a:lnTo>
                      <a:pt x="11" y="7"/>
                    </a:lnTo>
                    <a:lnTo>
                      <a:pt x="11" y="5"/>
                    </a:lnTo>
                    <a:close/>
                  </a:path>
                </a:pathLst>
              </a:custGeom>
              <a:solidFill>
                <a:srgbClr val="66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583" name="Freeform 488"/>
              <p:cNvSpPr>
                <a:spLocks/>
              </p:cNvSpPr>
              <p:nvPr/>
            </p:nvSpPr>
            <p:spPr bwMode="auto">
              <a:xfrm>
                <a:off x="-797" y="2544"/>
                <a:ext cx="6" cy="5"/>
              </a:xfrm>
              <a:custGeom>
                <a:avLst/>
                <a:gdLst>
                  <a:gd name="T0" fmla="*/ 1 w 10"/>
                  <a:gd name="T1" fmla="*/ 0 h 11"/>
                  <a:gd name="T2" fmla="*/ 1 w 10"/>
                  <a:gd name="T3" fmla="*/ 0 h 11"/>
                  <a:gd name="T4" fmla="*/ 1 w 10"/>
                  <a:gd name="T5" fmla="*/ 0 h 11"/>
                  <a:gd name="T6" fmla="*/ 1 w 10"/>
                  <a:gd name="T7" fmla="*/ 0 h 11"/>
                  <a:gd name="T8" fmla="*/ 1 w 10"/>
                  <a:gd name="T9" fmla="*/ 0 h 11"/>
                  <a:gd name="T10" fmla="*/ 1 w 10"/>
                  <a:gd name="T11" fmla="*/ 0 h 11"/>
                  <a:gd name="T12" fmla="*/ 1 w 10"/>
                  <a:gd name="T13" fmla="*/ 0 h 11"/>
                  <a:gd name="T14" fmla="*/ 0 w 10"/>
                  <a:gd name="T15" fmla="*/ 0 h 11"/>
                  <a:gd name="T16" fmla="*/ 0 w 10"/>
                  <a:gd name="T17" fmla="*/ 0 h 11"/>
                  <a:gd name="T18" fmla="*/ 1 w 10"/>
                  <a:gd name="T19" fmla="*/ 0 h 11"/>
                  <a:gd name="T20" fmla="*/ 1 w 10"/>
                  <a:gd name="T21" fmla="*/ 0 h 11"/>
                  <a:gd name="T22" fmla="*/ 1 w 10"/>
                  <a:gd name="T23" fmla="*/ 0 h 11"/>
                  <a:gd name="T24" fmla="*/ 1 w 10"/>
                  <a:gd name="T25" fmla="*/ 0 h 11"/>
                  <a:gd name="T26" fmla="*/ 1 w 10"/>
                  <a:gd name="T27" fmla="*/ 0 h 11"/>
                  <a:gd name="T28" fmla="*/ 1 w 10"/>
                  <a:gd name="T29" fmla="*/ 0 h 11"/>
                  <a:gd name="T30" fmla="*/ 1 w 10"/>
                  <a:gd name="T31" fmla="*/ 0 h 11"/>
                  <a:gd name="T32" fmla="*/ 1 w 10"/>
                  <a:gd name="T33" fmla="*/ 0 h 1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0"/>
                  <a:gd name="T52" fmla="*/ 0 h 11"/>
                  <a:gd name="T53" fmla="*/ 10 w 10"/>
                  <a:gd name="T54" fmla="*/ 11 h 1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0" h="11">
                    <a:moveTo>
                      <a:pt x="10" y="5"/>
                    </a:moveTo>
                    <a:lnTo>
                      <a:pt x="9" y="3"/>
                    </a:lnTo>
                    <a:lnTo>
                      <a:pt x="8" y="2"/>
                    </a:lnTo>
                    <a:lnTo>
                      <a:pt x="6" y="0"/>
                    </a:lnTo>
                    <a:lnTo>
                      <a:pt x="4" y="0"/>
                    </a:lnTo>
                    <a:lnTo>
                      <a:pt x="2" y="2"/>
                    </a:lnTo>
                    <a:lnTo>
                      <a:pt x="1" y="3"/>
                    </a:lnTo>
                    <a:lnTo>
                      <a:pt x="0" y="5"/>
                    </a:lnTo>
                    <a:lnTo>
                      <a:pt x="0" y="7"/>
                    </a:lnTo>
                    <a:lnTo>
                      <a:pt x="1" y="8"/>
                    </a:lnTo>
                    <a:lnTo>
                      <a:pt x="2" y="11"/>
                    </a:lnTo>
                    <a:lnTo>
                      <a:pt x="3" y="11"/>
                    </a:lnTo>
                    <a:lnTo>
                      <a:pt x="6" y="11"/>
                    </a:lnTo>
                    <a:lnTo>
                      <a:pt x="8" y="11"/>
                    </a:lnTo>
                    <a:lnTo>
                      <a:pt x="9" y="10"/>
                    </a:lnTo>
                    <a:lnTo>
                      <a:pt x="10" y="7"/>
                    </a:lnTo>
                    <a:lnTo>
                      <a:pt x="10" y="5"/>
                    </a:lnTo>
                    <a:close/>
                  </a:path>
                </a:pathLst>
              </a:custGeom>
              <a:solidFill>
                <a:srgbClr val="66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584" name="Freeform 489"/>
              <p:cNvSpPr>
                <a:spLocks/>
              </p:cNvSpPr>
              <p:nvPr/>
            </p:nvSpPr>
            <p:spPr bwMode="auto">
              <a:xfrm>
                <a:off x="-779" y="2536"/>
                <a:ext cx="5" cy="5"/>
              </a:xfrm>
              <a:custGeom>
                <a:avLst/>
                <a:gdLst>
                  <a:gd name="T0" fmla="*/ 0 w 12"/>
                  <a:gd name="T1" fmla="*/ 1 h 10"/>
                  <a:gd name="T2" fmla="*/ 0 w 12"/>
                  <a:gd name="T3" fmla="*/ 1 h 10"/>
                  <a:gd name="T4" fmla="*/ 0 w 12"/>
                  <a:gd name="T5" fmla="*/ 1 h 10"/>
                  <a:gd name="T6" fmla="*/ 0 w 12"/>
                  <a:gd name="T7" fmla="*/ 0 h 10"/>
                  <a:gd name="T8" fmla="*/ 0 w 12"/>
                  <a:gd name="T9" fmla="*/ 0 h 10"/>
                  <a:gd name="T10" fmla="*/ 0 w 12"/>
                  <a:gd name="T11" fmla="*/ 1 h 10"/>
                  <a:gd name="T12" fmla="*/ 0 w 12"/>
                  <a:gd name="T13" fmla="*/ 1 h 10"/>
                  <a:gd name="T14" fmla="*/ 0 w 12"/>
                  <a:gd name="T15" fmla="*/ 1 h 10"/>
                  <a:gd name="T16" fmla="*/ 0 w 12"/>
                  <a:gd name="T17" fmla="*/ 1 h 10"/>
                  <a:gd name="T18" fmla="*/ 0 w 12"/>
                  <a:gd name="T19" fmla="*/ 1 h 10"/>
                  <a:gd name="T20" fmla="*/ 0 w 12"/>
                  <a:gd name="T21" fmla="*/ 1 h 10"/>
                  <a:gd name="T22" fmla="*/ 0 w 12"/>
                  <a:gd name="T23" fmla="*/ 1 h 10"/>
                  <a:gd name="T24" fmla="*/ 0 w 12"/>
                  <a:gd name="T25" fmla="*/ 1 h 10"/>
                  <a:gd name="T26" fmla="*/ 0 w 12"/>
                  <a:gd name="T27" fmla="*/ 1 h 10"/>
                  <a:gd name="T28" fmla="*/ 0 w 12"/>
                  <a:gd name="T29" fmla="*/ 1 h 10"/>
                  <a:gd name="T30" fmla="*/ 0 w 12"/>
                  <a:gd name="T31" fmla="*/ 1 h 10"/>
                  <a:gd name="T32" fmla="*/ 0 w 12"/>
                  <a:gd name="T33" fmla="*/ 1 h 1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2"/>
                  <a:gd name="T52" fmla="*/ 0 h 10"/>
                  <a:gd name="T53" fmla="*/ 12 w 12"/>
                  <a:gd name="T54" fmla="*/ 10 h 1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2" h="10">
                    <a:moveTo>
                      <a:pt x="12" y="5"/>
                    </a:moveTo>
                    <a:lnTo>
                      <a:pt x="11" y="2"/>
                    </a:lnTo>
                    <a:lnTo>
                      <a:pt x="10" y="1"/>
                    </a:lnTo>
                    <a:lnTo>
                      <a:pt x="7" y="0"/>
                    </a:lnTo>
                    <a:lnTo>
                      <a:pt x="5" y="0"/>
                    </a:lnTo>
                    <a:lnTo>
                      <a:pt x="4" y="1"/>
                    </a:lnTo>
                    <a:lnTo>
                      <a:pt x="2" y="2"/>
                    </a:lnTo>
                    <a:lnTo>
                      <a:pt x="0" y="5"/>
                    </a:lnTo>
                    <a:lnTo>
                      <a:pt x="0" y="7"/>
                    </a:lnTo>
                    <a:lnTo>
                      <a:pt x="2" y="8"/>
                    </a:lnTo>
                    <a:lnTo>
                      <a:pt x="3" y="10"/>
                    </a:lnTo>
                    <a:lnTo>
                      <a:pt x="5" y="10"/>
                    </a:lnTo>
                    <a:lnTo>
                      <a:pt x="7" y="10"/>
                    </a:lnTo>
                    <a:lnTo>
                      <a:pt x="8" y="10"/>
                    </a:lnTo>
                    <a:lnTo>
                      <a:pt x="11" y="9"/>
                    </a:lnTo>
                    <a:lnTo>
                      <a:pt x="12" y="7"/>
                    </a:lnTo>
                    <a:lnTo>
                      <a:pt x="12" y="5"/>
                    </a:lnTo>
                    <a:close/>
                  </a:path>
                </a:pathLst>
              </a:custGeom>
              <a:solidFill>
                <a:srgbClr val="66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585" name="Freeform 490"/>
              <p:cNvSpPr>
                <a:spLocks/>
              </p:cNvSpPr>
              <p:nvPr/>
            </p:nvSpPr>
            <p:spPr bwMode="auto">
              <a:xfrm>
                <a:off x="-818" y="2507"/>
                <a:ext cx="5" cy="6"/>
              </a:xfrm>
              <a:custGeom>
                <a:avLst/>
                <a:gdLst>
                  <a:gd name="T0" fmla="*/ 0 w 12"/>
                  <a:gd name="T1" fmla="*/ 1 h 11"/>
                  <a:gd name="T2" fmla="*/ 0 w 12"/>
                  <a:gd name="T3" fmla="*/ 1 h 11"/>
                  <a:gd name="T4" fmla="*/ 0 w 12"/>
                  <a:gd name="T5" fmla="*/ 0 h 11"/>
                  <a:gd name="T6" fmla="*/ 0 w 12"/>
                  <a:gd name="T7" fmla="*/ 1 h 11"/>
                  <a:gd name="T8" fmla="*/ 0 w 12"/>
                  <a:gd name="T9" fmla="*/ 1 h 11"/>
                  <a:gd name="T10" fmla="*/ 0 w 12"/>
                  <a:gd name="T11" fmla="*/ 1 h 11"/>
                  <a:gd name="T12" fmla="*/ 0 w 12"/>
                  <a:gd name="T13" fmla="*/ 1 h 11"/>
                  <a:gd name="T14" fmla="*/ 0 w 12"/>
                  <a:gd name="T15" fmla="*/ 1 h 11"/>
                  <a:gd name="T16" fmla="*/ 0 w 12"/>
                  <a:gd name="T17" fmla="*/ 1 h 11"/>
                  <a:gd name="T18" fmla="*/ 0 w 12"/>
                  <a:gd name="T19" fmla="*/ 1 h 11"/>
                  <a:gd name="T20" fmla="*/ 0 w 12"/>
                  <a:gd name="T21" fmla="*/ 1 h 11"/>
                  <a:gd name="T22" fmla="*/ 0 w 12"/>
                  <a:gd name="T23" fmla="*/ 1 h 11"/>
                  <a:gd name="T24" fmla="*/ 0 w 12"/>
                  <a:gd name="T25" fmla="*/ 1 h 11"/>
                  <a:gd name="T26" fmla="*/ 0 w 12"/>
                  <a:gd name="T27" fmla="*/ 1 h 11"/>
                  <a:gd name="T28" fmla="*/ 0 w 12"/>
                  <a:gd name="T29" fmla="*/ 1 h 11"/>
                  <a:gd name="T30" fmla="*/ 0 w 12"/>
                  <a:gd name="T31" fmla="*/ 1 h 11"/>
                  <a:gd name="T32" fmla="*/ 0 w 12"/>
                  <a:gd name="T33" fmla="*/ 1 h 1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2"/>
                  <a:gd name="T52" fmla="*/ 0 h 11"/>
                  <a:gd name="T53" fmla="*/ 12 w 12"/>
                  <a:gd name="T54" fmla="*/ 11 h 1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2" h="11">
                    <a:moveTo>
                      <a:pt x="9" y="2"/>
                    </a:moveTo>
                    <a:lnTo>
                      <a:pt x="7" y="1"/>
                    </a:lnTo>
                    <a:lnTo>
                      <a:pt x="6" y="0"/>
                    </a:lnTo>
                    <a:lnTo>
                      <a:pt x="4" y="1"/>
                    </a:lnTo>
                    <a:lnTo>
                      <a:pt x="1" y="2"/>
                    </a:lnTo>
                    <a:lnTo>
                      <a:pt x="0" y="4"/>
                    </a:lnTo>
                    <a:lnTo>
                      <a:pt x="0" y="5"/>
                    </a:lnTo>
                    <a:lnTo>
                      <a:pt x="1" y="8"/>
                    </a:lnTo>
                    <a:lnTo>
                      <a:pt x="2" y="10"/>
                    </a:lnTo>
                    <a:lnTo>
                      <a:pt x="5" y="11"/>
                    </a:lnTo>
                    <a:lnTo>
                      <a:pt x="6" y="11"/>
                    </a:lnTo>
                    <a:lnTo>
                      <a:pt x="8" y="10"/>
                    </a:lnTo>
                    <a:lnTo>
                      <a:pt x="9" y="9"/>
                    </a:lnTo>
                    <a:lnTo>
                      <a:pt x="10" y="7"/>
                    </a:lnTo>
                    <a:lnTo>
                      <a:pt x="12" y="5"/>
                    </a:lnTo>
                    <a:lnTo>
                      <a:pt x="10" y="3"/>
                    </a:lnTo>
                    <a:lnTo>
                      <a:pt x="9" y="2"/>
                    </a:lnTo>
                    <a:close/>
                  </a:path>
                </a:pathLst>
              </a:custGeom>
              <a:solidFill>
                <a:srgbClr val="66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586" name="Freeform 491"/>
              <p:cNvSpPr>
                <a:spLocks/>
              </p:cNvSpPr>
              <p:nvPr/>
            </p:nvSpPr>
            <p:spPr bwMode="auto">
              <a:xfrm>
                <a:off x="-801" y="2498"/>
                <a:ext cx="6" cy="5"/>
              </a:xfrm>
              <a:custGeom>
                <a:avLst/>
                <a:gdLst>
                  <a:gd name="T0" fmla="*/ 1 w 11"/>
                  <a:gd name="T1" fmla="*/ 0 h 11"/>
                  <a:gd name="T2" fmla="*/ 1 w 11"/>
                  <a:gd name="T3" fmla="*/ 0 h 11"/>
                  <a:gd name="T4" fmla="*/ 1 w 11"/>
                  <a:gd name="T5" fmla="*/ 0 h 11"/>
                  <a:gd name="T6" fmla="*/ 1 w 11"/>
                  <a:gd name="T7" fmla="*/ 0 h 11"/>
                  <a:gd name="T8" fmla="*/ 1 w 11"/>
                  <a:gd name="T9" fmla="*/ 0 h 11"/>
                  <a:gd name="T10" fmla="*/ 0 w 11"/>
                  <a:gd name="T11" fmla="*/ 0 h 11"/>
                  <a:gd name="T12" fmla="*/ 0 w 11"/>
                  <a:gd name="T13" fmla="*/ 0 h 11"/>
                  <a:gd name="T14" fmla="*/ 1 w 11"/>
                  <a:gd name="T15" fmla="*/ 0 h 11"/>
                  <a:gd name="T16" fmla="*/ 1 w 11"/>
                  <a:gd name="T17" fmla="*/ 0 h 11"/>
                  <a:gd name="T18" fmla="*/ 1 w 11"/>
                  <a:gd name="T19" fmla="*/ 0 h 11"/>
                  <a:gd name="T20" fmla="*/ 1 w 11"/>
                  <a:gd name="T21" fmla="*/ 0 h 11"/>
                  <a:gd name="T22" fmla="*/ 1 w 11"/>
                  <a:gd name="T23" fmla="*/ 0 h 11"/>
                  <a:gd name="T24" fmla="*/ 1 w 11"/>
                  <a:gd name="T25" fmla="*/ 0 h 11"/>
                  <a:gd name="T26" fmla="*/ 1 w 11"/>
                  <a:gd name="T27" fmla="*/ 0 h 11"/>
                  <a:gd name="T28" fmla="*/ 1 w 11"/>
                  <a:gd name="T29" fmla="*/ 0 h 11"/>
                  <a:gd name="T30" fmla="*/ 1 w 11"/>
                  <a:gd name="T31" fmla="*/ 0 h 11"/>
                  <a:gd name="T32" fmla="*/ 1 w 11"/>
                  <a:gd name="T33" fmla="*/ 0 h 1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
                  <a:gd name="T52" fmla="*/ 0 h 11"/>
                  <a:gd name="T53" fmla="*/ 11 w 11"/>
                  <a:gd name="T54" fmla="*/ 11 h 1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 h="11">
                    <a:moveTo>
                      <a:pt x="9" y="1"/>
                    </a:moveTo>
                    <a:lnTo>
                      <a:pt x="7" y="0"/>
                    </a:lnTo>
                    <a:lnTo>
                      <a:pt x="6" y="0"/>
                    </a:lnTo>
                    <a:lnTo>
                      <a:pt x="3" y="1"/>
                    </a:lnTo>
                    <a:lnTo>
                      <a:pt x="1" y="3"/>
                    </a:lnTo>
                    <a:lnTo>
                      <a:pt x="0" y="4"/>
                    </a:lnTo>
                    <a:lnTo>
                      <a:pt x="0" y="6"/>
                    </a:lnTo>
                    <a:lnTo>
                      <a:pt x="1" y="7"/>
                    </a:lnTo>
                    <a:lnTo>
                      <a:pt x="2" y="9"/>
                    </a:lnTo>
                    <a:lnTo>
                      <a:pt x="4" y="11"/>
                    </a:lnTo>
                    <a:lnTo>
                      <a:pt x="6" y="11"/>
                    </a:lnTo>
                    <a:lnTo>
                      <a:pt x="8" y="11"/>
                    </a:lnTo>
                    <a:lnTo>
                      <a:pt x="9" y="9"/>
                    </a:lnTo>
                    <a:lnTo>
                      <a:pt x="10" y="7"/>
                    </a:lnTo>
                    <a:lnTo>
                      <a:pt x="11" y="5"/>
                    </a:lnTo>
                    <a:lnTo>
                      <a:pt x="10" y="4"/>
                    </a:lnTo>
                    <a:lnTo>
                      <a:pt x="9" y="1"/>
                    </a:lnTo>
                    <a:close/>
                  </a:path>
                </a:pathLst>
              </a:custGeom>
              <a:solidFill>
                <a:srgbClr val="66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587" name="Freeform 492"/>
              <p:cNvSpPr>
                <a:spLocks/>
              </p:cNvSpPr>
              <p:nvPr/>
            </p:nvSpPr>
            <p:spPr bwMode="auto">
              <a:xfrm>
                <a:off x="-787" y="2484"/>
                <a:ext cx="5" cy="6"/>
              </a:xfrm>
              <a:custGeom>
                <a:avLst/>
                <a:gdLst>
                  <a:gd name="T0" fmla="*/ 0 w 11"/>
                  <a:gd name="T1" fmla="*/ 1 h 11"/>
                  <a:gd name="T2" fmla="*/ 0 w 11"/>
                  <a:gd name="T3" fmla="*/ 1 h 11"/>
                  <a:gd name="T4" fmla="*/ 0 w 11"/>
                  <a:gd name="T5" fmla="*/ 0 h 11"/>
                  <a:gd name="T6" fmla="*/ 0 w 11"/>
                  <a:gd name="T7" fmla="*/ 1 h 11"/>
                  <a:gd name="T8" fmla="*/ 0 w 11"/>
                  <a:gd name="T9" fmla="*/ 1 h 11"/>
                  <a:gd name="T10" fmla="*/ 0 w 11"/>
                  <a:gd name="T11" fmla="*/ 1 h 11"/>
                  <a:gd name="T12" fmla="*/ 0 w 11"/>
                  <a:gd name="T13" fmla="*/ 1 h 11"/>
                  <a:gd name="T14" fmla="*/ 0 w 11"/>
                  <a:gd name="T15" fmla="*/ 1 h 11"/>
                  <a:gd name="T16" fmla="*/ 0 w 11"/>
                  <a:gd name="T17" fmla="*/ 1 h 11"/>
                  <a:gd name="T18" fmla="*/ 0 w 11"/>
                  <a:gd name="T19" fmla="*/ 1 h 11"/>
                  <a:gd name="T20" fmla="*/ 0 w 11"/>
                  <a:gd name="T21" fmla="*/ 1 h 11"/>
                  <a:gd name="T22" fmla="*/ 0 w 11"/>
                  <a:gd name="T23" fmla="*/ 1 h 11"/>
                  <a:gd name="T24" fmla="*/ 0 w 11"/>
                  <a:gd name="T25" fmla="*/ 1 h 11"/>
                  <a:gd name="T26" fmla="*/ 0 w 11"/>
                  <a:gd name="T27" fmla="*/ 1 h 11"/>
                  <a:gd name="T28" fmla="*/ 0 w 11"/>
                  <a:gd name="T29" fmla="*/ 1 h 11"/>
                  <a:gd name="T30" fmla="*/ 0 w 11"/>
                  <a:gd name="T31" fmla="*/ 1 h 11"/>
                  <a:gd name="T32" fmla="*/ 0 w 11"/>
                  <a:gd name="T33" fmla="*/ 1 h 1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
                  <a:gd name="T52" fmla="*/ 0 h 11"/>
                  <a:gd name="T53" fmla="*/ 11 w 11"/>
                  <a:gd name="T54" fmla="*/ 11 h 1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 h="11">
                    <a:moveTo>
                      <a:pt x="9" y="2"/>
                    </a:moveTo>
                    <a:lnTo>
                      <a:pt x="6" y="1"/>
                    </a:lnTo>
                    <a:lnTo>
                      <a:pt x="5" y="0"/>
                    </a:lnTo>
                    <a:lnTo>
                      <a:pt x="3" y="1"/>
                    </a:lnTo>
                    <a:lnTo>
                      <a:pt x="2" y="2"/>
                    </a:lnTo>
                    <a:lnTo>
                      <a:pt x="0" y="4"/>
                    </a:lnTo>
                    <a:lnTo>
                      <a:pt x="0" y="5"/>
                    </a:lnTo>
                    <a:lnTo>
                      <a:pt x="0" y="8"/>
                    </a:lnTo>
                    <a:lnTo>
                      <a:pt x="2" y="10"/>
                    </a:lnTo>
                    <a:lnTo>
                      <a:pt x="4" y="11"/>
                    </a:lnTo>
                    <a:lnTo>
                      <a:pt x="6" y="11"/>
                    </a:lnTo>
                    <a:lnTo>
                      <a:pt x="7" y="10"/>
                    </a:lnTo>
                    <a:lnTo>
                      <a:pt x="10" y="9"/>
                    </a:lnTo>
                    <a:lnTo>
                      <a:pt x="11" y="6"/>
                    </a:lnTo>
                    <a:lnTo>
                      <a:pt x="11" y="5"/>
                    </a:lnTo>
                    <a:lnTo>
                      <a:pt x="10" y="3"/>
                    </a:lnTo>
                    <a:lnTo>
                      <a:pt x="9" y="2"/>
                    </a:lnTo>
                    <a:close/>
                  </a:path>
                </a:pathLst>
              </a:custGeom>
              <a:solidFill>
                <a:srgbClr val="66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588" name="Freeform 493"/>
              <p:cNvSpPr>
                <a:spLocks/>
              </p:cNvSpPr>
              <p:nvPr/>
            </p:nvSpPr>
            <p:spPr bwMode="auto">
              <a:xfrm>
                <a:off x="-776" y="2469"/>
                <a:ext cx="5" cy="6"/>
              </a:xfrm>
              <a:custGeom>
                <a:avLst/>
                <a:gdLst>
                  <a:gd name="T0" fmla="*/ 0 w 11"/>
                  <a:gd name="T1" fmla="*/ 1 h 12"/>
                  <a:gd name="T2" fmla="*/ 0 w 11"/>
                  <a:gd name="T3" fmla="*/ 1 h 12"/>
                  <a:gd name="T4" fmla="*/ 0 w 11"/>
                  <a:gd name="T5" fmla="*/ 0 h 12"/>
                  <a:gd name="T6" fmla="*/ 0 w 11"/>
                  <a:gd name="T7" fmla="*/ 1 h 12"/>
                  <a:gd name="T8" fmla="*/ 0 w 11"/>
                  <a:gd name="T9" fmla="*/ 1 h 12"/>
                  <a:gd name="T10" fmla="*/ 0 w 11"/>
                  <a:gd name="T11" fmla="*/ 1 h 12"/>
                  <a:gd name="T12" fmla="*/ 0 w 11"/>
                  <a:gd name="T13" fmla="*/ 1 h 12"/>
                  <a:gd name="T14" fmla="*/ 0 w 11"/>
                  <a:gd name="T15" fmla="*/ 1 h 12"/>
                  <a:gd name="T16" fmla="*/ 0 w 11"/>
                  <a:gd name="T17" fmla="*/ 1 h 12"/>
                  <a:gd name="T18" fmla="*/ 0 w 11"/>
                  <a:gd name="T19" fmla="*/ 1 h 12"/>
                  <a:gd name="T20" fmla="*/ 0 w 11"/>
                  <a:gd name="T21" fmla="*/ 1 h 12"/>
                  <a:gd name="T22" fmla="*/ 0 w 11"/>
                  <a:gd name="T23" fmla="*/ 1 h 12"/>
                  <a:gd name="T24" fmla="*/ 0 w 11"/>
                  <a:gd name="T25" fmla="*/ 1 h 12"/>
                  <a:gd name="T26" fmla="*/ 0 w 11"/>
                  <a:gd name="T27" fmla="*/ 1 h 12"/>
                  <a:gd name="T28" fmla="*/ 0 w 11"/>
                  <a:gd name="T29" fmla="*/ 1 h 12"/>
                  <a:gd name="T30" fmla="*/ 0 w 11"/>
                  <a:gd name="T31" fmla="*/ 1 h 12"/>
                  <a:gd name="T32" fmla="*/ 0 w 11"/>
                  <a:gd name="T33" fmla="*/ 1 h 1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
                  <a:gd name="T52" fmla="*/ 0 h 12"/>
                  <a:gd name="T53" fmla="*/ 11 w 11"/>
                  <a:gd name="T54" fmla="*/ 12 h 1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 h="12">
                    <a:moveTo>
                      <a:pt x="8" y="3"/>
                    </a:moveTo>
                    <a:lnTo>
                      <a:pt x="6" y="2"/>
                    </a:lnTo>
                    <a:lnTo>
                      <a:pt x="5" y="0"/>
                    </a:lnTo>
                    <a:lnTo>
                      <a:pt x="2" y="2"/>
                    </a:lnTo>
                    <a:lnTo>
                      <a:pt x="1" y="3"/>
                    </a:lnTo>
                    <a:lnTo>
                      <a:pt x="0" y="5"/>
                    </a:lnTo>
                    <a:lnTo>
                      <a:pt x="0" y="6"/>
                    </a:lnTo>
                    <a:lnTo>
                      <a:pt x="0" y="9"/>
                    </a:lnTo>
                    <a:lnTo>
                      <a:pt x="1" y="11"/>
                    </a:lnTo>
                    <a:lnTo>
                      <a:pt x="4" y="12"/>
                    </a:lnTo>
                    <a:lnTo>
                      <a:pt x="6" y="12"/>
                    </a:lnTo>
                    <a:lnTo>
                      <a:pt x="7" y="12"/>
                    </a:lnTo>
                    <a:lnTo>
                      <a:pt x="9" y="11"/>
                    </a:lnTo>
                    <a:lnTo>
                      <a:pt x="11" y="9"/>
                    </a:lnTo>
                    <a:lnTo>
                      <a:pt x="11" y="6"/>
                    </a:lnTo>
                    <a:lnTo>
                      <a:pt x="9" y="5"/>
                    </a:lnTo>
                    <a:lnTo>
                      <a:pt x="8" y="3"/>
                    </a:lnTo>
                    <a:close/>
                  </a:path>
                </a:pathLst>
              </a:custGeom>
              <a:solidFill>
                <a:srgbClr val="66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589" name="Freeform 494"/>
              <p:cNvSpPr>
                <a:spLocks/>
              </p:cNvSpPr>
              <p:nvPr/>
            </p:nvSpPr>
            <p:spPr bwMode="auto">
              <a:xfrm>
                <a:off x="-768" y="2451"/>
                <a:ext cx="5" cy="6"/>
              </a:xfrm>
              <a:custGeom>
                <a:avLst/>
                <a:gdLst>
                  <a:gd name="T0" fmla="*/ 0 w 11"/>
                  <a:gd name="T1" fmla="*/ 1 h 10"/>
                  <a:gd name="T2" fmla="*/ 0 w 11"/>
                  <a:gd name="T3" fmla="*/ 0 h 10"/>
                  <a:gd name="T4" fmla="*/ 0 w 11"/>
                  <a:gd name="T5" fmla="*/ 0 h 10"/>
                  <a:gd name="T6" fmla="*/ 0 w 11"/>
                  <a:gd name="T7" fmla="*/ 1 h 10"/>
                  <a:gd name="T8" fmla="*/ 0 w 11"/>
                  <a:gd name="T9" fmla="*/ 1 h 10"/>
                  <a:gd name="T10" fmla="*/ 0 w 11"/>
                  <a:gd name="T11" fmla="*/ 1 h 10"/>
                  <a:gd name="T12" fmla="*/ 0 w 11"/>
                  <a:gd name="T13" fmla="*/ 1 h 10"/>
                  <a:gd name="T14" fmla="*/ 0 w 11"/>
                  <a:gd name="T15" fmla="*/ 1 h 10"/>
                  <a:gd name="T16" fmla="*/ 0 w 11"/>
                  <a:gd name="T17" fmla="*/ 1 h 10"/>
                  <a:gd name="T18" fmla="*/ 0 w 11"/>
                  <a:gd name="T19" fmla="*/ 1 h 10"/>
                  <a:gd name="T20" fmla="*/ 0 w 11"/>
                  <a:gd name="T21" fmla="*/ 1 h 10"/>
                  <a:gd name="T22" fmla="*/ 0 w 11"/>
                  <a:gd name="T23" fmla="*/ 1 h 10"/>
                  <a:gd name="T24" fmla="*/ 0 w 11"/>
                  <a:gd name="T25" fmla="*/ 1 h 10"/>
                  <a:gd name="T26" fmla="*/ 0 w 11"/>
                  <a:gd name="T27" fmla="*/ 1 h 10"/>
                  <a:gd name="T28" fmla="*/ 0 w 11"/>
                  <a:gd name="T29" fmla="*/ 1 h 10"/>
                  <a:gd name="T30" fmla="*/ 0 w 11"/>
                  <a:gd name="T31" fmla="*/ 1 h 10"/>
                  <a:gd name="T32" fmla="*/ 0 w 11"/>
                  <a:gd name="T33" fmla="*/ 1 h 1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
                  <a:gd name="T52" fmla="*/ 0 h 10"/>
                  <a:gd name="T53" fmla="*/ 11 w 11"/>
                  <a:gd name="T54" fmla="*/ 10 h 1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 h="10">
                    <a:moveTo>
                      <a:pt x="9" y="1"/>
                    </a:moveTo>
                    <a:lnTo>
                      <a:pt x="6" y="0"/>
                    </a:lnTo>
                    <a:lnTo>
                      <a:pt x="5" y="0"/>
                    </a:lnTo>
                    <a:lnTo>
                      <a:pt x="3" y="1"/>
                    </a:lnTo>
                    <a:lnTo>
                      <a:pt x="2" y="2"/>
                    </a:lnTo>
                    <a:lnTo>
                      <a:pt x="0" y="5"/>
                    </a:lnTo>
                    <a:lnTo>
                      <a:pt x="0" y="6"/>
                    </a:lnTo>
                    <a:lnTo>
                      <a:pt x="0" y="8"/>
                    </a:lnTo>
                    <a:lnTo>
                      <a:pt x="2" y="9"/>
                    </a:lnTo>
                    <a:lnTo>
                      <a:pt x="4" y="10"/>
                    </a:lnTo>
                    <a:lnTo>
                      <a:pt x="6" y="10"/>
                    </a:lnTo>
                    <a:lnTo>
                      <a:pt x="7" y="10"/>
                    </a:lnTo>
                    <a:lnTo>
                      <a:pt x="10" y="9"/>
                    </a:lnTo>
                    <a:lnTo>
                      <a:pt x="11" y="7"/>
                    </a:lnTo>
                    <a:lnTo>
                      <a:pt x="11" y="5"/>
                    </a:lnTo>
                    <a:lnTo>
                      <a:pt x="10" y="3"/>
                    </a:lnTo>
                    <a:lnTo>
                      <a:pt x="9" y="1"/>
                    </a:lnTo>
                    <a:close/>
                  </a:path>
                </a:pathLst>
              </a:custGeom>
              <a:solidFill>
                <a:srgbClr val="66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grpSp>
        <p:grpSp>
          <p:nvGrpSpPr>
            <p:cNvPr id="57411" name="Group 495"/>
            <p:cNvGrpSpPr>
              <a:grpSpLocks/>
            </p:cNvGrpSpPr>
            <p:nvPr/>
          </p:nvGrpSpPr>
          <p:grpSpPr bwMode="auto">
            <a:xfrm rot="5477928">
              <a:off x="3610" y="1142"/>
              <a:ext cx="863" cy="1075"/>
              <a:chOff x="-1190" y="2432"/>
              <a:chExt cx="863" cy="1075"/>
            </a:xfrm>
          </p:grpSpPr>
          <p:sp>
            <p:nvSpPr>
              <p:cNvPr id="57412" name="Freeform 496"/>
              <p:cNvSpPr>
                <a:spLocks/>
              </p:cNvSpPr>
              <p:nvPr/>
            </p:nvSpPr>
            <p:spPr bwMode="auto">
              <a:xfrm>
                <a:off x="-461" y="2890"/>
                <a:ext cx="19" cy="18"/>
              </a:xfrm>
              <a:custGeom>
                <a:avLst/>
                <a:gdLst>
                  <a:gd name="T0" fmla="*/ 0 w 38"/>
                  <a:gd name="T1" fmla="*/ 1 h 35"/>
                  <a:gd name="T2" fmla="*/ 0 w 38"/>
                  <a:gd name="T3" fmla="*/ 1 h 35"/>
                  <a:gd name="T4" fmla="*/ 1 w 38"/>
                  <a:gd name="T5" fmla="*/ 1 h 35"/>
                  <a:gd name="T6" fmla="*/ 1 w 38"/>
                  <a:gd name="T7" fmla="*/ 1 h 35"/>
                  <a:gd name="T8" fmla="*/ 1 w 38"/>
                  <a:gd name="T9" fmla="*/ 1 h 35"/>
                  <a:gd name="T10" fmla="*/ 1 w 38"/>
                  <a:gd name="T11" fmla="*/ 1 h 35"/>
                  <a:gd name="T12" fmla="*/ 1 w 38"/>
                  <a:gd name="T13" fmla="*/ 1 h 35"/>
                  <a:gd name="T14" fmla="*/ 1 w 38"/>
                  <a:gd name="T15" fmla="*/ 1 h 35"/>
                  <a:gd name="T16" fmla="*/ 1 w 38"/>
                  <a:gd name="T17" fmla="*/ 1 h 35"/>
                  <a:gd name="T18" fmla="*/ 1 w 38"/>
                  <a:gd name="T19" fmla="*/ 1 h 35"/>
                  <a:gd name="T20" fmla="*/ 0 w 38"/>
                  <a:gd name="T21" fmla="*/ 0 h 35"/>
                  <a:gd name="T22" fmla="*/ 0 w 38"/>
                  <a:gd name="T23" fmla="*/ 0 h 35"/>
                  <a:gd name="T24" fmla="*/ 0 w 38"/>
                  <a:gd name="T25" fmla="*/ 1 h 3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35"/>
                  <a:gd name="T41" fmla="*/ 38 w 38"/>
                  <a:gd name="T42" fmla="*/ 35 h 3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35">
                    <a:moveTo>
                      <a:pt x="0" y="25"/>
                    </a:moveTo>
                    <a:lnTo>
                      <a:pt x="0" y="25"/>
                    </a:lnTo>
                    <a:lnTo>
                      <a:pt x="9" y="26"/>
                    </a:lnTo>
                    <a:lnTo>
                      <a:pt x="10" y="28"/>
                    </a:lnTo>
                    <a:lnTo>
                      <a:pt x="12" y="30"/>
                    </a:lnTo>
                    <a:lnTo>
                      <a:pt x="12" y="35"/>
                    </a:lnTo>
                    <a:lnTo>
                      <a:pt x="38" y="35"/>
                    </a:lnTo>
                    <a:lnTo>
                      <a:pt x="35" y="23"/>
                    </a:lnTo>
                    <a:lnTo>
                      <a:pt x="28" y="10"/>
                    </a:lnTo>
                    <a:lnTo>
                      <a:pt x="16" y="3"/>
                    </a:lnTo>
                    <a:lnTo>
                      <a:pt x="0" y="0"/>
                    </a:lnTo>
                    <a:lnTo>
                      <a:pt x="0" y="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413" name="Freeform 497"/>
              <p:cNvSpPr>
                <a:spLocks/>
              </p:cNvSpPr>
              <p:nvPr/>
            </p:nvSpPr>
            <p:spPr bwMode="auto">
              <a:xfrm>
                <a:off x="-720" y="3110"/>
                <a:ext cx="147" cy="397"/>
              </a:xfrm>
              <a:custGeom>
                <a:avLst/>
                <a:gdLst>
                  <a:gd name="T0" fmla="*/ 1 w 294"/>
                  <a:gd name="T1" fmla="*/ 1 h 792"/>
                  <a:gd name="T2" fmla="*/ 1 w 294"/>
                  <a:gd name="T3" fmla="*/ 1 h 792"/>
                  <a:gd name="T4" fmla="*/ 1 w 294"/>
                  <a:gd name="T5" fmla="*/ 1 h 792"/>
                  <a:gd name="T6" fmla="*/ 1 w 294"/>
                  <a:gd name="T7" fmla="*/ 1 h 792"/>
                  <a:gd name="T8" fmla="*/ 1 w 294"/>
                  <a:gd name="T9" fmla="*/ 1 h 792"/>
                  <a:gd name="T10" fmla="*/ 1 w 294"/>
                  <a:gd name="T11" fmla="*/ 1 h 792"/>
                  <a:gd name="T12" fmla="*/ 1 w 294"/>
                  <a:gd name="T13" fmla="*/ 1 h 792"/>
                  <a:gd name="T14" fmla="*/ 1 w 294"/>
                  <a:gd name="T15" fmla="*/ 1 h 792"/>
                  <a:gd name="T16" fmla="*/ 1 w 294"/>
                  <a:gd name="T17" fmla="*/ 1 h 792"/>
                  <a:gd name="T18" fmla="*/ 1 w 294"/>
                  <a:gd name="T19" fmla="*/ 1 h 792"/>
                  <a:gd name="T20" fmla="*/ 1 w 294"/>
                  <a:gd name="T21" fmla="*/ 1 h 792"/>
                  <a:gd name="T22" fmla="*/ 1 w 294"/>
                  <a:gd name="T23" fmla="*/ 1 h 792"/>
                  <a:gd name="T24" fmla="*/ 1 w 294"/>
                  <a:gd name="T25" fmla="*/ 1 h 792"/>
                  <a:gd name="T26" fmla="*/ 1 w 294"/>
                  <a:gd name="T27" fmla="*/ 1 h 792"/>
                  <a:gd name="T28" fmla="*/ 1 w 294"/>
                  <a:gd name="T29" fmla="*/ 1 h 792"/>
                  <a:gd name="T30" fmla="*/ 1 w 294"/>
                  <a:gd name="T31" fmla="*/ 1 h 792"/>
                  <a:gd name="T32" fmla="*/ 1 w 294"/>
                  <a:gd name="T33" fmla="*/ 0 h 792"/>
                  <a:gd name="T34" fmla="*/ 1 w 294"/>
                  <a:gd name="T35" fmla="*/ 1 h 792"/>
                  <a:gd name="T36" fmla="*/ 1 w 294"/>
                  <a:gd name="T37" fmla="*/ 1 h 792"/>
                  <a:gd name="T38" fmla="*/ 1 w 294"/>
                  <a:gd name="T39" fmla="*/ 1 h 792"/>
                  <a:gd name="T40" fmla="*/ 1 w 294"/>
                  <a:gd name="T41" fmla="*/ 1 h 792"/>
                  <a:gd name="T42" fmla="*/ 1 w 294"/>
                  <a:gd name="T43" fmla="*/ 1 h 792"/>
                  <a:gd name="T44" fmla="*/ 1 w 294"/>
                  <a:gd name="T45" fmla="*/ 1 h 792"/>
                  <a:gd name="T46" fmla="*/ 1 w 294"/>
                  <a:gd name="T47" fmla="*/ 1 h 792"/>
                  <a:gd name="T48" fmla="*/ 1 w 294"/>
                  <a:gd name="T49" fmla="*/ 1 h 792"/>
                  <a:gd name="T50" fmla="*/ 1 w 294"/>
                  <a:gd name="T51" fmla="*/ 1 h 792"/>
                  <a:gd name="T52" fmla="*/ 1 w 294"/>
                  <a:gd name="T53" fmla="*/ 1 h 792"/>
                  <a:gd name="T54" fmla="*/ 1 w 294"/>
                  <a:gd name="T55" fmla="*/ 1 h 792"/>
                  <a:gd name="T56" fmla="*/ 1 w 294"/>
                  <a:gd name="T57" fmla="*/ 1 h 792"/>
                  <a:gd name="T58" fmla="*/ 1 w 294"/>
                  <a:gd name="T59" fmla="*/ 1 h 792"/>
                  <a:gd name="T60" fmla="*/ 1 w 294"/>
                  <a:gd name="T61" fmla="*/ 1 h 792"/>
                  <a:gd name="T62" fmla="*/ 1 w 294"/>
                  <a:gd name="T63" fmla="*/ 1 h 792"/>
                  <a:gd name="T64" fmla="*/ 0 w 294"/>
                  <a:gd name="T65" fmla="*/ 1 h 792"/>
                  <a:gd name="T66" fmla="*/ 1 w 294"/>
                  <a:gd name="T67" fmla="*/ 1 h 79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94"/>
                  <a:gd name="T103" fmla="*/ 0 h 792"/>
                  <a:gd name="T104" fmla="*/ 294 w 294"/>
                  <a:gd name="T105" fmla="*/ 792 h 79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94" h="792">
                    <a:moveTo>
                      <a:pt x="14" y="792"/>
                    </a:moveTo>
                    <a:lnTo>
                      <a:pt x="21" y="744"/>
                    </a:lnTo>
                    <a:lnTo>
                      <a:pt x="29" y="691"/>
                    </a:lnTo>
                    <a:lnTo>
                      <a:pt x="39" y="633"/>
                    </a:lnTo>
                    <a:lnTo>
                      <a:pt x="51" y="573"/>
                    </a:lnTo>
                    <a:lnTo>
                      <a:pt x="65" y="511"/>
                    </a:lnTo>
                    <a:lnTo>
                      <a:pt x="80" y="449"/>
                    </a:lnTo>
                    <a:lnTo>
                      <a:pt x="97" y="386"/>
                    </a:lnTo>
                    <a:lnTo>
                      <a:pt x="114" y="325"/>
                    </a:lnTo>
                    <a:lnTo>
                      <a:pt x="134" y="266"/>
                    </a:lnTo>
                    <a:lnTo>
                      <a:pt x="155" y="209"/>
                    </a:lnTo>
                    <a:lnTo>
                      <a:pt x="175" y="157"/>
                    </a:lnTo>
                    <a:lnTo>
                      <a:pt x="197" y="111"/>
                    </a:lnTo>
                    <a:lnTo>
                      <a:pt x="220" y="71"/>
                    </a:lnTo>
                    <a:lnTo>
                      <a:pt x="244" y="39"/>
                    </a:lnTo>
                    <a:lnTo>
                      <a:pt x="269" y="15"/>
                    </a:lnTo>
                    <a:lnTo>
                      <a:pt x="294" y="0"/>
                    </a:lnTo>
                    <a:lnTo>
                      <a:pt x="271" y="7"/>
                    </a:lnTo>
                    <a:lnTo>
                      <a:pt x="247" y="23"/>
                    </a:lnTo>
                    <a:lnTo>
                      <a:pt x="224" y="49"/>
                    </a:lnTo>
                    <a:lnTo>
                      <a:pt x="201" y="83"/>
                    </a:lnTo>
                    <a:lnTo>
                      <a:pt x="179" y="124"/>
                    </a:lnTo>
                    <a:lnTo>
                      <a:pt x="157" y="171"/>
                    </a:lnTo>
                    <a:lnTo>
                      <a:pt x="136" y="224"/>
                    </a:lnTo>
                    <a:lnTo>
                      <a:pt x="117" y="282"/>
                    </a:lnTo>
                    <a:lnTo>
                      <a:pt x="97" y="343"/>
                    </a:lnTo>
                    <a:lnTo>
                      <a:pt x="79" y="406"/>
                    </a:lnTo>
                    <a:lnTo>
                      <a:pt x="62" y="472"/>
                    </a:lnTo>
                    <a:lnTo>
                      <a:pt x="46" y="538"/>
                    </a:lnTo>
                    <a:lnTo>
                      <a:pt x="32" y="604"/>
                    </a:lnTo>
                    <a:lnTo>
                      <a:pt x="20" y="669"/>
                    </a:lnTo>
                    <a:lnTo>
                      <a:pt x="9" y="732"/>
                    </a:lnTo>
                    <a:lnTo>
                      <a:pt x="0" y="792"/>
                    </a:lnTo>
                    <a:lnTo>
                      <a:pt x="14" y="792"/>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414" name="Freeform 498"/>
              <p:cNvSpPr>
                <a:spLocks/>
              </p:cNvSpPr>
              <p:nvPr/>
            </p:nvSpPr>
            <p:spPr bwMode="auto">
              <a:xfrm>
                <a:off x="-745" y="2936"/>
                <a:ext cx="72" cy="571"/>
              </a:xfrm>
              <a:custGeom>
                <a:avLst/>
                <a:gdLst>
                  <a:gd name="T0" fmla="*/ 0 w 146"/>
                  <a:gd name="T1" fmla="*/ 1 h 1141"/>
                  <a:gd name="T2" fmla="*/ 0 w 146"/>
                  <a:gd name="T3" fmla="*/ 1 h 1141"/>
                  <a:gd name="T4" fmla="*/ 0 w 146"/>
                  <a:gd name="T5" fmla="*/ 1 h 1141"/>
                  <a:gd name="T6" fmla="*/ 0 w 146"/>
                  <a:gd name="T7" fmla="*/ 1 h 1141"/>
                  <a:gd name="T8" fmla="*/ 0 w 146"/>
                  <a:gd name="T9" fmla="*/ 1 h 1141"/>
                  <a:gd name="T10" fmla="*/ 0 w 146"/>
                  <a:gd name="T11" fmla="*/ 1 h 1141"/>
                  <a:gd name="T12" fmla="*/ 0 w 146"/>
                  <a:gd name="T13" fmla="*/ 1 h 1141"/>
                  <a:gd name="T14" fmla="*/ 0 w 146"/>
                  <a:gd name="T15" fmla="*/ 1 h 1141"/>
                  <a:gd name="T16" fmla="*/ 0 w 146"/>
                  <a:gd name="T17" fmla="*/ 0 h 1141"/>
                  <a:gd name="T18" fmla="*/ 0 w 146"/>
                  <a:gd name="T19" fmla="*/ 1 h 1141"/>
                  <a:gd name="T20" fmla="*/ 0 w 146"/>
                  <a:gd name="T21" fmla="*/ 1 h 1141"/>
                  <a:gd name="T22" fmla="*/ 0 w 146"/>
                  <a:gd name="T23" fmla="*/ 1 h 1141"/>
                  <a:gd name="T24" fmla="*/ 0 w 146"/>
                  <a:gd name="T25" fmla="*/ 1 h 1141"/>
                  <a:gd name="T26" fmla="*/ 0 w 146"/>
                  <a:gd name="T27" fmla="*/ 1 h 1141"/>
                  <a:gd name="T28" fmla="*/ 0 w 146"/>
                  <a:gd name="T29" fmla="*/ 1 h 1141"/>
                  <a:gd name="T30" fmla="*/ 0 w 146"/>
                  <a:gd name="T31" fmla="*/ 1 h 1141"/>
                  <a:gd name="T32" fmla="*/ 0 w 146"/>
                  <a:gd name="T33" fmla="*/ 1 h 1141"/>
                  <a:gd name="T34" fmla="*/ 0 w 146"/>
                  <a:gd name="T35" fmla="*/ 1 h 114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6"/>
                  <a:gd name="T55" fmla="*/ 0 h 1141"/>
                  <a:gd name="T56" fmla="*/ 146 w 146"/>
                  <a:gd name="T57" fmla="*/ 1141 h 114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6" h="1141">
                    <a:moveTo>
                      <a:pt x="12" y="1141"/>
                    </a:moveTo>
                    <a:lnTo>
                      <a:pt x="18" y="993"/>
                    </a:lnTo>
                    <a:lnTo>
                      <a:pt x="27" y="818"/>
                    </a:lnTo>
                    <a:lnTo>
                      <a:pt x="40" y="630"/>
                    </a:lnTo>
                    <a:lnTo>
                      <a:pt x="56" y="444"/>
                    </a:lnTo>
                    <a:lnTo>
                      <a:pt x="75" y="274"/>
                    </a:lnTo>
                    <a:lnTo>
                      <a:pt x="97" y="134"/>
                    </a:lnTo>
                    <a:lnTo>
                      <a:pt x="120" y="38"/>
                    </a:lnTo>
                    <a:lnTo>
                      <a:pt x="146" y="0"/>
                    </a:lnTo>
                    <a:lnTo>
                      <a:pt x="109" y="55"/>
                    </a:lnTo>
                    <a:lnTo>
                      <a:pt x="78" y="159"/>
                    </a:lnTo>
                    <a:lnTo>
                      <a:pt x="53" y="299"/>
                    </a:lnTo>
                    <a:lnTo>
                      <a:pt x="35" y="465"/>
                    </a:lnTo>
                    <a:lnTo>
                      <a:pt x="20" y="644"/>
                    </a:lnTo>
                    <a:lnTo>
                      <a:pt x="11" y="823"/>
                    </a:lnTo>
                    <a:lnTo>
                      <a:pt x="4" y="994"/>
                    </a:lnTo>
                    <a:lnTo>
                      <a:pt x="0" y="1141"/>
                    </a:lnTo>
                    <a:lnTo>
                      <a:pt x="12" y="1141"/>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415" name="Freeform 499"/>
              <p:cNvSpPr>
                <a:spLocks/>
              </p:cNvSpPr>
              <p:nvPr/>
            </p:nvSpPr>
            <p:spPr bwMode="auto">
              <a:xfrm>
                <a:off x="-762" y="2819"/>
                <a:ext cx="23" cy="562"/>
              </a:xfrm>
              <a:custGeom>
                <a:avLst/>
                <a:gdLst>
                  <a:gd name="T0" fmla="*/ 1 w 45"/>
                  <a:gd name="T1" fmla="*/ 0 h 1124"/>
                  <a:gd name="T2" fmla="*/ 1 w 45"/>
                  <a:gd name="T3" fmla="*/ 1 h 1124"/>
                  <a:gd name="T4" fmla="*/ 1 w 45"/>
                  <a:gd name="T5" fmla="*/ 1 h 1124"/>
                  <a:gd name="T6" fmla="*/ 1 w 45"/>
                  <a:gd name="T7" fmla="*/ 1 h 1124"/>
                  <a:gd name="T8" fmla="*/ 0 w 45"/>
                  <a:gd name="T9" fmla="*/ 1 h 1124"/>
                  <a:gd name="T10" fmla="*/ 1 w 45"/>
                  <a:gd name="T11" fmla="*/ 1 h 1124"/>
                  <a:gd name="T12" fmla="*/ 1 w 45"/>
                  <a:gd name="T13" fmla="*/ 1 h 1124"/>
                  <a:gd name="T14" fmla="*/ 1 w 45"/>
                  <a:gd name="T15" fmla="*/ 1 h 1124"/>
                  <a:gd name="T16" fmla="*/ 1 w 45"/>
                  <a:gd name="T17" fmla="*/ 1 h 1124"/>
                  <a:gd name="T18" fmla="*/ 1 w 45"/>
                  <a:gd name="T19" fmla="*/ 1 h 1124"/>
                  <a:gd name="T20" fmla="*/ 1 w 45"/>
                  <a:gd name="T21" fmla="*/ 1 h 1124"/>
                  <a:gd name="T22" fmla="*/ 1 w 45"/>
                  <a:gd name="T23" fmla="*/ 1 h 1124"/>
                  <a:gd name="T24" fmla="*/ 1 w 45"/>
                  <a:gd name="T25" fmla="*/ 1 h 1124"/>
                  <a:gd name="T26" fmla="*/ 1 w 45"/>
                  <a:gd name="T27" fmla="*/ 1 h 1124"/>
                  <a:gd name="T28" fmla="*/ 1 w 45"/>
                  <a:gd name="T29" fmla="*/ 1 h 1124"/>
                  <a:gd name="T30" fmla="*/ 1 w 45"/>
                  <a:gd name="T31" fmla="*/ 1 h 1124"/>
                  <a:gd name="T32" fmla="*/ 1 w 45"/>
                  <a:gd name="T33" fmla="*/ 0 h 112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5"/>
                  <a:gd name="T52" fmla="*/ 0 h 1124"/>
                  <a:gd name="T53" fmla="*/ 45 w 45"/>
                  <a:gd name="T54" fmla="*/ 1124 h 112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5" h="1124">
                    <a:moveTo>
                      <a:pt x="45" y="0"/>
                    </a:moveTo>
                    <a:lnTo>
                      <a:pt x="23" y="42"/>
                    </a:lnTo>
                    <a:lnTo>
                      <a:pt x="9" y="154"/>
                    </a:lnTo>
                    <a:lnTo>
                      <a:pt x="2" y="315"/>
                    </a:lnTo>
                    <a:lnTo>
                      <a:pt x="0" y="503"/>
                    </a:lnTo>
                    <a:lnTo>
                      <a:pt x="1" y="699"/>
                    </a:lnTo>
                    <a:lnTo>
                      <a:pt x="6" y="881"/>
                    </a:lnTo>
                    <a:lnTo>
                      <a:pt x="10" y="1030"/>
                    </a:lnTo>
                    <a:lnTo>
                      <a:pt x="15" y="1124"/>
                    </a:lnTo>
                    <a:lnTo>
                      <a:pt x="17" y="1120"/>
                    </a:lnTo>
                    <a:lnTo>
                      <a:pt x="20" y="1113"/>
                    </a:lnTo>
                    <a:lnTo>
                      <a:pt x="22" y="1106"/>
                    </a:lnTo>
                    <a:lnTo>
                      <a:pt x="24" y="1100"/>
                    </a:lnTo>
                    <a:lnTo>
                      <a:pt x="22" y="856"/>
                    </a:lnTo>
                    <a:lnTo>
                      <a:pt x="28" y="487"/>
                    </a:lnTo>
                    <a:lnTo>
                      <a:pt x="38" y="150"/>
                    </a:lnTo>
                    <a:lnTo>
                      <a:pt x="45" y="0"/>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416" name="Freeform 500"/>
              <p:cNvSpPr>
                <a:spLocks/>
              </p:cNvSpPr>
              <p:nvPr/>
            </p:nvSpPr>
            <p:spPr bwMode="auto">
              <a:xfrm>
                <a:off x="-802" y="2770"/>
                <a:ext cx="44" cy="737"/>
              </a:xfrm>
              <a:custGeom>
                <a:avLst/>
                <a:gdLst>
                  <a:gd name="T0" fmla="*/ 0 w 89"/>
                  <a:gd name="T1" fmla="*/ 1 h 1473"/>
                  <a:gd name="T2" fmla="*/ 0 w 89"/>
                  <a:gd name="T3" fmla="*/ 1 h 1473"/>
                  <a:gd name="T4" fmla="*/ 0 w 89"/>
                  <a:gd name="T5" fmla="*/ 1 h 1473"/>
                  <a:gd name="T6" fmla="*/ 0 w 89"/>
                  <a:gd name="T7" fmla="*/ 1 h 1473"/>
                  <a:gd name="T8" fmla="*/ 0 w 89"/>
                  <a:gd name="T9" fmla="*/ 1 h 1473"/>
                  <a:gd name="T10" fmla="*/ 0 w 89"/>
                  <a:gd name="T11" fmla="*/ 1 h 1473"/>
                  <a:gd name="T12" fmla="*/ 0 w 89"/>
                  <a:gd name="T13" fmla="*/ 1 h 1473"/>
                  <a:gd name="T14" fmla="*/ 0 w 89"/>
                  <a:gd name="T15" fmla="*/ 1 h 1473"/>
                  <a:gd name="T16" fmla="*/ 0 w 89"/>
                  <a:gd name="T17" fmla="*/ 1 h 1473"/>
                  <a:gd name="T18" fmla="*/ 0 w 89"/>
                  <a:gd name="T19" fmla="*/ 0 h 1473"/>
                  <a:gd name="T20" fmla="*/ 0 w 89"/>
                  <a:gd name="T21" fmla="*/ 1 h 1473"/>
                  <a:gd name="T22" fmla="*/ 0 w 89"/>
                  <a:gd name="T23" fmla="*/ 1 h 1473"/>
                  <a:gd name="T24" fmla="*/ 0 w 89"/>
                  <a:gd name="T25" fmla="*/ 1 h 1473"/>
                  <a:gd name="T26" fmla="*/ 0 w 89"/>
                  <a:gd name="T27" fmla="*/ 1 h 1473"/>
                  <a:gd name="T28" fmla="*/ 0 w 89"/>
                  <a:gd name="T29" fmla="*/ 1 h 1473"/>
                  <a:gd name="T30" fmla="*/ 0 w 89"/>
                  <a:gd name="T31" fmla="*/ 1 h 1473"/>
                  <a:gd name="T32" fmla="*/ 0 w 89"/>
                  <a:gd name="T33" fmla="*/ 1 h 1473"/>
                  <a:gd name="T34" fmla="*/ 0 w 89"/>
                  <a:gd name="T35" fmla="*/ 1 h 147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89"/>
                  <a:gd name="T55" fmla="*/ 0 h 1473"/>
                  <a:gd name="T56" fmla="*/ 89 w 89"/>
                  <a:gd name="T57" fmla="*/ 1473 h 147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89" h="1473">
                    <a:moveTo>
                      <a:pt x="83" y="1473"/>
                    </a:moveTo>
                    <a:lnTo>
                      <a:pt x="89" y="1473"/>
                    </a:lnTo>
                    <a:lnTo>
                      <a:pt x="82" y="1289"/>
                    </a:lnTo>
                    <a:lnTo>
                      <a:pt x="74" y="1065"/>
                    </a:lnTo>
                    <a:lnTo>
                      <a:pt x="65" y="822"/>
                    </a:lnTo>
                    <a:lnTo>
                      <a:pt x="56" y="578"/>
                    </a:lnTo>
                    <a:lnTo>
                      <a:pt x="45" y="355"/>
                    </a:lnTo>
                    <a:lnTo>
                      <a:pt x="36" y="170"/>
                    </a:lnTo>
                    <a:lnTo>
                      <a:pt x="26" y="46"/>
                    </a:lnTo>
                    <a:lnTo>
                      <a:pt x="15" y="0"/>
                    </a:lnTo>
                    <a:lnTo>
                      <a:pt x="3" y="47"/>
                    </a:lnTo>
                    <a:lnTo>
                      <a:pt x="0" y="171"/>
                    </a:lnTo>
                    <a:lnTo>
                      <a:pt x="6" y="356"/>
                    </a:lnTo>
                    <a:lnTo>
                      <a:pt x="18" y="579"/>
                    </a:lnTo>
                    <a:lnTo>
                      <a:pt x="33" y="822"/>
                    </a:lnTo>
                    <a:lnTo>
                      <a:pt x="50" y="1065"/>
                    </a:lnTo>
                    <a:lnTo>
                      <a:pt x="68" y="1289"/>
                    </a:lnTo>
                    <a:lnTo>
                      <a:pt x="83" y="1473"/>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417" name="Freeform 501"/>
              <p:cNvSpPr>
                <a:spLocks/>
              </p:cNvSpPr>
              <p:nvPr/>
            </p:nvSpPr>
            <p:spPr bwMode="auto">
              <a:xfrm>
                <a:off x="-1014" y="3308"/>
                <a:ext cx="184" cy="199"/>
              </a:xfrm>
              <a:custGeom>
                <a:avLst/>
                <a:gdLst>
                  <a:gd name="T0" fmla="*/ 1 w 367"/>
                  <a:gd name="T1" fmla="*/ 1 h 397"/>
                  <a:gd name="T2" fmla="*/ 1 w 367"/>
                  <a:gd name="T3" fmla="*/ 1 h 397"/>
                  <a:gd name="T4" fmla="*/ 1 w 367"/>
                  <a:gd name="T5" fmla="*/ 1 h 397"/>
                  <a:gd name="T6" fmla="*/ 1 w 367"/>
                  <a:gd name="T7" fmla="*/ 1 h 397"/>
                  <a:gd name="T8" fmla="*/ 1 w 367"/>
                  <a:gd name="T9" fmla="*/ 1 h 397"/>
                  <a:gd name="T10" fmla="*/ 1 w 367"/>
                  <a:gd name="T11" fmla="*/ 1 h 397"/>
                  <a:gd name="T12" fmla="*/ 1 w 367"/>
                  <a:gd name="T13" fmla="*/ 1 h 397"/>
                  <a:gd name="T14" fmla="*/ 1 w 367"/>
                  <a:gd name="T15" fmla="*/ 1 h 397"/>
                  <a:gd name="T16" fmla="*/ 1 w 367"/>
                  <a:gd name="T17" fmla="*/ 1 h 397"/>
                  <a:gd name="T18" fmla="*/ 1 w 367"/>
                  <a:gd name="T19" fmla="*/ 1 h 397"/>
                  <a:gd name="T20" fmla="*/ 1 w 367"/>
                  <a:gd name="T21" fmla="*/ 1 h 397"/>
                  <a:gd name="T22" fmla="*/ 1 w 367"/>
                  <a:gd name="T23" fmla="*/ 1 h 397"/>
                  <a:gd name="T24" fmla="*/ 1 w 367"/>
                  <a:gd name="T25" fmla="*/ 1 h 397"/>
                  <a:gd name="T26" fmla="*/ 1 w 367"/>
                  <a:gd name="T27" fmla="*/ 1 h 397"/>
                  <a:gd name="T28" fmla="*/ 1 w 367"/>
                  <a:gd name="T29" fmla="*/ 0 h 397"/>
                  <a:gd name="T30" fmla="*/ 1 w 367"/>
                  <a:gd name="T31" fmla="*/ 0 h 397"/>
                  <a:gd name="T32" fmla="*/ 0 w 367"/>
                  <a:gd name="T33" fmla="*/ 1 h 397"/>
                  <a:gd name="T34" fmla="*/ 1 w 367"/>
                  <a:gd name="T35" fmla="*/ 1 h 397"/>
                  <a:gd name="T36" fmla="*/ 1 w 367"/>
                  <a:gd name="T37" fmla="*/ 1 h 397"/>
                  <a:gd name="T38" fmla="*/ 1 w 367"/>
                  <a:gd name="T39" fmla="*/ 1 h 397"/>
                  <a:gd name="T40" fmla="*/ 1 w 367"/>
                  <a:gd name="T41" fmla="*/ 1 h 397"/>
                  <a:gd name="T42" fmla="*/ 1 w 367"/>
                  <a:gd name="T43" fmla="*/ 1 h 397"/>
                  <a:gd name="T44" fmla="*/ 1 w 367"/>
                  <a:gd name="T45" fmla="*/ 1 h 397"/>
                  <a:gd name="T46" fmla="*/ 1 w 367"/>
                  <a:gd name="T47" fmla="*/ 1 h 397"/>
                  <a:gd name="T48" fmla="*/ 1 w 367"/>
                  <a:gd name="T49" fmla="*/ 1 h 397"/>
                  <a:gd name="T50" fmla="*/ 1 w 367"/>
                  <a:gd name="T51" fmla="*/ 1 h 397"/>
                  <a:gd name="T52" fmla="*/ 1 w 367"/>
                  <a:gd name="T53" fmla="*/ 1 h 397"/>
                  <a:gd name="T54" fmla="*/ 1 w 367"/>
                  <a:gd name="T55" fmla="*/ 1 h 397"/>
                  <a:gd name="T56" fmla="*/ 1 w 367"/>
                  <a:gd name="T57" fmla="*/ 1 h 397"/>
                  <a:gd name="T58" fmla="*/ 1 w 367"/>
                  <a:gd name="T59" fmla="*/ 1 h 397"/>
                  <a:gd name="T60" fmla="*/ 1 w 367"/>
                  <a:gd name="T61" fmla="*/ 1 h 397"/>
                  <a:gd name="T62" fmla="*/ 1 w 367"/>
                  <a:gd name="T63" fmla="*/ 1 h 397"/>
                  <a:gd name="T64" fmla="*/ 1 w 367"/>
                  <a:gd name="T65" fmla="*/ 1 h 397"/>
                  <a:gd name="T66" fmla="*/ 1 w 367"/>
                  <a:gd name="T67" fmla="*/ 1 h 39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67"/>
                  <a:gd name="T103" fmla="*/ 0 h 397"/>
                  <a:gd name="T104" fmla="*/ 367 w 367"/>
                  <a:gd name="T105" fmla="*/ 397 h 39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67" h="397">
                    <a:moveTo>
                      <a:pt x="367" y="397"/>
                    </a:moveTo>
                    <a:lnTo>
                      <a:pt x="356" y="337"/>
                    </a:lnTo>
                    <a:lnTo>
                      <a:pt x="344" y="284"/>
                    </a:lnTo>
                    <a:lnTo>
                      <a:pt x="330" y="236"/>
                    </a:lnTo>
                    <a:lnTo>
                      <a:pt x="316" y="192"/>
                    </a:lnTo>
                    <a:lnTo>
                      <a:pt x="301" y="154"/>
                    </a:lnTo>
                    <a:lnTo>
                      <a:pt x="285" y="120"/>
                    </a:lnTo>
                    <a:lnTo>
                      <a:pt x="267" y="91"/>
                    </a:lnTo>
                    <a:lnTo>
                      <a:pt x="247" y="67"/>
                    </a:lnTo>
                    <a:lnTo>
                      <a:pt x="225" y="46"/>
                    </a:lnTo>
                    <a:lnTo>
                      <a:pt x="201" y="30"/>
                    </a:lnTo>
                    <a:lnTo>
                      <a:pt x="175" y="17"/>
                    </a:lnTo>
                    <a:lnTo>
                      <a:pt x="145" y="8"/>
                    </a:lnTo>
                    <a:lnTo>
                      <a:pt x="114" y="2"/>
                    </a:lnTo>
                    <a:lnTo>
                      <a:pt x="79" y="0"/>
                    </a:lnTo>
                    <a:lnTo>
                      <a:pt x="41" y="0"/>
                    </a:lnTo>
                    <a:lnTo>
                      <a:pt x="0" y="3"/>
                    </a:lnTo>
                    <a:lnTo>
                      <a:pt x="49" y="7"/>
                    </a:lnTo>
                    <a:lnTo>
                      <a:pt x="92" y="14"/>
                    </a:lnTo>
                    <a:lnTo>
                      <a:pt x="130" y="24"/>
                    </a:lnTo>
                    <a:lnTo>
                      <a:pt x="163" y="37"/>
                    </a:lnTo>
                    <a:lnTo>
                      <a:pt x="191" y="52"/>
                    </a:lnTo>
                    <a:lnTo>
                      <a:pt x="216" y="70"/>
                    </a:lnTo>
                    <a:lnTo>
                      <a:pt x="237" y="92"/>
                    </a:lnTo>
                    <a:lnTo>
                      <a:pt x="255" y="115"/>
                    </a:lnTo>
                    <a:lnTo>
                      <a:pt x="272" y="143"/>
                    </a:lnTo>
                    <a:lnTo>
                      <a:pt x="284" y="171"/>
                    </a:lnTo>
                    <a:lnTo>
                      <a:pt x="297" y="203"/>
                    </a:lnTo>
                    <a:lnTo>
                      <a:pt x="307" y="237"/>
                    </a:lnTo>
                    <a:lnTo>
                      <a:pt x="318" y="274"/>
                    </a:lnTo>
                    <a:lnTo>
                      <a:pt x="328" y="313"/>
                    </a:lnTo>
                    <a:lnTo>
                      <a:pt x="338" y="353"/>
                    </a:lnTo>
                    <a:lnTo>
                      <a:pt x="349" y="397"/>
                    </a:lnTo>
                    <a:lnTo>
                      <a:pt x="367" y="397"/>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418" name="Freeform 502"/>
              <p:cNvSpPr>
                <a:spLocks/>
              </p:cNvSpPr>
              <p:nvPr/>
            </p:nvSpPr>
            <p:spPr bwMode="auto">
              <a:xfrm>
                <a:off x="-964" y="3132"/>
                <a:ext cx="165" cy="375"/>
              </a:xfrm>
              <a:custGeom>
                <a:avLst/>
                <a:gdLst>
                  <a:gd name="T0" fmla="*/ 1 w 330"/>
                  <a:gd name="T1" fmla="*/ 1 h 749"/>
                  <a:gd name="T2" fmla="*/ 1 w 330"/>
                  <a:gd name="T3" fmla="*/ 1 h 749"/>
                  <a:gd name="T4" fmla="*/ 1 w 330"/>
                  <a:gd name="T5" fmla="*/ 1 h 749"/>
                  <a:gd name="T6" fmla="*/ 1 w 330"/>
                  <a:gd name="T7" fmla="*/ 1 h 749"/>
                  <a:gd name="T8" fmla="*/ 1 w 330"/>
                  <a:gd name="T9" fmla="*/ 1 h 749"/>
                  <a:gd name="T10" fmla="*/ 1 w 330"/>
                  <a:gd name="T11" fmla="*/ 1 h 749"/>
                  <a:gd name="T12" fmla="*/ 1 w 330"/>
                  <a:gd name="T13" fmla="*/ 1 h 749"/>
                  <a:gd name="T14" fmla="*/ 1 w 330"/>
                  <a:gd name="T15" fmla="*/ 1 h 749"/>
                  <a:gd name="T16" fmla="*/ 1 w 330"/>
                  <a:gd name="T17" fmla="*/ 1 h 749"/>
                  <a:gd name="T18" fmla="*/ 1 w 330"/>
                  <a:gd name="T19" fmla="*/ 1 h 749"/>
                  <a:gd name="T20" fmla="*/ 1 w 330"/>
                  <a:gd name="T21" fmla="*/ 1 h 749"/>
                  <a:gd name="T22" fmla="*/ 1 w 330"/>
                  <a:gd name="T23" fmla="*/ 1 h 749"/>
                  <a:gd name="T24" fmla="*/ 1 w 330"/>
                  <a:gd name="T25" fmla="*/ 1 h 749"/>
                  <a:gd name="T26" fmla="*/ 1 w 330"/>
                  <a:gd name="T27" fmla="*/ 1 h 749"/>
                  <a:gd name="T28" fmla="*/ 1 w 330"/>
                  <a:gd name="T29" fmla="*/ 1 h 749"/>
                  <a:gd name="T30" fmla="*/ 1 w 330"/>
                  <a:gd name="T31" fmla="*/ 1 h 749"/>
                  <a:gd name="T32" fmla="*/ 0 w 330"/>
                  <a:gd name="T33" fmla="*/ 0 h 749"/>
                  <a:gd name="T34" fmla="*/ 1 w 330"/>
                  <a:gd name="T35" fmla="*/ 1 h 749"/>
                  <a:gd name="T36" fmla="*/ 1 w 330"/>
                  <a:gd name="T37" fmla="*/ 1 h 749"/>
                  <a:gd name="T38" fmla="*/ 1 w 330"/>
                  <a:gd name="T39" fmla="*/ 1 h 749"/>
                  <a:gd name="T40" fmla="*/ 1 w 330"/>
                  <a:gd name="T41" fmla="*/ 1 h 749"/>
                  <a:gd name="T42" fmla="*/ 1 w 330"/>
                  <a:gd name="T43" fmla="*/ 1 h 749"/>
                  <a:gd name="T44" fmla="*/ 1 w 330"/>
                  <a:gd name="T45" fmla="*/ 1 h 749"/>
                  <a:gd name="T46" fmla="*/ 1 w 330"/>
                  <a:gd name="T47" fmla="*/ 1 h 749"/>
                  <a:gd name="T48" fmla="*/ 1 w 330"/>
                  <a:gd name="T49" fmla="*/ 1 h 749"/>
                  <a:gd name="T50" fmla="*/ 1 w 330"/>
                  <a:gd name="T51" fmla="*/ 1 h 749"/>
                  <a:gd name="T52" fmla="*/ 1 w 330"/>
                  <a:gd name="T53" fmla="*/ 1 h 749"/>
                  <a:gd name="T54" fmla="*/ 1 w 330"/>
                  <a:gd name="T55" fmla="*/ 1 h 749"/>
                  <a:gd name="T56" fmla="*/ 1 w 330"/>
                  <a:gd name="T57" fmla="*/ 1 h 749"/>
                  <a:gd name="T58" fmla="*/ 1 w 330"/>
                  <a:gd name="T59" fmla="*/ 1 h 749"/>
                  <a:gd name="T60" fmla="*/ 1 w 330"/>
                  <a:gd name="T61" fmla="*/ 1 h 749"/>
                  <a:gd name="T62" fmla="*/ 1 w 330"/>
                  <a:gd name="T63" fmla="*/ 1 h 749"/>
                  <a:gd name="T64" fmla="*/ 1 w 330"/>
                  <a:gd name="T65" fmla="*/ 1 h 749"/>
                  <a:gd name="T66" fmla="*/ 1 w 330"/>
                  <a:gd name="T67" fmla="*/ 1 h 74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30"/>
                  <a:gd name="T103" fmla="*/ 0 h 749"/>
                  <a:gd name="T104" fmla="*/ 330 w 330"/>
                  <a:gd name="T105" fmla="*/ 749 h 749"/>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30" h="749">
                    <a:moveTo>
                      <a:pt x="311" y="749"/>
                    </a:moveTo>
                    <a:lnTo>
                      <a:pt x="300" y="693"/>
                    </a:lnTo>
                    <a:lnTo>
                      <a:pt x="289" y="633"/>
                    </a:lnTo>
                    <a:lnTo>
                      <a:pt x="275" y="572"/>
                    </a:lnTo>
                    <a:lnTo>
                      <a:pt x="261" y="510"/>
                    </a:lnTo>
                    <a:lnTo>
                      <a:pt x="245" y="447"/>
                    </a:lnTo>
                    <a:lnTo>
                      <a:pt x="229" y="385"/>
                    </a:lnTo>
                    <a:lnTo>
                      <a:pt x="211" y="325"/>
                    </a:lnTo>
                    <a:lnTo>
                      <a:pt x="191" y="268"/>
                    </a:lnTo>
                    <a:lnTo>
                      <a:pt x="170" y="214"/>
                    </a:lnTo>
                    <a:lnTo>
                      <a:pt x="149" y="163"/>
                    </a:lnTo>
                    <a:lnTo>
                      <a:pt x="126" y="118"/>
                    </a:lnTo>
                    <a:lnTo>
                      <a:pt x="103" y="79"/>
                    </a:lnTo>
                    <a:lnTo>
                      <a:pt x="79" y="47"/>
                    </a:lnTo>
                    <a:lnTo>
                      <a:pt x="54" y="22"/>
                    </a:lnTo>
                    <a:lnTo>
                      <a:pt x="27" y="6"/>
                    </a:lnTo>
                    <a:lnTo>
                      <a:pt x="0" y="0"/>
                    </a:lnTo>
                    <a:lnTo>
                      <a:pt x="24" y="2"/>
                    </a:lnTo>
                    <a:lnTo>
                      <a:pt x="48" y="13"/>
                    </a:lnTo>
                    <a:lnTo>
                      <a:pt x="72" y="33"/>
                    </a:lnTo>
                    <a:lnTo>
                      <a:pt x="96" y="62"/>
                    </a:lnTo>
                    <a:lnTo>
                      <a:pt x="121" y="97"/>
                    </a:lnTo>
                    <a:lnTo>
                      <a:pt x="144" y="140"/>
                    </a:lnTo>
                    <a:lnTo>
                      <a:pt x="167" y="188"/>
                    </a:lnTo>
                    <a:lnTo>
                      <a:pt x="190" y="241"/>
                    </a:lnTo>
                    <a:lnTo>
                      <a:pt x="212" y="299"/>
                    </a:lnTo>
                    <a:lnTo>
                      <a:pt x="232" y="360"/>
                    </a:lnTo>
                    <a:lnTo>
                      <a:pt x="252" y="423"/>
                    </a:lnTo>
                    <a:lnTo>
                      <a:pt x="270" y="489"/>
                    </a:lnTo>
                    <a:lnTo>
                      <a:pt x="288" y="555"/>
                    </a:lnTo>
                    <a:lnTo>
                      <a:pt x="304" y="620"/>
                    </a:lnTo>
                    <a:lnTo>
                      <a:pt x="318" y="686"/>
                    </a:lnTo>
                    <a:lnTo>
                      <a:pt x="330" y="749"/>
                    </a:lnTo>
                    <a:lnTo>
                      <a:pt x="311" y="749"/>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419" name="Freeform 503"/>
              <p:cNvSpPr>
                <a:spLocks/>
              </p:cNvSpPr>
              <p:nvPr/>
            </p:nvSpPr>
            <p:spPr bwMode="auto">
              <a:xfrm>
                <a:off x="-905" y="2983"/>
                <a:ext cx="122" cy="524"/>
              </a:xfrm>
              <a:custGeom>
                <a:avLst/>
                <a:gdLst>
                  <a:gd name="T0" fmla="*/ 1 w 244"/>
                  <a:gd name="T1" fmla="*/ 1 h 1047"/>
                  <a:gd name="T2" fmla="*/ 1 w 244"/>
                  <a:gd name="T3" fmla="*/ 1 h 1047"/>
                  <a:gd name="T4" fmla="*/ 1 w 244"/>
                  <a:gd name="T5" fmla="*/ 1 h 1047"/>
                  <a:gd name="T6" fmla="*/ 1 w 244"/>
                  <a:gd name="T7" fmla="*/ 1 h 1047"/>
                  <a:gd name="T8" fmla="*/ 1 w 244"/>
                  <a:gd name="T9" fmla="*/ 1 h 1047"/>
                  <a:gd name="T10" fmla="*/ 1 w 244"/>
                  <a:gd name="T11" fmla="*/ 1 h 1047"/>
                  <a:gd name="T12" fmla="*/ 1 w 244"/>
                  <a:gd name="T13" fmla="*/ 1 h 1047"/>
                  <a:gd name="T14" fmla="*/ 1 w 244"/>
                  <a:gd name="T15" fmla="*/ 1 h 1047"/>
                  <a:gd name="T16" fmla="*/ 1 w 244"/>
                  <a:gd name="T17" fmla="*/ 1 h 1047"/>
                  <a:gd name="T18" fmla="*/ 1 w 244"/>
                  <a:gd name="T19" fmla="*/ 1 h 1047"/>
                  <a:gd name="T20" fmla="*/ 1 w 244"/>
                  <a:gd name="T21" fmla="*/ 1 h 1047"/>
                  <a:gd name="T22" fmla="*/ 1 w 244"/>
                  <a:gd name="T23" fmla="*/ 1 h 1047"/>
                  <a:gd name="T24" fmla="*/ 1 w 244"/>
                  <a:gd name="T25" fmla="*/ 1 h 1047"/>
                  <a:gd name="T26" fmla="*/ 1 w 244"/>
                  <a:gd name="T27" fmla="*/ 1 h 1047"/>
                  <a:gd name="T28" fmla="*/ 1 w 244"/>
                  <a:gd name="T29" fmla="*/ 1 h 1047"/>
                  <a:gd name="T30" fmla="*/ 1 w 244"/>
                  <a:gd name="T31" fmla="*/ 1 h 1047"/>
                  <a:gd name="T32" fmla="*/ 0 w 244"/>
                  <a:gd name="T33" fmla="*/ 0 h 1047"/>
                  <a:gd name="T34" fmla="*/ 1 w 244"/>
                  <a:gd name="T35" fmla="*/ 1 h 1047"/>
                  <a:gd name="T36" fmla="*/ 1 w 244"/>
                  <a:gd name="T37" fmla="*/ 1 h 1047"/>
                  <a:gd name="T38" fmla="*/ 1 w 244"/>
                  <a:gd name="T39" fmla="*/ 1 h 1047"/>
                  <a:gd name="T40" fmla="*/ 1 w 244"/>
                  <a:gd name="T41" fmla="*/ 1 h 1047"/>
                  <a:gd name="T42" fmla="*/ 1 w 244"/>
                  <a:gd name="T43" fmla="*/ 1 h 1047"/>
                  <a:gd name="T44" fmla="*/ 1 w 244"/>
                  <a:gd name="T45" fmla="*/ 1 h 1047"/>
                  <a:gd name="T46" fmla="*/ 1 w 244"/>
                  <a:gd name="T47" fmla="*/ 1 h 1047"/>
                  <a:gd name="T48" fmla="*/ 1 w 244"/>
                  <a:gd name="T49" fmla="*/ 1 h 1047"/>
                  <a:gd name="T50" fmla="*/ 1 w 244"/>
                  <a:gd name="T51" fmla="*/ 1 h 1047"/>
                  <a:gd name="T52" fmla="*/ 1 w 244"/>
                  <a:gd name="T53" fmla="*/ 1 h 1047"/>
                  <a:gd name="T54" fmla="*/ 1 w 244"/>
                  <a:gd name="T55" fmla="*/ 1 h 1047"/>
                  <a:gd name="T56" fmla="*/ 1 w 244"/>
                  <a:gd name="T57" fmla="*/ 1 h 1047"/>
                  <a:gd name="T58" fmla="*/ 1 w 244"/>
                  <a:gd name="T59" fmla="*/ 1 h 1047"/>
                  <a:gd name="T60" fmla="*/ 1 w 244"/>
                  <a:gd name="T61" fmla="*/ 1 h 1047"/>
                  <a:gd name="T62" fmla="*/ 1 w 244"/>
                  <a:gd name="T63" fmla="*/ 1 h 1047"/>
                  <a:gd name="T64" fmla="*/ 1 w 244"/>
                  <a:gd name="T65" fmla="*/ 1 h 1047"/>
                  <a:gd name="T66" fmla="*/ 1 w 244"/>
                  <a:gd name="T67" fmla="*/ 1 h 1047"/>
                  <a:gd name="T68" fmla="*/ 1 w 244"/>
                  <a:gd name="T69" fmla="*/ 1 h 1047"/>
                  <a:gd name="T70" fmla="*/ 1 w 244"/>
                  <a:gd name="T71" fmla="*/ 1 h 1047"/>
                  <a:gd name="T72" fmla="*/ 1 w 244"/>
                  <a:gd name="T73" fmla="*/ 1 h 104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44"/>
                  <a:gd name="T112" fmla="*/ 0 h 1047"/>
                  <a:gd name="T113" fmla="*/ 244 w 244"/>
                  <a:gd name="T114" fmla="*/ 1047 h 104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44" h="1047">
                    <a:moveTo>
                      <a:pt x="231" y="1047"/>
                    </a:moveTo>
                    <a:lnTo>
                      <a:pt x="223" y="977"/>
                    </a:lnTo>
                    <a:lnTo>
                      <a:pt x="212" y="901"/>
                    </a:lnTo>
                    <a:lnTo>
                      <a:pt x="202" y="820"/>
                    </a:lnTo>
                    <a:lnTo>
                      <a:pt x="190" y="736"/>
                    </a:lnTo>
                    <a:lnTo>
                      <a:pt x="178" y="651"/>
                    </a:lnTo>
                    <a:lnTo>
                      <a:pt x="164" y="566"/>
                    </a:lnTo>
                    <a:lnTo>
                      <a:pt x="150" y="482"/>
                    </a:lnTo>
                    <a:lnTo>
                      <a:pt x="135" y="400"/>
                    </a:lnTo>
                    <a:lnTo>
                      <a:pt x="119" y="323"/>
                    </a:lnTo>
                    <a:lnTo>
                      <a:pt x="103" y="250"/>
                    </a:lnTo>
                    <a:lnTo>
                      <a:pt x="87" y="183"/>
                    </a:lnTo>
                    <a:lnTo>
                      <a:pt x="69" y="126"/>
                    </a:lnTo>
                    <a:lnTo>
                      <a:pt x="52" y="77"/>
                    </a:lnTo>
                    <a:lnTo>
                      <a:pt x="35" y="38"/>
                    </a:lnTo>
                    <a:lnTo>
                      <a:pt x="17" y="13"/>
                    </a:lnTo>
                    <a:lnTo>
                      <a:pt x="0" y="0"/>
                    </a:lnTo>
                    <a:lnTo>
                      <a:pt x="22" y="6"/>
                    </a:lnTo>
                    <a:lnTo>
                      <a:pt x="43" y="25"/>
                    </a:lnTo>
                    <a:lnTo>
                      <a:pt x="62" y="59"/>
                    </a:lnTo>
                    <a:lnTo>
                      <a:pt x="81" y="105"/>
                    </a:lnTo>
                    <a:lnTo>
                      <a:pt x="99" y="160"/>
                    </a:lnTo>
                    <a:lnTo>
                      <a:pt x="117" y="226"/>
                    </a:lnTo>
                    <a:lnTo>
                      <a:pt x="134" y="298"/>
                    </a:lnTo>
                    <a:lnTo>
                      <a:pt x="149" y="377"/>
                    </a:lnTo>
                    <a:lnTo>
                      <a:pt x="164" y="460"/>
                    </a:lnTo>
                    <a:lnTo>
                      <a:pt x="178" y="546"/>
                    </a:lnTo>
                    <a:lnTo>
                      <a:pt x="191" y="634"/>
                    </a:lnTo>
                    <a:lnTo>
                      <a:pt x="204" y="722"/>
                    </a:lnTo>
                    <a:lnTo>
                      <a:pt x="216" y="809"/>
                    </a:lnTo>
                    <a:lnTo>
                      <a:pt x="226" y="893"/>
                    </a:lnTo>
                    <a:lnTo>
                      <a:pt x="235" y="974"/>
                    </a:lnTo>
                    <a:lnTo>
                      <a:pt x="244" y="1047"/>
                    </a:lnTo>
                    <a:lnTo>
                      <a:pt x="242" y="1047"/>
                    </a:lnTo>
                    <a:lnTo>
                      <a:pt x="236" y="1047"/>
                    </a:lnTo>
                    <a:lnTo>
                      <a:pt x="232" y="1047"/>
                    </a:lnTo>
                    <a:lnTo>
                      <a:pt x="231" y="1047"/>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420" name="Freeform 504"/>
              <p:cNvSpPr>
                <a:spLocks/>
              </p:cNvSpPr>
              <p:nvPr/>
            </p:nvSpPr>
            <p:spPr bwMode="auto">
              <a:xfrm>
                <a:off x="-858" y="2886"/>
                <a:ext cx="90" cy="621"/>
              </a:xfrm>
              <a:custGeom>
                <a:avLst/>
                <a:gdLst>
                  <a:gd name="T0" fmla="*/ 1 w 179"/>
                  <a:gd name="T1" fmla="*/ 1 h 1240"/>
                  <a:gd name="T2" fmla="*/ 1 w 179"/>
                  <a:gd name="T3" fmla="*/ 1 h 1240"/>
                  <a:gd name="T4" fmla="*/ 1 w 179"/>
                  <a:gd name="T5" fmla="*/ 1 h 1240"/>
                  <a:gd name="T6" fmla="*/ 1 w 179"/>
                  <a:gd name="T7" fmla="*/ 1 h 1240"/>
                  <a:gd name="T8" fmla="*/ 1 w 179"/>
                  <a:gd name="T9" fmla="*/ 1 h 1240"/>
                  <a:gd name="T10" fmla="*/ 1 w 179"/>
                  <a:gd name="T11" fmla="*/ 1 h 1240"/>
                  <a:gd name="T12" fmla="*/ 1 w 179"/>
                  <a:gd name="T13" fmla="*/ 1 h 1240"/>
                  <a:gd name="T14" fmla="*/ 1 w 179"/>
                  <a:gd name="T15" fmla="*/ 1 h 1240"/>
                  <a:gd name="T16" fmla="*/ 0 w 179"/>
                  <a:gd name="T17" fmla="*/ 0 h 1240"/>
                  <a:gd name="T18" fmla="*/ 1 w 179"/>
                  <a:gd name="T19" fmla="*/ 1 h 1240"/>
                  <a:gd name="T20" fmla="*/ 1 w 179"/>
                  <a:gd name="T21" fmla="*/ 1 h 1240"/>
                  <a:gd name="T22" fmla="*/ 1 w 179"/>
                  <a:gd name="T23" fmla="*/ 1 h 1240"/>
                  <a:gd name="T24" fmla="*/ 1 w 179"/>
                  <a:gd name="T25" fmla="*/ 1 h 1240"/>
                  <a:gd name="T26" fmla="*/ 1 w 179"/>
                  <a:gd name="T27" fmla="*/ 1 h 1240"/>
                  <a:gd name="T28" fmla="*/ 1 w 179"/>
                  <a:gd name="T29" fmla="*/ 1 h 1240"/>
                  <a:gd name="T30" fmla="*/ 1 w 179"/>
                  <a:gd name="T31" fmla="*/ 1 h 1240"/>
                  <a:gd name="T32" fmla="*/ 1 w 179"/>
                  <a:gd name="T33" fmla="*/ 1 h 1240"/>
                  <a:gd name="T34" fmla="*/ 1 w 179"/>
                  <a:gd name="T35" fmla="*/ 1 h 124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79"/>
                  <a:gd name="T55" fmla="*/ 0 h 1240"/>
                  <a:gd name="T56" fmla="*/ 179 w 179"/>
                  <a:gd name="T57" fmla="*/ 1240 h 124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79" h="1240">
                    <a:moveTo>
                      <a:pt x="166" y="1240"/>
                    </a:moveTo>
                    <a:lnTo>
                      <a:pt x="149" y="1072"/>
                    </a:lnTo>
                    <a:lnTo>
                      <a:pt x="130" y="879"/>
                    </a:lnTo>
                    <a:lnTo>
                      <a:pt x="107" y="673"/>
                    </a:lnTo>
                    <a:lnTo>
                      <a:pt x="83" y="471"/>
                    </a:lnTo>
                    <a:lnTo>
                      <a:pt x="60" y="289"/>
                    </a:lnTo>
                    <a:lnTo>
                      <a:pt x="37" y="139"/>
                    </a:lnTo>
                    <a:lnTo>
                      <a:pt x="16" y="38"/>
                    </a:lnTo>
                    <a:lnTo>
                      <a:pt x="0" y="0"/>
                    </a:lnTo>
                    <a:lnTo>
                      <a:pt x="26" y="35"/>
                    </a:lnTo>
                    <a:lnTo>
                      <a:pt x="53" y="135"/>
                    </a:lnTo>
                    <a:lnTo>
                      <a:pt x="79" y="285"/>
                    </a:lnTo>
                    <a:lnTo>
                      <a:pt x="103" y="468"/>
                    </a:lnTo>
                    <a:lnTo>
                      <a:pt x="126" y="671"/>
                    </a:lnTo>
                    <a:lnTo>
                      <a:pt x="147" y="877"/>
                    </a:lnTo>
                    <a:lnTo>
                      <a:pt x="166" y="1072"/>
                    </a:lnTo>
                    <a:lnTo>
                      <a:pt x="179" y="1240"/>
                    </a:lnTo>
                    <a:lnTo>
                      <a:pt x="166" y="1240"/>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421" name="Freeform 505"/>
              <p:cNvSpPr>
                <a:spLocks/>
              </p:cNvSpPr>
              <p:nvPr/>
            </p:nvSpPr>
            <p:spPr bwMode="auto">
              <a:xfrm>
                <a:off x="-1052" y="2795"/>
                <a:ext cx="193" cy="94"/>
              </a:xfrm>
              <a:custGeom>
                <a:avLst/>
                <a:gdLst>
                  <a:gd name="T0" fmla="*/ 1 w 386"/>
                  <a:gd name="T1" fmla="*/ 1 h 187"/>
                  <a:gd name="T2" fmla="*/ 1 w 386"/>
                  <a:gd name="T3" fmla="*/ 1 h 187"/>
                  <a:gd name="T4" fmla="*/ 1 w 386"/>
                  <a:gd name="T5" fmla="*/ 1 h 187"/>
                  <a:gd name="T6" fmla="*/ 1 w 386"/>
                  <a:gd name="T7" fmla="*/ 1 h 187"/>
                  <a:gd name="T8" fmla="*/ 1 w 386"/>
                  <a:gd name="T9" fmla="*/ 1 h 187"/>
                  <a:gd name="T10" fmla="*/ 1 w 386"/>
                  <a:gd name="T11" fmla="*/ 1 h 187"/>
                  <a:gd name="T12" fmla="*/ 1 w 386"/>
                  <a:gd name="T13" fmla="*/ 1 h 187"/>
                  <a:gd name="T14" fmla="*/ 1 w 386"/>
                  <a:gd name="T15" fmla="*/ 0 h 187"/>
                  <a:gd name="T16" fmla="*/ 1 w 386"/>
                  <a:gd name="T17" fmla="*/ 1 h 187"/>
                  <a:gd name="T18" fmla="*/ 1 w 386"/>
                  <a:gd name="T19" fmla="*/ 1 h 187"/>
                  <a:gd name="T20" fmla="*/ 1 w 386"/>
                  <a:gd name="T21" fmla="*/ 1 h 187"/>
                  <a:gd name="T22" fmla="*/ 1 w 386"/>
                  <a:gd name="T23" fmla="*/ 1 h 187"/>
                  <a:gd name="T24" fmla="*/ 1 w 386"/>
                  <a:gd name="T25" fmla="*/ 1 h 187"/>
                  <a:gd name="T26" fmla="*/ 1 w 386"/>
                  <a:gd name="T27" fmla="*/ 1 h 187"/>
                  <a:gd name="T28" fmla="*/ 1 w 386"/>
                  <a:gd name="T29" fmla="*/ 1 h 187"/>
                  <a:gd name="T30" fmla="*/ 1 w 386"/>
                  <a:gd name="T31" fmla="*/ 1 h 187"/>
                  <a:gd name="T32" fmla="*/ 0 w 386"/>
                  <a:gd name="T33" fmla="*/ 1 h 187"/>
                  <a:gd name="T34" fmla="*/ 1 w 386"/>
                  <a:gd name="T35" fmla="*/ 1 h 187"/>
                  <a:gd name="T36" fmla="*/ 1 w 386"/>
                  <a:gd name="T37" fmla="*/ 1 h 187"/>
                  <a:gd name="T38" fmla="*/ 1 w 386"/>
                  <a:gd name="T39" fmla="*/ 1 h 187"/>
                  <a:gd name="T40" fmla="*/ 1 w 386"/>
                  <a:gd name="T41" fmla="*/ 1 h 187"/>
                  <a:gd name="T42" fmla="*/ 1 w 386"/>
                  <a:gd name="T43" fmla="*/ 1 h 187"/>
                  <a:gd name="T44" fmla="*/ 1 w 386"/>
                  <a:gd name="T45" fmla="*/ 1 h 187"/>
                  <a:gd name="T46" fmla="*/ 1 w 386"/>
                  <a:gd name="T47" fmla="*/ 1 h 187"/>
                  <a:gd name="T48" fmla="*/ 1 w 386"/>
                  <a:gd name="T49" fmla="*/ 1 h 187"/>
                  <a:gd name="T50" fmla="*/ 1 w 386"/>
                  <a:gd name="T51" fmla="*/ 1 h 187"/>
                  <a:gd name="T52" fmla="*/ 1 w 386"/>
                  <a:gd name="T53" fmla="*/ 1 h 187"/>
                  <a:gd name="T54" fmla="*/ 1 w 386"/>
                  <a:gd name="T55" fmla="*/ 1 h 187"/>
                  <a:gd name="T56" fmla="*/ 1 w 386"/>
                  <a:gd name="T57" fmla="*/ 1 h 187"/>
                  <a:gd name="T58" fmla="*/ 1 w 386"/>
                  <a:gd name="T59" fmla="*/ 1 h 187"/>
                  <a:gd name="T60" fmla="*/ 1 w 386"/>
                  <a:gd name="T61" fmla="*/ 1 h 187"/>
                  <a:gd name="T62" fmla="*/ 1 w 386"/>
                  <a:gd name="T63" fmla="*/ 1 h 187"/>
                  <a:gd name="T64" fmla="*/ 1 w 386"/>
                  <a:gd name="T65" fmla="*/ 1 h 18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86"/>
                  <a:gd name="T100" fmla="*/ 0 h 187"/>
                  <a:gd name="T101" fmla="*/ 386 w 386"/>
                  <a:gd name="T102" fmla="*/ 187 h 18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86" h="187">
                    <a:moveTo>
                      <a:pt x="386" y="167"/>
                    </a:moveTo>
                    <a:lnTo>
                      <a:pt x="377" y="119"/>
                    </a:lnTo>
                    <a:lnTo>
                      <a:pt x="361" y="80"/>
                    </a:lnTo>
                    <a:lnTo>
                      <a:pt x="339" y="49"/>
                    </a:lnTo>
                    <a:lnTo>
                      <a:pt x="311" y="26"/>
                    </a:lnTo>
                    <a:lnTo>
                      <a:pt x="282" y="11"/>
                    </a:lnTo>
                    <a:lnTo>
                      <a:pt x="248" y="2"/>
                    </a:lnTo>
                    <a:lnTo>
                      <a:pt x="214" y="0"/>
                    </a:lnTo>
                    <a:lnTo>
                      <a:pt x="178" y="3"/>
                    </a:lnTo>
                    <a:lnTo>
                      <a:pt x="143" y="12"/>
                    </a:lnTo>
                    <a:lnTo>
                      <a:pt x="110" y="26"/>
                    </a:lnTo>
                    <a:lnTo>
                      <a:pt x="79" y="44"/>
                    </a:lnTo>
                    <a:lnTo>
                      <a:pt x="52" y="67"/>
                    </a:lnTo>
                    <a:lnTo>
                      <a:pt x="29" y="93"/>
                    </a:lnTo>
                    <a:lnTo>
                      <a:pt x="13" y="122"/>
                    </a:lnTo>
                    <a:lnTo>
                      <a:pt x="3" y="154"/>
                    </a:lnTo>
                    <a:lnTo>
                      <a:pt x="0" y="187"/>
                    </a:lnTo>
                    <a:lnTo>
                      <a:pt x="7" y="158"/>
                    </a:lnTo>
                    <a:lnTo>
                      <a:pt x="20" y="131"/>
                    </a:lnTo>
                    <a:lnTo>
                      <a:pt x="37" y="106"/>
                    </a:lnTo>
                    <a:lnTo>
                      <a:pt x="59" y="82"/>
                    </a:lnTo>
                    <a:lnTo>
                      <a:pt x="85" y="62"/>
                    </a:lnTo>
                    <a:lnTo>
                      <a:pt x="112" y="46"/>
                    </a:lnTo>
                    <a:lnTo>
                      <a:pt x="142" y="32"/>
                    </a:lnTo>
                    <a:lnTo>
                      <a:pt x="173" y="24"/>
                    </a:lnTo>
                    <a:lnTo>
                      <a:pt x="205" y="19"/>
                    </a:lnTo>
                    <a:lnTo>
                      <a:pt x="237" y="21"/>
                    </a:lnTo>
                    <a:lnTo>
                      <a:pt x="268" y="28"/>
                    </a:lnTo>
                    <a:lnTo>
                      <a:pt x="298" y="41"/>
                    </a:lnTo>
                    <a:lnTo>
                      <a:pt x="324" y="62"/>
                    </a:lnTo>
                    <a:lnTo>
                      <a:pt x="350" y="88"/>
                    </a:lnTo>
                    <a:lnTo>
                      <a:pt x="370" y="124"/>
                    </a:lnTo>
                    <a:lnTo>
                      <a:pt x="386" y="167"/>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422" name="Freeform 506"/>
              <p:cNvSpPr>
                <a:spLocks/>
              </p:cNvSpPr>
              <p:nvPr/>
            </p:nvSpPr>
            <p:spPr bwMode="auto">
              <a:xfrm>
                <a:off x="-1134" y="2936"/>
                <a:ext cx="241" cy="115"/>
              </a:xfrm>
              <a:custGeom>
                <a:avLst/>
                <a:gdLst>
                  <a:gd name="T0" fmla="*/ 1 w 481"/>
                  <a:gd name="T1" fmla="*/ 1 h 230"/>
                  <a:gd name="T2" fmla="*/ 1 w 481"/>
                  <a:gd name="T3" fmla="*/ 1 h 230"/>
                  <a:gd name="T4" fmla="*/ 1 w 481"/>
                  <a:gd name="T5" fmla="*/ 1 h 230"/>
                  <a:gd name="T6" fmla="*/ 1 w 481"/>
                  <a:gd name="T7" fmla="*/ 1 h 230"/>
                  <a:gd name="T8" fmla="*/ 1 w 481"/>
                  <a:gd name="T9" fmla="*/ 1 h 230"/>
                  <a:gd name="T10" fmla="*/ 1 w 481"/>
                  <a:gd name="T11" fmla="*/ 1 h 230"/>
                  <a:gd name="T12" fmla="*/ 1 w 481"/>
                  <a:gd name="T13" fmla="*/ 1 h 230"/>
                  <a:gd name="T14" fmla="*/ 1 w 481"/>
                  <a:gd name="T15" fmla="*/ 0 h 230"/>
                  <a:gd name="T16" fmla="*/ 1 w 481"/>
                  <a:gd name="T17" fmla="*/ 1 h 230"/>
                  <a:gd name="T18" fmla="*/ 1 w 481"/>
                  <a:gd name="T19" fmla="*/ 1 h 230"/>
                  <a:gd name="T20" fmla="*/ 1 w 481"/>
                  <a:gd name="T21" fmla="*/ 1 h 230"/>
                  <a:gd name="T22" fmla="*/ 1 w 481"/>
                  <a:gd name="T23" fmla="*/ 1 h 230"/>
                  <a:gd name="T24" fmla="*/ 1 w 481"/>
                  <a:gd name="T25" fmla="*/ 1 h 230"/>
                  <a:gd name="T26" fmla="*/ 1 w 481"/>
                  <a:gd name="T27" fmla="*/ 1 h 230"/>
                  <a:gd name="T28" fmla="*/ 1 w 481"/>
                  <a:gd name="T29" fmla="*/ 1 h 230"/>
                  <a:gd name="T30" fmla="*/ 1 w 481"/>
                  <a:gd name="T31" fmla="*/ 1 h 230"/>
                  <a:gd name="T32" fmla="*/ 0 w 481"/>
                  <a:gd name="T33" fmla="*/ 1 h 230"/>
                  <a:gd name="T34" fmla="*/ 1 w 481"/>
                  <a:gd name="T35" fmla="*/ 1 h 230"/>
                  <a:gd name="T36" fmla="*/ 1 w 481"/>
                  <a:gd name="T37" fmla="*/ 1 h 230"/>
                  <a:gd name="T38" fmla="*/ 1 w 481"/>
                  <a:gd name="T39" fmla="*/ 1 h 230"/>
                  <a:gd name="T40" fmla="*/ 1 w 481"/>
                  <a:gd name="T41" fmla="*/ 1 h 230"/>
                  <a:gd name="T42" fmla="*/ 1 w 481"/>
                  <a:gd name="T43" fmla="*/ 1 h 230"/>
                  <a:gd name="T44" fmla="*/ 1 w 481"/>
                  <a:gd name="T45" fmla="*/ 1 h 230"/>
                  <a:gd name="T46" fmla="*/ 1 w 481"/>
                  <a:gd name="T47" fmla="*/ 1 h 230"/>
                  <a:gd name="T48" fmla="*/ 1 w 481"/>
                  <a:gd name="T49" fmla="*/ 1 h 230"/>
                  <a:gd name="T50" fmla="*/ 1 w 481"/>
                  <a:gd name="T51" fmla="*/ 1 h 230"/>
                  <a:gd name="T52" fmla="*/ 1 w 481"/>
                  <a:gd name="T53" fmla="*/ 1 h 230"/>
                  <a:gd name="T54" fmla="*/ 1 w 481"/>
                  <a:gd name="T55" fmla="*/ 1 h 230"/>
                  <a:gd name="T56" fmla="*/ 1 w 481"/>
                  <a:gd name="T57" fmla="*/ 1 h 230"/>
                  <a:gd name="T58" fmla="*/ 1 w 481"/>
                  <a:gd name="T59" fmla="*/ 1 h 230"/>
                  <a:gd name="T60" fmla="*/ 1 w 481"/>
                  <a:gd name="T61" fmla="*/ 1 h 230"/>
                  <a:gd name="T62" fmla="*/ 1 w 481"/>
                  <a:gd name="T63" fmla="*/ 1 h 230"/>
                  <a:gd name="T64" fmla="*/ 1 w 481"/>
                  <a:gd name="T65" fmla="*/ 1 h 23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481"/>
                  <a:gd name="T100" fmla="*/ 0 h 230"/>
                  <a:gd name="T101" fmla="*/ 481 w 481"/>
                  <a:gd name="T102" fmla="*/ 230 h 23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481" h="230">
                    <a:moveTo>
                      <a:pt x="481" y="190"/>
                    </a:moveTo>
                    <a:lnTo>
                      <a:pt x="457" y="139"/>
                    </a:lnTo>
                    <a:lnTo>
                      <a:pt x="431" y="96"/>
                    </a:lnTo>
                    <a:lnTo>
                      <a:pt x="400" y="62"/>
                    </a:lnTo>
                    <a:lnTo>
                      <a:pt x="367" y="35"/>
                    </a:lnTo>
                    <a:lnTo>
                      <a:pt x="332" y="17"/>
                    </a:lnTo>
                    <a:lnTo>
                      <a:pt x="296" y="4"/>
                    </a:lnTo>
                    <a:lnTo>
                      <a:pt x="259" y="0"/>
                    </a:lnTo>
                    <a:lnTo>
                      <a:pt x="222" y="2"/>
                    </a:lnTo>
                    <a:lnTo>
                      <a:pt x="186" y="11"/>
                    </a:lnTo>
                    <a:lnTo>
                      <a:pt x="151" y="25"/>
                    </a:lnTo>
                    <a:lnTo>
                      <a:pt x="118" y="46"/>
                    </a:lnTo>
                    <a:lnTo>
                      <a:pt x="87" y="72"/>
                    </a:lnTo>
                    <a:lnTo>
                      <a:pt x="60" y="104"/>
                    </a:lnTo>
                    <a:lnTo>
                      <a:pt x="36" y="141"/>
                    </a:lnTo>
                    <a:lnTo>
                      <a:pt x="15" y="184"/>
                    </a:lnTo>
                    <a:lnTo>
                      <a:pt x="0" y="230"/>
                    </a:lnTo>
                    <a:lnTo>
                      <a:pt x="18" y="189"/>
                    </a:lnTo>
                    <a:lnTo>
                      <a:pt x="39" y="152"/>
                    </a:lnTo>
                    <a:lnTo>
                      <a:pt x="64" y="119"/>
                    </a:lnTo>
                    <a:lnTo>
                      <a:pt x="91" y="92"/>
                    </a:lnTo>
                    <a:lnTo>
                      <a:pt x="121" y="69"/>
                    </a:lnTo>
                    <a:lnTo>
                      <a:pt x="153" y="51"/>
                    </a:lnTo>
                    <a:lnTo>
                      <a:pt x="185" y="39"/>
                    </a:lnTo>
                    <a:lnTo>
                      <a:pt x="220" y="32"/>
                    </a:lnTo>
                    <a:lnTo>
                      <a:pt x="254" y="31"/>
                    </a:lnTo>
                    <a:lnTo>
                      <a:pt x="290" y="34"/>
                    </a:lnTo>
                    <a:lnTo>
                      <a:pt x="325" y="45"/>
                    </a:lnTo>
                    <a:lnTo>
                      <a:pt x="359" y="61"/>
                    </a:lnTo>
                    <a:lnTo>
                      <a:pt x="392" y="84"/>
                    </a:lnTo>
                    <a:lnTo>
                      <a:pt x="424" y="113"/>
                    </a:lnTo>
                    <a:lnTo>
                      <a:pt x="454" y="147"/>
                    </a:lnTo>
                    <a:lnTo>
                      <a:pt x="481" y="190"/>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423" name="Freeform 507"/>
              <p:cNvSpPr>
                <a:spLocks/>
              </p:cNvSpPr>
              <p:nvPr/>
            </p:nvSpPr>
            <p:spPr bwMode="auto">
              <a:xfrm>
                <a:off x="-1086" y="3120"/>
                <a:ext cx="117" cy="125"/>
              </a:xfrm>
              <a:custGeom>
                <a:avLst/>
                <a:gdLst>
                  <a:gd name="T0" fmla="*/ 1 w 232"/>
                  <a:gd name="T1" fmla="*/ 0 h 251"/>
                  <a:gd name="T2" fmla="*/ 1 w 232"/>
                  <a:gd name="T3" fmla="*/ 0 h 251"/>
                  <a:gd name="T4" fmla="*/ 1 w 232"/>
                  <a:gd name="T5" fmla="*/ 0 h 251"/>
                  <a:gd name="T6" fmla="*/ 1 w 232"/>
                  <a:gd name="T7" fmla="*/ 0 h 251"/>
                  <a:gd name="T8" fmla="*/ 1 w 232"/>
                  <a:gd name="T9" fmla="*/ 0 h 251"/>
                  <a:gd name="T10" fmla="*/ 1 w 232"/>
                  <a:gd name="T11" fmla="*/ 0 h 251"/>
                  <a:gd name="T12" fmla="*/ 1 w 232"/>
                  <a:gd name="T13" fmla="*/ 0 h 251"/>
                  <a:gd name="T14" fmla="*/ 1 w 232"/>
                  <a:gd name="T15" fmla="*/ 0 h 251"/>
                  <a:gd name="T16" fmla="*/ 1 w 232"/>
                  <a:gd name="T17" fmla="*/ 0 h 251"/>
                  <a:gd name="T18" fmla="*/ 1 w 232"/>
                  <a:gd name="T19" fmla="*/ 0 h 251"/>
                  <a:gd name="T20" fmla="*/ 1 w 232"/>
                  <a:gd name="T21" fmla="*/ 0 h 251"/>
                  <a:gd name="T22" fmla="*/ 1 w 232"/>
                  <a:gd name="T23" fmla="*/ 0 h 251"/>
                  <a:gd name="T24" fmla="*/ 1 w 232"/>
                  <a:gd name="T25" fmla="*/ 0 h 251"/>
                  <a:gd name="T26" fmla="*/ 0 w 232"/>
                  <a:gd name="T27" fmla="*/ 0 h 251"/>
                  <a:gd name="T28" fmla="*/ 1 w 232"/>
                  <a:gd name="T29" fmla="*/ 0 h 251"/>
                  <a:gd name="T30" fmla="*/ 1 w 232"/>
                  <a:gd name="T31" fmla="*/ 0 h 251"/>
                  <a:gd name="T32" fmla="*/ 1 w 232"/>
                  <a:gd name="T33" fmla="*/ 0 h 251"/>
                  <a:gd name="T34" fmla="*/ 1 w 232"/>
                  <a:gd name="T35" fmla="*/ 0 h 251"/>
                  <a:gd name="T36" fmla="*/ 1 w 232"/>
                  <a:gd name="T37" fmla="*/ 0 h 251"/>
                  <a:gd name="T38" fmla="*/ 1 w 232"/>
                  <a:gd name="T39" fmla="*/ 0 h 251"/>
                  <a:gd name="T40" fmla="*/ 1 w 232"/>
                  <a:gd name="T41" fmla="*/ 0 h 251"/>
                  <a:gd name="T42" fmla="*/ 1 w 232"/>
                  <a:gd name="T43" fmla="*/ 0 h 251"/>
                  <a:gd name="T44" fmla="*/ 1 w 232"/>
                  <a:gd name="T45" fmla="*/ 0 h 251"/>
                  <a:gd name="T46" fmla="*/ 1 w 232"/>
                  <a:gd name="T47" fmla="*/ 0 h 251"/>
                  <a:gd name="T48" fmla="*/ 1 w 232"/>
                  <a:gd name="T49" fmla="*/ 0 h 251"/>
                  <a:gd name="T50" fmla="*/ 1 w 232"/>
                  <a:gd name="T51" fmla="*/ 0 h 251"/>
                  <a:gd name="T52" fmla="*/ 1 w 232"/>
                  <a:gd name="T53" fmla="*/ 0 h 251"/>
                  <a:gd name="T54" fmla="*/ 1 w 232"/>
                  <a:gd name="T55" fmla="*/ 0 h 251"/>
                  <a:gd name="T56" fmla="*/ 1 w 232"/>
                  <a:gd name="T57" fmla="*/ 0 h 251"/>
                  <a:gd name="T58" fmla="*/ 1 w 232"/>
                  <a:gd name="T59" fmla="*/ 0 h 251"/>
                  <a:gd name="T60" fmla="*/ 1 w 232"/>
                  <a:gd name="T61" fmla="*/ 0 h 251"/>
                  <a:gd name="T62" fmla="*/ 1 w 232"/>
                  <a:gd name="T63" fmla="*/ 0 h 251"/>
                  <a:gd name="T64" fmla="*/ 1 w 232"/>
                  <a:gd name="T65" fmla="*/ 0 h 25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32"/>
                  <a:gd name="T100" fmla="*/ 0 h 251"/>
                  <a:gd name="T101" fmla="*/ 232 w 232"/>
                  <a:gd name="T102" fmla="*/ 251 h 25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32" h="251">
                    <a:moveTo>
                      <a:pt x="232" y="25"/>
                    </a:moveTo>
                    <a:lnTo>
                      <a:pt x="214" y="12"/>
                    </a:lnTo>
                    <a:lnTo>
                      <a:pt x="193" y="4"/>
                    </a:lnTo>
                    <a:lnTo>
                      <a:pt x="170" y="0"/>
                    </a:lnTo>
                    <a:lnTo>
                      <a:pt x="147" y="1"/>
                    </a:lnTo>
                    <a:lnTo>
                      <a:pt x="122" y="7"/>
                    </a:lnTo>
                    <a:lnTo>
                      <a:pt x="98" y="16"/>
                    </a:lnTo>
                    <a:lnTo>
                      <a:pt x="74" y="30"/>
                    </a:lnTo>
                    <a:lnTo>
                      <a:pt x="54" y="46"/>
                    </a:lnTo>
                    <a:lnTo>
                      <a:pt x="34" y="65"/>
                    </a:lnTo>
                    <a:lnTo>
                      <a:pt x="19" y="87"/>
                    </a:lnTo>
                    <a:lnTo>
                      <a:pt x="8" y="111"/>
                    </a:lnTo>
                    <a:lnTo>
                      <a:pt x="1" y="136"/>
                    </a:lnTo>
                    <a:lnTo>
                      <a:pt x="0" y="164"/>
                    </a:lnTo>
                    <a:lnTo>
                      <a:pt x="5" y="192"/>
                    </a:lnTo>
                    <a:lnTo>
                      <a:pt x="17" y="221"/>
                    </a:lnTo>
                    <a:lnTo>
                      <a:pt x="38" y="251"/>
                    </a:lnTo>
                    <a:lnTo>
                      <a:pt x="21" y="224"/>
                    </a:lnTo>
                    <a:lnTo>
                      <a:pt x="12" y="197"/>
                    </a:lnTo>
                    <a:lnTo>
                      <a:pt x="8" y="172"/>
                    </a:lnTo>
                    <a:lnTo>
                      <a:pt x="9" y="148"/>
                    </a:lnTo>
                    <a:lnTo>
                      <a:pt x="13" y="126"/>
                    </a:lnTo>
                    <a:lnTo>
                      <a:pt x="23" y="105"/>
                    </a:lnTo>
                    <a:lnTo>
                      <a:pt x="36" y="85"/>
                    </a:lnTo>
                    <a:lnTo>
                      <a:pt x="53" y="68"/>
                    </a:lnTo>
                    <a:lnTo>
                      <a:pt x="71" y="53"/>
                    </a:lnTo>
                    <a:lnTo>
                      <a:pt x="92" y="40"/>
                    </a:lnTo>
                    <a:lnTo>
                      <a:pt x="115" y="30"/>
                    </a:lnTo>
                    <a:lnTo>
                      <a:pt x="138" y="23"/>
                    </a:lnTo>
                    <a:lnTo>
                      <a:pt x="162" y="19"/>
                    </a:lnTo>
                    <a:lnTo>
                      <a:pt x="186" y="17"/>
                    </a:lnTo>
                    <a:lnTo>
                      <a:pt x="209" y="20"/>
                    </a:lnTo>
                    <a:lnTo>
                      <a:pt x="232" y="25"/>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424" name="Freeform 508"/>
              <p:cNvSpPr>
                <a:spLocks/>
              </p:cNvSpPr>
              <p:nvPr/>
            </p:nvSpPr>
            <p:spPr bwMode="auto">
              <a:xfrm>
                <a:off x="-963" y="2668"/>
                <a:ext cx="168" cy="90"/>
              </a:xfrm>
              <a:custGeom>
                <a:avLst/>
                <a:gdLst>
                  <a:gd name="T0" fmla="*/ 1 w 335"/>
                  <a:gd name="T1" fmla="*/ 1 h 180"/>
                  <a:gd name="T2" fmla="*/ 1 w 335"/>
                  <a:gd name="T3" fmla="*/ 1 h 180"/>
                  <a:gd name="T4" fmla="*/ 1 w 335"/>
                  <a:gd name="T5" fmla="*/ 1 h 180"/>
                  <a:gd name="T6" fmla="*/ 1 w 335"/>
                  <a:gd name="T7" fmla="*/ 1 h 180"/>
                  <a:gd name="T8" fmla="*/ 1 w 335"/>
                  <a:gd name="T9" fmla="*/ 1 h 180"/>
                  <a:gd name="T10" fmla="*/ 1 w 335"/>
                  <a:gd name="T11" fmla="*/ 1 h 180"/>
                  <a:gd name="T12" fmla="*/ 1 w 335"/>
                  <a:gd name="T13" fmla="*/ 1 h 180"/>
                  <a:gd name="T14" fmla="*/ 1 w 335"/>
                  <a:gd name="T15" fmla="*/ 1 h 180"/>
                  <a:gd name="T16" fmla="*/ 1 w 335"/>
                  <a:gd name="T17" fmla="*/ 1 h 180"/>
                  <a:gd name="T18" fmla="*/ 1 w 335"/>
                  <a:gd name="T19" fmla="*/ 0 h 180"/>
                  <a:gd name="T20" fmla="*/ 1 w 335"/>
                  <a:gd name="T21" fmla="*/ 1 h 180"/>
                  <a:gd name="T22" fmla="*/ 1 w 335"/>
                  <a:gd name="T23" fmla="*/ 1 h 180"/>
                  <a:gd name="T24" fmla="*/ 1 w 335"/>
                  <a:gd name="T25" fmla="*/ 1 h 180"/>
                  <a:gd name="T26" fmla="*/ 1 w 335"/>
                  <a:gd name="T27" fmla="*/ 1 h 180"/>
                  <a:gd name="T28" fmla="*/ 1 w 335"/>
                  <a:gd name="T29" fmla="*/ 1 h 180"/>
                  <a:gd name="T30" fmla="*/ 1 w 335"/>
                  <a:gd name="T31" fmla="*/ 1 h 180"/>
                  <a:gd name="T32" fmla="*/ 0 w 335"/>
                  <a:gd name="T33" fmla="*/ 1 h 180"/>
                  <a:gd name="T34" fmla="*/ 1 w 335"/>
                  <a:gd name="T35" fmla="*/ 1 h 180"/>
                  <a:gd name="T36" fmla="*/ 1 w 335"/>
                  <a:gd name="T37" fmla="*/ 1 h 180"/>
                  <a:gd name="T38" fmla="*/ 1 w 335"/>
                  <a:gd name="T39" fmla="*/ 1 h 180"/>
                  <a:gd name="T40" fmla="*/ 1 w 335"/>
                  <a:gd name="T41" fmla="*/ 1 h 180"/>
                  <a:gd name="T42" fmla="*/ 1 w 335"/>
                  <a:gd name="T43" fmla="*/ 1 h 180"/>
                  <a:gd name="T44" fmla="*/ 1 w 335"/>
                  <a:gd name="T45" fmla="*/ 1 h 180"/>
                  <a:gd name="T46" fmla="*/ 1 w 335"/>
                  <a:gd name="T47" fmla="*/ 1 h 180"/>
                  <a:gd name="T48" fmla="*/ 1 w 335"/>
                  <a:gd name="T49" fmla="*/ 1 h 180"/>
                  <a:gd name="T50" fmla="*/ 1 w 335"/>
                  <a:gd name="T51" fmla="*/ 1 h 180"/>
                  <a:gd name="T52" fmla="*/ 1 w 335"/>
                  <a:gd name="T53" fmla="*/ 1 h 180"/>
                  <a:gd name="T54" fmla="*/ 1 w 335"/>
                  <a:gd name="T55" fmla="*/ 1 h 180"/>
                  <a:gd name="T56" fmla="*/ 1 w 335"/>
                  <a:gd name="T57" fmla="*/ 1 h 180"/>
                  <a:gd name="T58" fmla="*/ 1 w 335"/>
                  <a:gd name="T59" fmla="*/ 1 h 180"/>
                  <a:gd name="T60" fmla="*/ 1 w 335"/>
                  <a:gd name="T61" fmla="*/ 1 h 180"/>
                  <a:gd name="T62" fmla="*/ 1 w 335"/>
                  <a:gd name="T63" fmla="*/ 1 h 180"/>
                  <a:gd name="T64" fmla="*/ 1 w 335"/>
                  <a:gd name="T65" fmla="*/ 1 h 18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35"/>
                  <a:gd name="T100" fmla="*/ 0 h 180"/>
                  <a:gd name="T101" fmla="*/ 335 w 335"/>
                  <a:gd name="T102" fmla="*/ 180 h 18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35" h="180">
                    <a:moveTo>
                      <a:pt x="326" y="180"/>
                    </a:moveTo>
                    <a:lnTo>
                      <a:pt x="335" y="146"/>
                    </a:lnTo>
                    <a:lnTo>
                      <a:pt x="335" y="116"/>
                    </a:lnTo>
                    <a:lnTo>
                      <a:pt x="327" y="87"/>
                    </a:lnTo>
                    <a:lnTo>
                      <a:pt x="311" y="63"/>
                    </a:lnTo>
                    <a:lnTo>
                      <a:pt x="289" y="41"/>
                    </a:lnTo>
                    <a:lnTo>
                      <a:pt x="262" y="24"/>
                    </a:lnTo>
                    <a:lnTo>
                      <a:pt x="232" y="11"/>
                    </a:lnTo>
                    <a:lnTo>
                      <a:pt x="199" y="3"/>
                    </a:lnTo>
                    <a:lnTo>
                      <a:pt x="165" y="0"/>
                    </a:lnTo>
                    <a:lnTo>
                      <a:pt x="131" y="3"/>
                    </a:lnTo>
                    <a:lnTo>
                      <a:pt x="99" y="11"/>
                    </a:lnTo>
                    <a:lnTo>
                      <a:pt x="69" y="26"/>
                    </a:lnTo>
                    <a:lnTo>
                      <a:pt x="43" y="47"/>
                    </a:lnTo>
                    <a:lnTo>
                      <a:pt x="22" y="76"/>
                    </a:lnTo>
                    <a:lnTo>
                      <a:pt x="7" y="113"/>
                    </a:lnTo>
                    <a:lnTo>
                      <a:pt x="0" y="157"/>
                    </a:lnTo>
                    <a:lnTo>
                      <a:pt x="7" y="125"/>
                    </a:lnTo>
                    <a:lnTo>
                      <a:pt x="21" y="98"/>
                    </a:lnTo>
                    <a:lnTo>
                      <a:pt x="39" y="75"/>
                    </a:lnTo>
                    <a:lnTo>
                      <a:pt x="62" y="56"/>
                    </a:lnTo>
                    <a:lnTo>
                      <a:pt x="88" y="43"/>
                    </a:lnTo>
                    <a:lnTo>
                      <a:pt x="116" y="32"/>
                    </a:lnTo>
                    <a:lnTo>
                      <a:pt x="145" y="28"/>
                    </a:lnTo>
                    <a:lnTo>
                      <a:pt x="176" y="26"/>
                    </a:lnTo>
                    <a:lnTo>
                      <a:pt x="206" y="30"/>
                    </a:lnTo>
                    <a:lnTo>
                      <a:pt x="234" y="37"/>
                    </a:lnTo>
                    <a:lnTo>
                      <a:pt x="260" y="49"/>
                    </a:lnTo>
                    <a:lnTo>
                      <a:pt x="283" y="67"/>
                    </a:lnTo>
                    <a:lnTo>
                      <a:pt x="303" y="87"/>
                    </a:lnTo>
                    <a:lnTo>
                      <a:pt x="317" y="114"/>
                    </a:lnTo>
                    <a:lnTo>
                      <a:pt x="325" y="144"/>
                    </a:lnTo>
                    <a:lnTo>
                      <a:pt x="326" y="180"/>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425" name="Freeform 509"/>
              <p:cNvSpPr>
                <a:spLocks/>
              </p:cNvSpPr>
              <p:nvPr/>
            </p:nvSpPr>
            <p:spPr bwMode="auto">
              <a:xfrm>
                <a:off x="-670" y="2866"/>
                <a:ext cx="176" cy="133"/>
              </a:xfrm>
              <a:custGeom>
                <a:avLst/>
                <a:gdLst>
                  <a:gd name="T0" fmla="*/ 0 w 354"/>
                  <a:gd name="T1" fmla="*/ 1 h 265"/>
                  <a:gd name="T2" fmla="*/ 0 w 354"/>
                  <a:gd name="T3" fmla="*/ 1 h 265"/>
                  <a:gd name="T4" fmla="*/ 0 w 354"/>
                  <a:gd name="T5" fmla="*/ 1 h 265"/>
                  <a:gd name="T6" fmla="*/ 0 w 354"/>
                  <a:gd name="T7" fmla="*/ 1 h 265"/>
                  <a:gd name="T8" fmla="*/ 0 w 354"/>
                  <a:gd name="T9" fmla="*/ 1 h 265"/>
                  <a:gd name="T10" fmla="*/ 0 w 354"/>
                  <a:gd name="T11" fmla="*/ 1 h 265"/>
                  <a:gd name="T12" fmla="*/ 0 w 354"/>
                  <a:gd name="T13" fmla="*/ 1 h 265"/>
                  <a:gd name="T14" fmla="*/ 0 w 354"/>
                  <a:gd name="T15" fmla="*/ 1 h 265"/>
                  <a:gd name="T16" fmla="*/ 0 w 354"/>
                  <a:gd name="T17" fmla="*/ 1 h 265"/>
                  <a:gd name="T18" fmla="*/ 0 w 354"/>
                  <a:gd name="T19" fmla="*/ 1 h 265"/>
                  <a:gd name="T20" fmla="*/ 0 w 354"/>
                  <a:gd name="T21" fmla="*/ 1 h 265"/>
                  <a:gd name="T22" fmla="*/ 0 w 354"/>
                  <a:gd name="T23" fmla="*/ 1 h 265"/>
                  <a:gd name="T24" fmla="*/ 0 w 354"/>
                  <a:gd name="T25" fmla="*/ 1 h 265"/>
                  <a:gd name="T26" fmla="*/ 0 w 354"/>
                  <a:gd name="T27" fmla="*/ 1 h 265"/>
                  <a:gd name="T28" fmla="*/ 0 w 354"/>
                  <a:gd name="T29" fmla="*/ 1 h 265"/>
                  <a:gd name="T30" fmla="*/ 0 w 354"/>
                  <a:gd name="T31" fmla="*/ 1 h 265"/>
                  <a:gd name="T32" fmla="*/ 0 w 354"/>
                  <a:gd name="T33" fmla="*/ 1 h 265"/>
                  <a:gd name="T34" fmla="*/ 0 w 354"/>
                  <a:gd name="T35" fmla="*/ 1 h 265"/>
                  <a:gd name="T36" fmla="*/ 0 w 354"/>
                  <a:gd name="T37" fmla="*/ 1 h 265"/>
                  <a:gd name="T38" fmla="*/ 0 w 354"/>
                  <a:gd name="T39" fmla="*/ 1 h 265"/>
                  <a:gd name="T40" fmla="*/ 0 w 354"/>
                  <a:gd name="T41" fmla="*/ 1 h 265"/>
                  <a:gd name="T42" fmla="*/ 0 w 354"/>
                  <a:gd name="T43" fmla="*/ 1 h 265"/>
                  <a:gd name="T44" fmla="*/ 0 w 354"/>
                  <a:gd name="T45" fmla="*/ 1 h 265"/>
                  <a:gd name="T46" fmla="*/ 0 w 354"/>
                  <a:gd name="T47" fmla="*/ 1 h 265"/>
                  <a:gd name="T48" fmla="*/ 0 w 354"/>
                  <a:gd name="T49" fmla="*/ 1 h 265"/>
                  <a:gd name="T50" fmla="*/ 0 w 354"/>
                  <a:gd name="T51" fmla="*/ 1 h 265"/>
                  <a:gd name="T52" fmla="*/ 0 w 354"/>
                  <a:gd name="T53" fmla="*/ 0 h 265"/>
                  <a:gd name="T54" fmla="*/ 0 w 354"/>
                  <a:gd name="T55" fmla="*/ 1 h 265"/>
                  <a:gd name="T56" fmla="*/ 0 w 354"/>
                  <a:gd name="T57" fmla="*/ 1 h 265"/>
                  <a:gd name="T58" fmla="*/ 0 w 354"/>
                  <a:gd name="T59" fmla="*/ 1 h 265"/>
                  <a:gd name="T60" fmla="*/ 0 w 354"/>
                  <a:gd name="T61" fmla="*/ 1 h 265"/>
                  <a:gd name="T62" fmla="*/ 0 w 354"/>
                  <a:gd name="T63" fmla="*/ 1 h 265"/>
                  <a:gd name="T64" fmla="*/ 0 w 354"/>
                  <a:gd name="T65" fmla="*/ 1 h 26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54"/>
                  <a:gd name="T100" fmla="*/ 0 h 265"/>
                  <a:gd name="T101" fmla="*/ 354 w 354"/>
                  <a:gd name="T102" fmla="*/ 265 h 26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54" h="265">
                    <a:moveTo>
                      <a:pt x="0" y="138"/>
                    </a:moveTo>
                    <a:lnTo>
                      <a:pt x="34" y="100"/>
                    </a:lnTo>
                    <a:lnTo>
                      <a:pt x="68" y="70"/>
                    </a:lnTo>
                    <a:lnTo>
                      <a:pt x="103" y="49"/>
                    </a:lnTo>
                    <a:lnTo>
                      <a:pt x="137" y="34"/>
                    </a:lnTo>
                    <a:lnTo>
                      <a:pt x="171" y="26"/>
                    </a:lnTo>
                    <a:lnTo>
                      <a:pt x="203" y="24"/>
                    </a:lnTo>
                    <a:lnTo>
                      <a:pt x="233" y="29"/>
                    </a:lnTo>
                    <a:lnTo>
                      <a:pt x="261" y="38"/>
                    </a:lnTo>
                    <a:lnTo>
                      <a:pt x="286" y="53"/>
                    </a:lnTo>
                    <a:lnTo>
                      <a:pt x="307" y="74"/>
                    </a:lnTo>
                    <a:lnTo>
                      <a:pt x="323" y="97"/>
                    </a:lnTo>
                    <a:lnTo>
                      <a:pt x="334" y="125"/>
                    </a:lnTo>
                    <a:lnTo>
                      <a:pt x="339" y="156"/>
                    </a:lnTo>
                    <a:lnTo>
                      <a:pt x="339" y="190"/>
                    </a:lnTo>
                    <a:lnTo>
                      <a:pt x="332" y="227"/>
                    </a:lnTo>
                    <a:lnTo>
                      <a:pt x="317" y="265"/>
                    </a:lnTo>
                    <a:lnTo>
                      <a:pt x="339" y="220"/>
                    </a:lnTo>
                    <a:lnTo>
                      <a:pt x="352" y="178"/>
                    </a:lnTo>
                    <a:lnTo>
                      <a:pt x="354" y="140"/>
                    </a:lnTo>
                    <a:lnTo>
                      <a:pt x="348" y="105"/>
                    </a:lnTo>
                    <a:lnTo>
                      <a:pt x="336" y="74"/>
                    </a:lnTo>
                    <a:lnTo>
                      <a:pt x="317" y="49"/>
                    </a:lnTo>
                    <a:lnTo>
                      <a:pt x="293" y="28"/>
                    </a:lnTo>
                    <a:lnTo>
                      <a:pt x="264" y="13"/>
                    </a:lnTo>
                    <a:lnTo>
                      <a:pt x="232" y="4"/>
                    </a:lnTo>
                    <a:lnTo>
                      <a:pt x="197" y="0"/>
                    </a:lnTo>
                    <a:lnTo>
                      <a:pt x="162" y="4"/>
                    </a:lnTo>
                    <a:lnTo>
                      <a:pt x="126" y="15"/>
                    </a:lnTo>
                    <a:lnTo>
                      <a:pt x="91" y="34"/>
                    </a:lnTo>
                    <a:lnTo>
                      <a:pt x="58" y="60"/>
                    </a:lnTo>
                    <a:lnTo>
                      <a:pt x="27" y="95"/>
                    </a:lnTo>
                    <a:lnTo>
                      <a:pt x="0" y="138"/>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426" name="Freeform 510"/>
              <p:cNvSpPr>
                <a:spLocks/>
              </p:cNvSpPr>
              <p:nvPr/>
            </p:nvSpPr>
            <p:spPr bwMode="auto">
              <a:xfrm>
                <a:off x="-569" y="3099"/>
                <a:ext cx="119" cy="108"/>
              </a:xfrm>
              <a:custGeom>
                <a:avLst/>
                <a:gdLst>
                  <a:gd name="T0" fmla="*/ 0 w 237"/>
                  <a:gd name="T1" fmla="*/ 1 h 215"/>
                  <a:gd name="T2" fmla="*/ 1 w 237"/>
                  <a:gd name="T3" fmla="*/ 1 h 215"/>
                  <a:gd name="T4" fmla="*/ 1 w 237"/>
                  <a:gd name="T5" fmla="*/ 1 h 215"/>
                  <a:gd name="T6" fmla="*/ 1 w 237"/>
                  <a:gd name="T7" fmla="*/ 0 h 215"/>
                  <a:gd name="T8" fmla="*/ 1 w 237"/>
                  <a:gd name="T9" fmla="*/ 0 h 215"/>
                  <a:gd name="T10" fmla="*/ 1 w 237"/>
                  <a:gd name="T11" fmla="*/ 1 h 215"/>
                  <a:gd name="T12" fmla="*/ 1 w 237"/>
                  <a:gd name="T13" fmla="*/ 1 h 215"/>
                  <a:gd name="T14" fmla="*/ 1 w 237"/>
                  <a:gd name="T15" fmla="*/ 1 h 215"/>
                  <a:gd name="T16" fmla="*/ 1 w 237"/>
                  <a:gd name="T17" fmla="*/ 1 h 215"/>
                  <a:gd name="T18" fmla="*/ 1 w 237"/>
                  <a:gd name="T19" fmla="*/ 1 h 215"/>
                  <a:gd name="T20" fmla="*/ 1 w 237"/>
                  <a:gd name="T21" fmla="*/ 1 h 215"/>
                  <a:gd name="T22" fmla="*/ 1 w 237"/>
                  <a:gd name="T23" fmla="*/ 1 h 215"/>
                  <a:gd name="T24" fmla="*/ 1 w 237"/>
                  <a:gd name="T25" fmla="*/ 1 h 215"/>
                  <a:gd name="T26" fmla="*/ 1 w 237"/>
                  <a:gd name="T27" fmla="*/ 1 h 215"/>
                  <a:gd name="T28" fmla="*/ 1 w 237"/>
                  <a:gd name="T29" fmla="*/ 1 h 215"/>
                  <a:gd name="T30" fmla="*/ 1 w 237"/>
                  <a:gd name="T31" fmla="*/ 1 h 215"/>
                  <a:gd name="T32" fmla="*/ 1 w 237"/>
                  <a:gd name="T33" fmla="*/ 1 h 215"/>
                  <a:gd name="T34" fmla="*/ 1 w 237"/>
                  <a:gd name="T35" fmla="*/ 1 h 215"/>
                  <a:gd name="T36" fmla="*/ 1 w 237"/>
                  <a:gd name="T37" fmla="*/ 1 h 215"/>
                  <a:gd name="T38" fmla="*/ 1 w 237"/>
                  <a:gd name="T39" fmla="*/ 1 h 215"/>
                  <a:gd name="T40" fmla="*/ 1 w 237"/>
                  <a:gd name="T41" fmla="*/ 1 h 215"/>
                  <a:gd name="T42" fmla="*/ 1 w 237"/>
                  <a:gd name="T43" fmla="*/ 1 h 215"/>
                  <a:gd name="T44" fmla="*/ 1 w 237"/>
                  <a:gd name="T45" fmla="*/ 1 h 215"/>
                  <a:gd name="T46" fmla="*/ 1 w 237"/>
                  <a:gd name="T47" fmla="*/ 1 h 215"/>
                  <a:gd name="T48" fmla="*/ 1 w 237"/>
                  <a:gd name="T49" fmla="*/ 1 h 215"/>
                  <a:gd name="T50" fmla="*/ 1 w 237"/>
                  <a:gd name="T51" fmla="*/ 1 h 215"/>
                  <a:gd name="T52" fmla="*/ 1 w 237"/>
                  <a:gd name="T53" fmla="*/ 1 h 215"/>
                  <a:gd name="T54" fmla="*/ 1 w 237"/>
                  <a:gd name="T55" fmla="*/ 1 h 215"/>
                  <a:gd name="T56" fmla="*/ 1 w 237"/>
                  <a:gd name="T57" fmla="*/ 1 h 215"/>
                  <a:gd name="T58" fmla="*/ 1 w 237"/>
                  <a:gd name="T59" fmla="*/ 1 h 215"/>
                  <a:gd name="T60" fmla="*/ 1 w 237"/>
                  <a:gd name="T61" fmla="*/ 1 h 215"/>
                  <a:gd name="T62" fmla="*/ 1 w 237"/>
                  <a:gd name="T63" fmla="*/ 1 h 215"/>
                  <a:gd name="T64" fmla="*/ 0 w 237"/>
                  <a:gd name="T65" fmla="*/ 1 h 21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37"/>
                  <a:gd name="T100" fmla="*/ 0 h 215"/>
                  <a:gd name="T101" fmla="*/ 237 w 237"/>
                  <a:gd name="T102" fmla="*/ 215 h 21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37" h="215">
                    <a:moveTo>
                      <a:pt x="0" y="21"/>
                    </a:moveTo>
                    <a:lnTo>
                      <a:pt x="18" y="10"/>
                    </a:lnTo>
                    <a:lnTo>
                      <a:pt x="39" y="2"/>
                    </a:lnTo>
                    <a:lnTo>
                      <a:pt x="61" y="0"/>
                    </a:lnTo>
                    <a:lnTo>
                      <a:pt x="84" y="0"/>
                    </a:lnTo>
                    <a:lnTo>
                      <a:pt x="106" y="2"/>
                    </a:lnTo>
                    <a:lnTo>
                      <a:pt x="129" y="9"/>
                    </a:lnTo>
                    <a:lnTo>
                      <a:pt x="151" y="18"/>
                    </a:lnTo>
                    <a:lnTo>
                      <a:pt x="171" y="31"/>
                    </a:lnTo>
                    <a:lnTo>
                      <a:pt x="189" y="46"/>
                    </a:lnTo>
                    <a:lnTo>
                      <a:pt x="205" y="64"/>
                    </a:lnTo>
                    <a:lnTo>
                      <a:pt x="219" y="84"/>
                    </a:lnTo>
                    <a:lnTo>
                      <a:pt x="229" y="106"/>
                    </a:lnTo>
                    <a:lnTo>
                      <a:pt x="235" y="131"/>
                    </a:lnTo>
                    <a:lnTo>
                      <a:pt x="237" y="158"/>
                    </a:lnTo>
                    <a:lnTo>
                      <a:pt x="234" y="185"/>
                    </a:lnTo>
                    <a:lnTo>
                      <a:pt x="226" y="215"/>
                    </a:lnTo>
                    <a:lnTo>
                      <a:pt x="232" y="191"/>
                    </a:lnTo>
                    <a:lnTo>
                      <a:pt x="233" y="167"/>
                    </a:lnTo>
                    <a:lnTo>
                      <a:pt x="230" y="143"/>
                    </a:lnTo>
                    <a:lnTo>
                      <a:pt x="225" y="121"/>
                    </a:lnTo>
                    <a:lnTo>
                      <a:pt x="215" y="100"/>
                    </a:lnTo>
                    <a:lnTo>
                      <a:pt x="203" y="80"/>
                    </a:lnTo>
                    <a:lnTo>
                      <a:pt x="188" y="62"/>
                    </a:lnTo>
                    <a:lnTo>
                      <a:pt x="171" y="47"/>
                    </a:lnTo>
                    <a:lnTo>
                      <a:pt x="152" y="33"/>
                    </a:lnTo>
                    <a:lnTo>
                      <a:pt x="131" y="22"/>
                    </a:lnTo>
                    <a:lnTo>
                      <a:pt x="111" y="14"/>
                    </a:lnTo>
                    <a:lnTo>
                      <a:pt x="88" y="8"/>
                    </a:lnTo>
                    <a:lnTo>
                      <a:pt x="66" y="6"/>
                    </a:lnTo>
                    <a:lnTo>
                      <a:pt x="44" y="7"/>
                    </a:lnTo>
                    <a:lnTo>
                      <a:pt x="21" y="11"/>
                    </a:lnTo>
                    <a:lnTo>
                      <a:pt x="0" y="21"/>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427" name="Freeform 511"/>
              <p:cNvSpPr>
                <a:spLocks/>
              </p:cNvSpPr>
              <p:nvPr/>
            </p:nvSpPr>
            <p:spPr bwMode="auto">
              <a:xfrm>
                <a:off x="-735" y="2645"/>
                <a:ext cx="295" cy="156"/>
              </a:xfrm>
              <a:custGeom>
                <a:avLst/>
                <a:gdLst>
                  <a:gd name="T0" fmla="*/ 0 w 591"/>
                  <a:gd name="T1" fmla="*/ 1 h 312"/>
                  <a:gd name="T2" fmla="*/ 0 w 591"/>
                  <a:gd name="T3" fmla="*/ 1 h 312"/>
                  <a:gd name="T4" fmla="*/ 0 w 591"/>
                  <a:gd name="T5" fmla="*/ 1 h 312"/>
                  <a:gd name="T6" fmla="*/ 0 w 591"/>
                  <a:gd name="T7" fmla="*/ 1 h 312"/>
                  <a:gd name="T8" fmla="*/ 0 w 591"/>
                  <a:gd name="T9" fmla="*/ 1 h 312"/>
                  <a:gd name="T10" fmla="*/ 0 w 591"/>
                  <a:gd name="T11" fmla="*/ 1 h 312"/>
                  <a:gd name="T12" fmla="*/ 0 w 591"/>
                  <a:gd name="T13" fmla="*/ 1 h 312"/>
                  <a:gd name="T14" fmla="*/ 0 w 591"/>
                  <a:gd name="T15" fmla="*/ 1 h 312"/>
                  <a:gd name="T16" fmla="*/ 0 w 591"/>
                  <a:gd name="T17" fmla="*/ 1 h 312"/>
                  <a:gd name="T18" fmla="*/ 0 w 591"/>
                  <a:gd name="T19" fmla="*/ 0 h 312"/>
                  <a:gd name="T20" fmla="*/ 0 w 591"/>
                  <a:gd name="T21" fmla="*/ 1 h 312"/>
                  <a:gd name="T22" fmla="*/ 0 w 591"/>
                  <a:gd name="T23" fmla="*/ 1 h 312"/>
                  <a:gd name="T24" fmla="*/ 0 w 591"/>
                  <a:gd name="T25" fmla="*/ 1 h 312"/>
                  <a:gd name="T26" fmla="*/ 0 w 591"/>
                  <a:gd name="T27" fmla="*/ 1 h 312"/>
                  <a:gd name="T28" fmla="*/ 0 w 591"/>
                  <a:gd name="T29" fmla="*/ 1 h 312"/>
                  <a:gd name="T30" fmla="*/ 0 w 591"/>
                  <a:gd name="T31" fmla="*/ 1 h 312"/>
                  <a:gd name="T32" fmla="*/ 0 w 591"/>
                  <a:gd name="T33" fmla="*/ 1 h 312"/>
                  <a:gd name="T34" fmla="*/ 0 w 591"/>
                  <a:gd name="T35" fmla="*/ 1 h 312"/>
                  <a:gd name="T36" fmla="*/ 0 w 591"/>
                  <a:gd name="T37" fmla="*/ 1 h 312"/>
                  <a:gd name="T38" fmla="*/ 0 w 591"/>
                  <a:gd name="T39" fmla="*/ 1 h 312"/>
                  <a:gd name="T40" fmla="*/ 0 w 591"/>
                  <a:gd name="T41" fmla="*/ 1 h 312"/>
                  <a:gd name="T42" fmla="*/ 0 w 591"/>
                  <a:gd name="T43" fmla="*/ 1 h 312"/>
                  <a:gd name="T44" fmla="*/ 0 w 591"/>
                  <a:gd name="T45" fmla="*/ 1 h 312"/>
                  <a:gd name="T46" fmla="*/ 0 w 591"/>
                  <a:gd name="T47" fmla="*/ 1 h 312"/>
                  <a:gd name="T48" fmla="*/ 0 w 591"/>
                  <a:gd name="T49" fmla="*/ 1 h 312"/>
                  <a:gd name="T50" fmla="*/ 0 w 591"/>
                  <a:gd name="T51" fmla="*/ 1 h 312"/>
                  <a:gd name="T52" fmla="*/ 0 w 591"/>
                  <a:gd name="T53" fmla="*/ 1 h 312"/>
                  <a:gd name="T54" fmla="*/ 0 w 591"/>
                  <a:gd name="T55" fmla="*/ 1 h 312"/>
                  <a:gd name="T56" fmla="*/ 0 w 591"/>
                  <a:gd name="T57" fmla="*/ 1 h 312"/>
                  <a:gd name="T58" fmla="*/ 0 w 591"/>
                  <a:gd name="T59" fmla="*/ 1 h 312"/>
                  <a:gd name="T60" fmla="*/ 0 w 591"/>
                  <a:gd name="T61" fmla="*/ 1 h 312"/>
                  <a:gd name="T62" fmla="*/ 0 w 591"/>
                  <a:gd name="T63" fmla="*/ 1 h 312"/>
                  <a:gd name="T64" fmla="*/ 0 w 591"/>
                  <a:gd name="T65" fmla="*/ 1 h 31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91"/>
                  <a:gd name="T100" fmla="*/ 0 h 312"/>
                  <a:gd name="T101" fmla="*/ 591 w 591"/>
                  <a:gd name="T102" fmla="*/ 312 h 31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91" h="312">
                    <a:moveTo>
                      <a:pt x="0" y="312"/>
                    </a:moveTo>
                    <a:lnTo>
                      <a:pt x="0" y="252"/>
                    </a:lnTo>
                    <a:lnTo>
                      <a:pt x="13" y="197"/>
                    </a:lnTo>
                    <a:lnTo>
                      <a:pt x="36" y="147"/>
                    </a:lnTo>
                    <a:lnTo>
                      <a:pt x="67" y="104"/>
                    </a:lnTo>
                    <a:lnTo>
                      <a:pt x="106" y="67"/>
                    </a:lnTo>
                    <a:lnTo>
                      <a:pt x="151" y="38"/>
                    </a:lnTo>
                    <a:lnTo>
                      <a:pt x="201" y="16"/>
                    </a:lnTo>
                    <a:lnTo>
                      <a:pt x="252" y="3"/>
                    </a:lnTo>
                    <a:lnTo>
                      <a:pt x="305" y="0"/>
                    </a:lnTo>
                    <a:lnTo>
                      <a:pt x="360" y="8"/>
                    </a:lnTo>
                    <a:lnTo>
                      <a:pt x="410" y="25"/>
                    </a:lnTo>
                    <a:lnTo>
                      <a:pt x="460" y="54"/>
                    </a:lnTo>
                    <a:lnTo>
                      <a:pt x="504" y="95"/>
                    </a:lnTo>
                    <a:lnTo>
                      <a:pt x="540" y="150"/>
                    </a:lnTo>
                    <a:lnTo>
                      <a:pt x="570" y="216"/>
                    </a:lnTo>
                    <a:lnTo>
                      <a:pt x="591" y="298"/>
                    </a:lnTo>
                    <a:lnTo>
                      <a:pt x="567" y="231"/>
                    </a:lnTo>
                    <a:lnTo>
                      <a:pt x="537" y="174"/>
                    </a:lnTo>
                    <a:lnTo>
                      <a:pt x="500" y="127"/>
                    </a:lnTo>
                    <a:lnTo>
                      <a:pt x="459" y="90"/>
                    </a:lnTo>
                    <a:lnTo>
                      <a:pt x="413" y="62"/>
                    </a:lnTo>
                    <a:lnTo>
                      <a:pt x="365" y="44"/>
                    </a:lnTo>
                    <a:lnTo>
                      <a:pt x="316" y="33"/>
                    </a:lnTo>
                    <a:lnTo>
                      <a:pt x="266" y="33"/>
                    </a:lnTo>
                    <a:lnTo>
                      <a:pt x="218" y="40"/>
                    </a:lnTo>
                    <a:lnTo>
                      <a:pt x="172" y="56"/>
                    </a:lnTo>
                    <a:lnTo>
                      <a:pt x="129" y="80"/>
                    </a:lnTo>
                    <a:lnTo>
                      <a:pt x="90" y="113"/>
                    </a:lnTo>
                    <a:lnTo>
                      <a:pt x="57" y="152"/>
                    </a:lnTo>
                    <a:lnTo>
                      <a:pt x="29" y="198"/>
                    </a:lnTo>
                    <a:lnTo>
                      <a:pt x="10" y="252"/>
                    </a:lnTo>
                    <a:lnTo>
                      <a:pt x="0" y="312"/>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428" name="Freeform 512"/>
              <p:cNvSpPr>
                <a:spLocks/>
              </p:cNvSpPr>
              <p:nvPr/>
            </p:nvSpPr>
            <p:spPr bwMode="auto">
              <a:xfrm>
                <a:off x="-802" y="2566"/>
                <a:ext cx="106" cy="99"/>
              </a:xfrm>
              <a:custGeom>
                <a:avLst/>
                <a:gdLst>
                  <a:gd name="T0" fmla="*/ 1 w 210"/>
                  <a:gd name="T1" fmla="*/ 1 h 198"/>
                  <a:gd name="T2" fmla="*/ 1 w 210"/>
                  <a:gd name="T3" fmla="*/ 1 h 198"/>
                  <a:gd name="T4" fmla="*/ 1 w 210"/>
                  <a:gd name="T5" fmla="*/ 1 h 198"/>
                  <a:gd name="T6" fmla="*/ 1 w 210"/>
                  <a:gd name="T7" fmla="*/ 1 h 198"/>
                  <a:gd name="T8" fmla="*/ 1 w 210"/>
                  <a:gd name="T9" fmla="*/ 1 h 198"/>
                  <a:gd name="T10" fmla="*/ 1 w 210"/>
                  <a:gd name="T11" fmla="*/ 1 h 198"/>
                  <a:gd name="T12" fmla="*/ 1 w 210"/>
                  <a:gd name="T13" fmla="*/ 1 h 198"/>
                  <a:gd name="T14" fmla="*/ 1 w 210"/>
                  <a:gd name="T15" fmla="*/ 1 h 198"/>
                  <a:gd name="T16" fmla="*/ 1 w 210"/>
                  <a:gd name="T17" fmla="*/ 1 h 198"/>
                  <a:gd name="T18" fmla="*/ 1 w 210"/>
                  <a:gd name="T19" fmla="*/ 1 h 198"/>
                  <a:gd name="T20" fmla="*/ 1 w 210"/>
                  <a:gd name="T21" fmla="*/ 1 h 198"/>
                  <a:gd name="T22" fmla="*/ 1 w 210"/>
                  <a:gd name="T23" fmla="*/ 1 h 198"/>
                  <a:gd name="T24" fmla="*/ 1 w 210"/>
                  <a:gd name="T25" fmla="*/ 1 h 198"/>
                  <a:gd name="T26" fmla="*/ 1 w 210"/>
                  <a:gd name="T27" fmla="*/ 1 h 198"/>
                  <a:gd name="T28" fmla="*/ 1 w 210"/>
                  <a:gd name="T29" fmla="*/ 1 h 198"/>
                  <a:gd name="T30" fmla="*/ 1 w 210"/>
                  <a:gd name="T31" fmla="*/ 1 h 198"/>
                  <a:gd name="T32" fmla="*/ 1 w 210"/>
                  <a:gd name="T33" fmla="*/ 0 h 198"/>
                  <a:gd name="T34" fmla="*/ 1 w 210"/>
                  <a:gd name="T35" fmla="*/ 1 h 198"/>
                  <a:gd name="T36" fmla="*/ 1 w 210"/>
                  <a:gd name="T37" fmla="*/ 1 h 198"/>
                  <a:gd name="T38" fmla="*/ 1 w 210"/>
                  <a:gd name="T39" fmla="*/ 1 h 198"/>
                  <a:gd name="T40" fmla="*/ 0 w 210"/>
                  <a:gd name="T41" fmla="*/ 1 h 198"/>
                  <a:gd name="T42" fmla="*/ 1 w 210"/>
                  <a:gd name="T43" fmla="*/ 1 h 19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10"/>
                  <a:gd name="T67" fmla="*/ 0 h 198"/>
                  <a:gd name="T68" fmla="*/ 210 w 210"/>
                  <a:gd name="T69" fmla="*/ 198 h 19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10" h="198">
                    <a:moveTo>
                      <a:pt x="65" y="197"/>
                    </a:moveTo>
                    <a:lnTo>
                      <a:pt x="71" y="180"/>
                    </a:lnTo>
                    <a:lnTo>
                      <a:pt x="78" y="165"/>
                    </a:lnTo>
                    <a:lnTo>
                      <a:pt x="88" y="153"/>
                    </a:lnTo>
                    <a:lnTo>
                      <a:pt x="101" y="147"/>
                    </a:lnTo>
                    <a:lnTo>
                      <a:pt x="116" y="146"/>
                    </a:lnTo>
                    <a:lnTo>
                      <a:pt x="134" y="154"/>
                    </a:lnTo>
                    <a:lnTo>
                      <a:pt x="155" y="171"/>
                    </a:lnTo>
                    <a:lnTo>
                      <a:pt x="179" y="198"/>
                    </a:lnTo>
                    <a:lnTo>
                      <a:pt x="193" y="180"/>
                    </a:lnTo>
                    <a:lnTo>
                      <a:pt x="202" y="160"/>
                    </a:lnTo>
                    <a:lnTo>
                      <a:pt x="208" y="145"/>
                    </a:lnTo>
                    <a:lnTo>
                      <a:pt x="210" y="138"/>
                    </a:lnTo>
                    <a:lnTo>
                      <a:pt x="168" y="157"/>
                    </a:lnTo>
                    <a:lnTo>
                      <a:pt x="191" y="61"/>
                    </a:lnTo>
                    <a:lnTo>
                      <a:pt x="136" y="135"/>
                    </a:lnTo>
                    <a:lnTo>
                      <a:pt x="117" y="0"/>
                    </a:lnTo>
                    <a:lnTo>
                      <a:pt x="96" y="130"/>
                    </a:lnTo>
                    <a:lnTo>
                      <a:pt x="25" y="46"/>
                    </a:lnTo>
                    <a:lnTo>
                      <a:pt x="71" y="145"/>
                    </a:lnTo>
                    <a:lnTo>
                      <a:pt x="0" y="113"/>
                    </a:lnTo>
                    <a:lnTo>
                      <a:pt x="65" y="197"/>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429" name="Freeform 513"/>
              <p:cNvSpPr>
                <a:spLocks/>
              </p:cNvSpPr>
              <p:nvPr/>
            </p:nvSpPr>
            <p:spPr bwMode="auto">
              <a:xfrm>
                <a:off x="-366" y="2677"/>
                <a:ext cx="39" cy="42"/>
              </a:xfrm>
              <a:custGeom>
                <a:avLst/>
                <a:gdLst>
                  <a:gd name="T0" fmla="*/ 0 w 77"/>
                  <a:gd name="T1" fmla="*/ 1 h 83"/>
                  <a:gd name="T2" fmla="*/ 1 w 77"/>
                  <a:gd name="T3" fmla="*/ 1 h 83"/>
                  <a:gd name="T4" fmla="*/ 1 w 77"/>
                  <a:gd name="T5" fmla="*/ 1 h 83"/>
                  <a:gd name="T6" fmla="*/ 1 w 77"/>
                  <a:gd name="T7" fmla="*/ 1 h 83"/>
                  <a:gd name="T8" fmla="*/ 1 w 77"/>
                  <a:gd name="T9" fmla="*/ 0 h 83"/>
                  <a:gd name="T10" fmla="*/ 1 w 77"/>
                  <a:gd name="T11" fmla="*/ 1 h 83"/>
                  <a:gd name="T12" fmla="*/ 1 w 77"/>
                  <a:gd name="T13" fmla="*/ 1 h 83"/>
                  <a:gd name="T14" fmla="*/ 1 w 77"/>
                  <a:gd name="T15" fmla="*/ 1 h 83"/>
                  <a:gd name="T16" fmla="*/ 1 w 77"/>
                  <a:gd name="T17" fmla="*/ 1 h 83"/>
                  <a:gd name="T18" fmla="*/ 1 w 77"/>
                  <a:gd name="T19" fmla="*/ 1 h 83"/>
                  <a:gd name="T20" fmla="*/ 1 w 77"/>
                  <a:gd name="T21" fmla="*/ 1 h 83"/>
                  <a:gd name="T22" fmla="*/ 1 w 77"/>
                  <a:gd name="T23" fmla="*/ 1 h 83"/>
                  <a:gd name="T24" fmla="*/ 0 w 77"/>
                  <a:gd name="T25" fmla="*/ 1 h 8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7"/>
                  <a:gd name="T40" fmla="*/ 0 h 83"/>
                  <a:gd name="T41" fmla="*/ 77 w 77"/>
                  <a:gd name="T42" fmla="*/ 83 h 8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7" h="83">
                    <a:moveTo>
                      <a:pt x="0" y="56"/>
                    </a:moveTo>
                    <a:lnTo>
                      <a:pt x="22" y="33"/>
                    </a:lnTo>
                    <a:lnTo>
                      <a:pt x="11" y="12"/>
                    </a:lnTo>
                    <a:lnTo>
                      <a:pt x="29" y="27"/>
                    </a:lnTo>
                    <a:lnTo>
                      <a:pt x="50" y="0"/>
                    </a:lnTo>
                    <a:lnTo>
                      <a:pt x="41" y="33"/>
                    </a:lnTo>
                    <a:lnTo>
                      <a:pt x="77" y="42"/>
                    </a:lnTo>
                    <a:lnTo>
                      <a:pt x="42" y="49"/>
                    </a:lnTo>
                    <a:lnTo>
                      <a:pt x="55" y="71"/>
                    </a:lnTo>
                    <a:lnTo>
                      <a:pt x="35" y="53"/>
                    </a:lnTo>
                    <a:lnTo>
                      <a:pt x="27" y="83"/>
                    </a:lnTo>
                    <a:lnTo>
                      <a:pt x="25" y="48"/>
                    </a:lnTo>
                    <a:lnTo>
                      <a:pt x="0" y="56"/>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430" name="Freeform 514"/>
              <p:cNvSpPr>
                <a:spLocks/>
              </p:cNvSpPr>
              <p:nvPr/>
            </p:nvSpPr>
            <p:spPr bwMode="auto">
              <a:xfrm>
                <a:off x="-480" y="3047"/>
                <a:ext cx="42" cy="47"/>
              </a:xfrm>
              <a:custGeom>
                <a:avLst/>
                <a:gdLst>
                  <a:gd name="T0" fmla="*/ 0 w 85"/>
                  <a:gd name="T1" fmla="*/ 0 h 93"/>
                  <a:gd name="T2" fmla="*/ 0 w 85"/>
                  <a:gd name="T3" fmla="*/ 1 h 93"/>
                  <a:gd name="T4" fmla="*/ 0 w 85"/>
                  <a:gd name="T5" fmla="*/ 1 h 93"/>
                  <a:gd name="T6" fmla="*/ 0 w 85"/>
                  <a:gd name="T7" fmla="*/ 1 h 93"/>
                  <a:gd name="T8" fmla="*/ 0 w 85"/>
                  <a:gd name="T9" fmla="*/ 1 h 93"/>
                  <a:gd name="T10" fmla="*/ 0 w 85"/>
                  <a:gd name="T11" fmla="*/ 1 h 93"/>
                  <a:gd name="T12" fmla="*/ 0 w 85"/>
                  <a:gd name="T13" fmla="*/ 1 h 93"/>
                  <a:gd name="T14" fmla="*/ 0 w 85"/>
                  <a:gd name="T15" fmla="*/ 1 h 93"/>
                  <a:gd name="T16" fmla="*/ 0 w 85"/>
                  <a:gd name="T17" fmla="*/ 1 h 93"/>
                  <a:gd name="T18" fmla="*/ 0 w 85"/>
                  <a:gd name="T19" fmla="*/ 1 h 93"/>
                  <a:gd name="T20" fmla="*/ 0 w 85"/>
                  <a:gd name="T21" fmla="*/ 1 h 93"/>
                  <a:gd name="T22" fmla="*/ 0 w 85"/>
                  <a:gd name="T23" fmla="*/ 1 h 93"/>
                  <a:gd name="T24" fmla="*/ 0 w 85"/>
                  <a:gd name="T25" fmla="*/ 1 h 93"/>
                  <a:gd name="T26" fmla="*/ 0 w 85"/>
                  <a:gd name="T27" fmla="*/ 1 h 93"/>
                  <a:gd name="T28" fmla="*/ 0 w 85"/>
                  <a:gd name="T29" fmla="*/ 1 h 93"/>
                  <a:gd name="T30" fmla="*/ 0 w 85"/>
                  <a:gd name="T31" fmla="*/ 1 h 93"/>
                  <a:gd name="T32" fmla="*/ 0 w 85"/>
                  <a:gd name="T33" fmla="*/ 0 h 9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5"/>
                  <a:gd name="T52" fmla="*/ 0 h 93"/>
                  <a:gd name="T53" fmla="*/ 85 w 85"/>
                  <a:gd name="T54" fmla="*/ 93 h 9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5" h="93">
                    <a:moveTo>
                      <a:pt x="0" y="0"/>
                    </a:moveTo>
                    <a:lnTo>
                      <a:pt x="6" y="11"/>
                    </a:lnTo>
                    <a:lnTo>
                      <a:pt x="15" y="26"/>
                    </a:lnTo>
                    <a:lnTo>
                      <a:pt x="28" y="43"/>
                    </a:lnTo>
                    <a:lnTo>
                      <a:pt x="41" y="59"/>
                    </a:lnTo>
                    <a:lnTo>
                      <a:pt x="55" y="74"/>
                    </a:lnTo>
                    <a:lnTo>
                      <a:pt x="67" y="85"/>
                    </a:lnTo>
                    <a:lnTo>
                      <a:pt x="78" y="92"/>
                    </a:lnTo>
                    <a:lnTo>
                      <a:pt x="85" y="93"/>
                    </a:lnTo>
                    <a:lnTo>
                      <a:pt x="85" y="88"/>
                    </a:lnTo>
                    <a:lnTo>
                      <a:pt x="80" y="78"/>
                    </a:lnTo>
                    <a:lnTo>
                      <a:pt x="71" y="66"/>
                    </a:lnTo>
                    <a:lnTo>
                      <a:pt x="59" y="52"/>
                    </a:lnTo>
                    <a:lnTo>
                      <a:pt x="44" y="37"/>
                    </a:lnTo>
                    <a:lnTo>
                      <a:pt x="29" y="23"/>
                    </a:lnTo>
                    <a:lnTo>
                      <a:pt x="14" y="10"/>
                    </a:lnTo>
                    <a:lnTo>
                      <a:pt x="0" y="0"/>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431" name="Freeform 515"/>
              <p:cNvSpPr>
                <a:spLocks/>
              </p:cNvSpPr>
              <p:nvPr/>
            </p:nvSpPr>
            <p:spPr bwMode="auto">
              <a:xfrm>
                <a:off x="-640" y="2702"/>
                <a:ext cx="43" cy="46"/>
              </a:xfrm>
              <a:custGeom>
                <a:avLst/>
                <a:gdLst>
                  <a:gd name="T0" fmla="*/ 0 w 86"/>
                  <a:gd name="T1" fmla="*/ 1 h 92"/>
                  <a:gd name="T2" fmla="*/ 1 w 86"/>
                  <a:gd name="T3" fmla="*/ 1 h 92"/>
                  <a:gd name="T4" fmla="*/ 1 w 86"/>
                  <a:gd name="T5" fmla="*/ 1 h 92"/>
                  <a:gd name="T6" fmla="*/ 1 w 86"/>
                  <a:gd name="T7" fmla="*/ 1 h 92"/>
                  <a:gd name="T8" fmla="*/ 1 w 86"/>
                  <a:gd name="T9" fmla="*/ 0 h 92"/>
                  <a:gd name="T10" fmla="*/ 1 w 86"/>
                  <a:gd name="T11" fmla="*/ 1 h 92"/>
                  <a:gd name="T12" fmla="*/ 1 w 86"/>
                  <a:gd name="T13" fmla="*/ 1 h 92"/>
                  <a:gd name="T14" fmla="*/ 1 w 86"/>
                  <a:gd name="T15" fmla="*/ 1 h 92"/>
                  <a:gd name="T16" fmla="*/ 1 w 86"/>
                  <a:gd name="T17" fmla="*/ 1 h 92"/>
                  <a:gd name="T18" fmla="*/ 1 w 86"/>
                  <a:gd name="T19" fmla="*/ 1 h 92"/>
                  <a:gd name="T20" fmla="*/ 1 w 86"/>
                  <a:gd name="T21" fmla="*/ 1 h 92"/>
                  <a:gd name="T22" fmla="*/ 1 w 86"/>
                  <a:gd name="T23" fmla="*/ 1 h 92"/>
                  <a:gd name="T24" fmla="*/ 0 w 86"/>
                  <a:gd name="T25" fmla="*/ 1 h 9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6"/>
                  <a:gd name="T40" fmla="*/ 0 h 92"/>
                  <a:gd name="T41" fmla="*/ 86 w 86"/>
                  <a:gd name="T42" fmla="*/ 92 h 9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6" h="92">
                    <a:moveTo>
                      <a:pt x="0" y="61"/>
                    </a:moveTo>
                    <a:lnTo>
                      <a:pt x="26" y="36"/>
                    </a:lnTo>
                    <a:lnTo>
                      <a:pt x="13" y="13"/>
                    </a:lnTo>
                    <a:lnTo>
                      <a:pt x="33" y="29"/>
                    </a:lnTo>
                    <a:lnTo>
                      <a:pt x="56" y="0"/>
                    </a:lnTo>
                    <a:lnTo>
                      <a:pt x="46" y="37"/>
                    </a:lnTo>
                    <a:lnTo>
                      <a:pt x="86" y="45"/>
                    </a:lnTo>
                    <a:lnTo>
                      <a:pt x="48" y="53"/>
                    </a:lnTo>
                    <a:lnTo>
                      <a:pt x="61" y="77"/>
                    </a:lnTo>
                    <a:lnTo>
                      <a:pt x="40" y="59"/>
                    </a:lnTo>
                    <a:lnTo>
                      <a:pt x="31" y="92"/>
                    </a:lnTo>
                    <a:lnTo>
                      <a:pt x="28" y="52"/>
                    </a:lnTo>
                    <a:lnTo>
                      <a:pt x="0" y="61"/>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432" name="Freeform 516"/>
              <p:cNvSpPr>
                <a:spLocks/>
              </p:cNvSpPr>
              <p:nvPr/>
            </p:nvSpPr>
            <p:spPr bwMode="auto">
              <a:xfrm>
                <a:off x="-942" y="2871"/>
                <a:ext cx="38" cy="42"/>
              </a:xfrm>
              <a:custGeom>
                <a:avLst/>
                <a:gdLst>
                  <a:gd name="T0" fmla="*/ 0 w 78"/>
                  <a:gd name="T1" fmla="*/ 1 h 84"/>
                  <a:gd name="T2" fmla="*/ 0 w 78"/>
                  <a:gd name="T3" fmla="*/ 1 h 84"/>
                  <a:gd name="T4" fmla="*/ 0 w 78"/>
                  <a:gd name="T5" fmla="*/ 1 h 84"/>
                  <a:gd name="T6" fmla="*/ 0 w 78"/>
                  <a:gd name="T7" fmla="*/ 1 h 84"/>
                  <a:gd name="T8" fmla="*/ 0 w 78"/>
                  <a:gd name="T9" fmla="*/ 0 h 84"/>
                  <a:gd name="T10" fmla="*/ 0 w 78"/>
                  <a:gd name="T11" fmla="*/ 1 h 84"/>
                  <a:gd name="T12" fmla="*/ 0 w 78"/>
                  <a:gd name="T13" fmla="*/ 1 h 84"/>
                  <a:gd name="T14" fmla="*/ 0 w 78"/>
                  <a:gd name="T15" fmla="*/ 1 h 84"/>
                  <a:gd name="T16" fmla="*/ 0 w 78"/>
                  <a:gd name="T17" fmla="*/ 1 h 84"/>
                  <a:gd name="T18" fmla="*/ 0 w 78"/>
                  <a:gd name="T19" fmla="*/ 1 h 84"/>
                  <a:gd name="T20" fmla="*/ 0 w 78"/>
                  <a:gd name="T21" fmla="*/ 1 h 84"/>
                  <a:gd name="T22" fmla="*/ 0 w 78"/>
                  <a:gd name="T23" fmla="*/ 1 h 84"/>
                  <a:gd name="T24" fmla="*/ 0 w 78"/>
                  <a:gd name="T25" fmla="*/ 1 h 8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8"/>
                  <a:gd name="T40" fmla="*/ 0 h 84"/>
                  <a:gd name="T41" fmla="*/ 78 w 78"/>
                  <a:gd name="T42" fmla="*/ 84 h 8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8" h="84">
                    <a:moveTo>
                      <a:pt x="0" y="55"/>
                    </a:moveTo>
                    <a:lnTo>
                      <a:pt x="24" y="32"/>
                    </a:lnTo>
                    <a:lnTo>
                      <a:pt x="12" y="11"/>
                    </a:lnTo>
                    <a:lnTo>
                      <a:pt x="30" y="26"/>
                    </a:lnTo>
                    <a:lnTo>
                      <a:pt x="51" y="0"/>
                    </a:lnTo>
                    <a:lnTo>
                      <a:pt x="42" y="33"/>
                    </a:lnTo>
                    <a:lnTo>
                      <a:pt x="78" y="41"/>
                    </a:lnTo>
                    <a:lnTo>
                      <a:pt x="44" y="48"/>
                    </a:lnTo>
                    <a:lnTo>
                      <a:pt x="56" y="70"/>
                    </a:lnTo>
                    <a:lnTo>
                      <a:pt x="36" y="54"/>
                    </a:lnTo>
                    <a:lnTo>
                      <a:pt x="28" y="84"/>
                    </a:lnTo>
                    <a:lnTo>
                      <a:pt x="26" y="47"/>
                    </a:lnTo>
                    <a:lnTo>
                      <a:pt x="0" y="55"/>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433" name="Freeform 517"/>
              <p:cNvSpPr>
                <a:spLocks/>
              </p:cNvSpPr>
              <p:nvPr/>
            </p:nvSpPr>
            <p:spPr bwMode="auto">
              <a:xfrm>
                <a:off x="-1018" y="2737"/>
                <a:ext cx="57" cy="61"/>
              </a:xfrm>
              <a:custGeom>
                <a:avLst/>
                <a:gdLst>
                  <a:gd name="T0" fmla="*/ 0 w 112"/>
                  <a:gd name="T1" fmla="*/ 1 h 122"/>
                  <a:gd name="T2" fmla="*/ 1 w 112"/>
                  <a:gd name="T3" fmla="*/ 1 h 122"/>
                  <a:gd name="T4" fmla="*/ 1 w 112"/>
                  <a:gd name="T5" fmla="*/ 1 h 122"/>
                  <a:gd name="T6" fmla="*/ 1 w 112"/>
                  <a:gd name="T7" fmla="*/ 1 h 122"/>
                  <a:gd name="T8" fmla="*/ 1 w 112"/>
                  <a:gd name="T9" fmla="*/ 0 h 122"/>
                  <a:gd name="T10" fmla="*/ 1 w 112"/>
                  <a:gd name="T11" fmla="*/ 1 h 122"/>
                  <a:gd name="T12" fmla="*/ 1 w 112"/>
                  <a:gd name="T13" fmla="*/ 1 h 122"/>
                  <a:gd name="T14" fmla="*/ 1 w 112"/>
                  <a:gd name="T15" fmla="*/ 1 h 122"/>
                  <a:gd name="T16" fmla="*/ 1 w 112"/>
                  <a:gd name="T17" fmla="*/ 1 h 122"/>
                  <a:gd name="T18" fmla="*/ 1 w 112"/>
                  <a:gd name="T19" fmla="*/ 1 h 122"/>
                  <a:gd name="T20" fmla="*/ 1 w 112"/>
                  <a:gd name="T21" fmla="*/ 1 h 122"/>
                  <a:gd name="T22" fmla="*/ 1 w 112"/>
                  <a:gd name="T23" fmla="*/ 1 h 122"/>
                  <a:gd name="T24" fmla="*/ 0 w 112"/>
                  <a:gd name="T25" fmla="*/ 1 h 12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12"/>
                  <a:gd name="T40" fmla="*/ 0 h 122"/>
                  <a:gd name="T41" fmla="*/ 112 w 112"/>
                  <a:gd name="T42" fmla="*/ 122 h 12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12" h="122">
                    <a:moveTo>
                      <a:pt x="0" y="81"/>
                    </a:moveTo>
                    <a:lnTo>
                      <a:pt x="32" y="47"/>
                    </a:lnTo>
                    <a:lnTo>
                      <a:pt x="16" y="17"/>
                    </a:lnTo>
                    <a:lnTo>
                      <a:pt x="42" y="39"/>
                    </a:lnTo>
                    <a:lnTo>
                      <a:pt x="73" y="0"/>
                    </a:lnTo>
                    <a:lnTo>
                      <a:pt x="61" y="48"/>
                    </a:lnTo>
                    <a:lnTo>
                      <a:pt x="112" y="60"/>
                    </a:lnTo>
                    <a:lnTo>
                      <a:pt x="62" y="71"/>
                    </a:lnTo>
                    <a:lnTo>
                      <a:pt x="80" y="103"/>
                    </a:lnTo>
                    <a:lnTo>
                      <a:pt x="51" y="78"/>
                    </a:lnTo>
                    <a:lnTo>
                      <a:pt x="40" y="122"/>
                    </a:lnTo>
                    <a:lnTo>
                      <a:pt x="36" y="69"/>
                    </a:lnTo>
                    <a:lnTo>
                      <a:pt x="0" y="81"/>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434" name="Freeform 518"/>
              <p:cNvSpPr>
                <a:spLocks/>
              </p:cNvSpPr>
              <p:nvPr/>
            </p:nvSpPr>
            <p:spPr bwMode="auto">
              <a:xfrm>
                <a:off x="-591" y="3043"/>
                <a:ext cx="38" cy="50"/>
              </a:xfrm>
              <a:custGeom>
                <a:avLst/>
                <a:gdLst>
                  <a:gd name="T0" fmla="*/ 1 w 76"/>
                  <a:gd name="T1" fmla="*/ 0 h 100"/>
                  <a:gd name="T2" fmla="*/ 1 w 76"/>
                  <a:gd name="T3" fmla="*/ 1 h 100"/>
                  <a:gd name="T4" fmla="*/ 1 w 76"/>
                  <a:gd name="T5" fmla="*/ 1 h 100"/>
                  <a:gd name="T6" fmla="*/ 1 w 76"/>
                  <a:gd name="T7" fmla="*/ 1 h 100"/>
                  <a:gd name="T8" fmla="*/ 1 w 76"/>
                  <a:gd name="T9" fmla="*/ 1 h 100"/>
                  <a:gd name="T10" fmla="*/ 1 w 76"/>
                  <a:gd name="T11" fmla="*/ 1 h 100"/>
                  <a:gd name="T12" fmla="*/ 1 w 76"/>
                  <a:gd name="T13" fmla="*/ 1 h 100"/>
                  <a:gd name="T14" fmla="*/ 0 w 76"/>
                  <a:gd name="T15" fmla="*/ 1 h 100"/>
                  <a:gd name="T16" fmla="*/ 1 w 76"/>
                  <a:gd name="T17" fmla="*/ 1 h 100"/>
                  <a:gd name="T18" fmla="*/ 1 w 76"/>
                  <a:gd name="T19" fmla="*/ 1 h 100"/>
                  <a:gd name="T20" fmla="*/ 1 w 76"/>
                  <a:gd name="T21" fmla="*/ 1 h 100"/>
                  <a:gd name="T22" fmla="*/ 1 w 76"/>
                  <a:gd name="T23" fmla="*/ 1 h 100"/>
                  <a:gd name="T24" fmla="*/ 1 w 76"/>
                  <a:gd name="T25" fmla="*/ 1 h 100"/>
                  <a:gd name="T26" fmla="*/ 1 w 76"/>
                  <a:gd name="T27" fmla="*/ 1 h 100"/>
                  <a:gd name="T28" fmla="*/ 1 w 76"/>
                  <a:gd name="T29" fmla="*/ 1 h 100"/>
                  <a:gd name="T30" fmla="*/ 1 w 76"/>
                  <a:gd name="T31" fmla="*/ 1 h 100"/>
                  <a:gd name="T32" fmla="*/ 1 w 76"/>
                  <a:gd name="T33" fmla="*/ 0 h 1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6"/>
                  <a:gd name="T52" fmla="*/ 0 h 100"/>
                  <a:gd name="T53" fmla="*/ 76 w 76"/>
                  <a:gd name="T54" fmla="*/ 100 h 10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6" h="100">
                    <a:moveTo>
                      <a:pt x="76" y="0"/>
                    </a:moveTo>
                    <a:lnTo>
                      <a:pt x="66" y="8"/>
                    </a:lnTo>
                    <a:lnTo>
                      <a:pt x="54" y="19"/>
                    </a:lnTo>
                    <a:lnTo>
                      <a:pt x="41" y="34"/>
                    </a:lnTo>
                    <a:lnTo>
                      <a:pt x="27" y="52"/>
                    </a:lnTo>
                    <a:lnTo>
                      <a:pt x="15" y="68"/>
                    </a:lnTo>
                    <a:lnTo>
                      <a:pt x="6" y="83"/>
                    </a:lnTo>
                    <a:lnTo>
                      <a:pt x="0" y="93"/>
                    </a:lnTo>
                    <a:lnTo>
                      <a:pt x="1" y="100"/>
                    </a:lnTo>
                    <a:lnTo>
                      <a:pt x="7" y="100"/>
                    </a:lnTo>
                    <a:lnTo>
                      <a:pt x="15" y="93"/>
                    </a:lnTo>
                    <a:lnTo>
                      <a:pt x="26" y="82"/>
                    </a:lnTo>
                    <a:lnTo>
                      <a:pt x="37" y="67"/>
                    </a:lnTo>
                    <a:lnTo>
                      <a:pt x="50" y="51"/>
                    </a:lnTo>
                    <a:lnTo>
                      <a:pt x="60" y="32"/>
                    </a:lnTo>
                    <a:lnTo>
                      <a:pt x="69" y="15"/>
                    </a:lnTo>
                    <a:lnTo>
                      <a:pt x="76" y="0"/>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435" name="Freeform 519"/>
              <p:cNvSpPr>
                <a:spLocks/>
              </p:cNvSpPr>
              <p:nvPr/>
            </p:nvSpPr>
            <p:spPr bwMode="auto">
              <a:xfrm>
                <a:off x="-632" y="2972"/>
                <a:ext cx="60" cy="19"/>
              </a:xfrm>
              <a:custGeom>
                <a:avLst/>
                <a:gdLst>
                  <a:gd name="T0" fmla="*/ 0 w 121"/>
                  <a:gd name="T1" fmla="*/ 0 h 39"/>
                  <a:gd name="T2" fmla="*/ 0 w 121"/>
                  <a:gd name="T3" fmla="*/ 0 h 39"/>
                  <a:gd name="T4" fmla="*/ 0 w 121"/>
                  <a:gd name="T5" fmla="*/ 0 h 39"/>
                  <a:gd name="T6" fmla="*/ 0 w 121"/>
                  <a:gd name="T7" fmla="*/ 0 h 39"/>
                  <a:gd name="T8" fmla="*/ 0 w 121"/>
                  <a:gd name="T9" fmla="*/ 0 h 39"/>
                  <a:gd name="T10" fmla="*/ 0 w 121"/>
                  <a:gd name="T11" fmla="*/ 0 h 39"/>
                  <a:gd name="T12" fmla="*/ 0 w 121"/>
                  <a:gd name="T13" fmla="*/ 0 h 39"/>
                  <a:gd name="T14" fmla="*/ 0 w 121"/>
                  <a:gd name="T15" fmla="*/ 0 h 39"/>
                  <a:gd name="T16" fmla="*/ 0 w 121"/>
                  <a:gd name="T17" fmla="*/ 0 h 39"/>
                  <a:gd name="T18" fmla="*/ 0 w 121"/>
                  <a:gd name="T19" fmla="*/ 0 h 39"/>
                  <a:gd name="T20" fmla="*/ 0 w 121"/>
                  <a:gd name="T21" fmla="*/ 0 h 39"/>
                  <a:gd name="T22" fmla="*/ 0 w 121"/>
                  <a:gd name="T23" fmla="*/ 0 h 39"/>
                  <a:gd name="T24" fmla="*/ 0 w 121"/>
                  <a:gd name="T25" fmla="*/ 0 h 39"/>
                  <a:gd name="T26" fmla="*/ 0 w 121"/>
                  <a:gd name="T27" fmla="*/ 0 h 39"/>
                  <a:gd name="T28" fmla="*/ 0 w 121"/>
                  <a:gd name="T29" fmla="*/ 0 h 39"/>
                  <a:gd name="T30" fmla="*/ 0 w 121"/>
                  <a:gd name="T31" fmla="*/ 0 h 39"/>
                  <a:gd name="T32" fmla="*/ 0 w 121"/>
                  <a:gd name="T33" fmla="*/ 0 h 3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21"/>
                  <a:gd name="T52" fmla="*/ 0 h 39"/>
                  <a:gd name="T53" fmla="*/ 121 w 121"/>
                  <a:gd name="T54" fmla="*/ 39 h 3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21" h="39">
                    <a:moveTo>
                      <a:pt x="121" y="39"/>
                    </a:moveTo>
                    <a:lnTo>
                      <a:pt x="110" y="32"/>
                    </a:lnTo>
                    <a:lnTo>
                      <a:pt x="92" y="25"/>
                    </a:lnTo>
                    <a:lnTo>
                      <a:pt x="74" y="17"/>
                    </a:lnTo>
                    <a:lnTo>
                      <a:pt x="54" y="10"/>
                    </a:lnTo>
                    <a:lnTo>
                      <a:pt x="35" y="5"/>
                    </a:lnTo>
                    <a:lnTo>
                      <a:pt x="19" y="0"/>
                    </a:lnTo>
                    <a:lnTo>
                      <a:pt x="6" y="0"/>
                    </a:lnTo>
                    <a:lnTo>
                      <a:pt x="0" y="2"/>
                    </a:lnTo>
                    <a:lnTo>
                      <a:pt x="3" y="7"/>
                    </a:lnTo>
                    <a:lnTo>
                      <a:pt x="13" y="14"/>
                    </a:lnTo>
                    <a:lnTo>
                      <a:pt x="27" y="20"/>
                    </a:lnTo>
                    <a:lnTo>
                      <a:pt x="45" y="27"/>
                    </a:lnTo>
                    <a:lnTo>
                      <a:pt x="66" y="32"/>
                    </a:lnTo>
                    <a:lnTo>
                      <a:pt x="87" y="37"/>
                    </a:lnTo>
                    <a:lnTo>
                      <a:pt x="105" y="39"/>
                    </a:lnTo>
                    <a:lnTo>
                      <a:pt x="121" y="39"/>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436" name="Freeform 520"/>
              <p:cNvSpPr>
                <a:spLocks/>
              </p:cNvSpPr>
              <p:nvPr/>
            </p:nvSpPr>
            <p:spPr bwMode="auto">
              <a:xfrm>
                <a:off x="-690" y="2563"/>
                <a:ext cx="41" cy="47"/>
              </a:xfrm>
              <a:custGeom>
                <a:avLst/>
                <a:gdLst>
                  <a:gd name="T0" fmla="*/ 0 w 82"/>
                  <a:gd name="T1" fmla="*/ 0 h 96"/>
                  <a:gd name="T2" fmla="*/ 1 w 82"/>
                  <a:gd name="T3" fmla="*/ 0 h 96"/>
                  <a:gd name="T4" fmla="*/ 1 w 82"/>
                  <a:gd name="T5" fmla="*/ 0 h 96"/>
                  <a:gd name="T6" fmla="*/ 1 w 82"/>
                  <a:gd name="T7" fmla="*/ 0 h 96"/>
                  <a:gd name="T8" fmla="*/ 1 w 82"/>
                  <a:gd name="T9" fmla="*/ 0 h 96"/>
                  <a:gd name="T10" fmla="*/ 1 w 82"/>
                  <a:gd name="T11" fmla="*/ 0 h 96"/>
                  <a:gd name="T12" fmla="*/ 1 w 82"/>
                  <a:gd name="T13" fmla="*/ 0 h 96"/>
                  <a:gd name="T14" fmla="*/ 1 w 82"/>
                  <a:gd name="T15" fmla="*/ 0 h 96"/>
                  <a:gd name="T16" fmla="*/ 1 w 82"/>
                  <a:gd name="T17" fmla="*/ 0 h 96"/>
                  <a:gd name="T18" fmla="*/ 1 w 82"/>
                  <a:gd name="T19" fmla="*/ 0 h 96"/>
                  <a:gd name="T20" fmla="*/ 1 w 82"/>
                  <a:gd name="T21" fmla="*/ 0 h 96"/>
                  <a:gd name="T22" fmla="*/ 1 w 82"/>
                  <a:gd name="T23" fmla="*/ 0 h 96"/>
                  <a:gd name="T24" fmla="*/ 1 w 82"/>
                  <a:gd name="T25" fmla="*/ 0 h 96"/>
                  <a:gd name="T26" fmla="*/ 1 w 82"/>
                  <a:gd name="T27" fmla="*/ 0 h 96"/>
                  <a:gd name="T28" fmla="*/ 1 w 82"/>
                  <a:gd name="T29" fmla="*/ 0 h 96"/>
                  <a:gd name="T30" fmla="*/ 1 w 82"/>
                  <a:gd name="T31" fmla="*/ 0 h 96"/>
                  <a:gd name="T32" fmla="*/ 0 w 82"/>
                  <a:gd name="T33" fmla="*/ 0 h 9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2"/>
                  <a:gd name="T52" fmla="*/ 0 h 96"/>
                  <a:gd name="T53" fmla="*/ 82 w 82"/>
                  <a:gd name="T54" fmla="*/ 96 h 9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2" h="96">
                    <a:moveTo>
                      <a:pt x="0" y="96"/>
                    </a:moveTo>
                    <a:lnTo>
                      <a:pt x="10" y="88"/>
                    </a:lnTo>
                    <a:lnTo>
                      <a:pt x="23" y="75"/>
                    </a:lnTo>
                    <a:lnTo>
                      <a:pt x="38" y="61"/>
                    </a:lnTo>
                    <a:lnTo>
                      <a:pt x="53" y="46"/>
                    </a:lnTo>
                    <a:lnTo>
                      <a:pt x="67" y="31"/>
                    </a:lnTo>
                    <a:lnTo>
                      <a:pt x="76" y="17"/>
                    </a:lnTo>
                    <a:lnTo>
                      <a:pt x="82" y="7"/>
                    </a:lnTo>
                    <a:lnTo>
                      <a:pt x="82" y="0"/>
                    </a:lnTo>
                    <a:lnTo>
                      <a:pt x="76" y="0"/>
                    </a:lnTo>
                    <a:lnTo>
                      <a:pt x="68" y="7"/>
                    </a:lnTo>
                    <a:lnTo>
                      <a:pt x="57" y="19"/>
                    </a:lnTo>
                    <a:lnTo>
                      <a:pt x="45" y="32"/>
                    </a:lnTo>
                    <a:lnTo>
                      <a:pt x="31" y="48"/>
                    </a:lnTo>
                    <a:lnTo>
                      <a:pt x="20" y="66"/>
                    </a:lnTo>
                    <a:lnTo>
                      <a:pt x="8" y="82"/>
                    </a:lnTo>
                    <a:lnTo>
                      <a:pt x="0" y="96"/>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437" name="Freeform 521"/>
              <p:cNvSpPr>
                <a:spLocks/>
              </p:cNvSpPr>
              <p:nvPr/>
            </p:nvSpPr>
            <p:spPr bwMode="auto">
              <a:xfrm>
                <a:off x="-718" y="2520"/>
                <a:ext cx="19" cy="60"/>
              </a:xfrm>
              <a:custGeom>
                <a:avLst/>
                <a:gdLst>
                  <a:gd name="T0" fmla="*/ 0 w 37"/>
                  <a:gd name="T1" fmla="*/ 0 h 121"/>
                  <a:gd name="T2" fmla="*/ 1 w 37"/>
                  <a:gd name="T3" fmla="*/ 0 h 121"/>
                  <a:gd name="T4" fmla="*/ 1 w 37"/>
                  <a:gd name="T5" fmla="*/ 0 h 121"/>
                  <a:gd name="T6" fmla="*/ 1 w 37"/>
                  <a:gd name="T7" fmla="*/ 0 h 121"/>
                  <a:gd name="T8" fmla="*/ 1 w 37"/>
                  <a:gd name="T9" fmla="*/ 0 h 121"/>
                  <a:gd name="T10" fmla="*/ 1 w 37"/>
                  <a:gd name="T11" fmla="*/ 0 h 121"/>
                  <a:gd name="T12" fmla="*/ 1 w 37"/>
                  <a:gd name="T13" fmla="*/ 0 h 121"/>
                  <a:gd name="T14" fmla="*/ 1 w 37"/>
                  <a:gd name="T15" fmla="*/ 0 h 121"/>
                  <a:gd name="T16" fmla="*/ 1 w 37"/>
                  <a:gd name="T17" fmla="*/ 0 h 121"/>
                  <a:gd name="T18" fmla="*/ 1 w 37"/>
                  <a:gd name="T19" fmla="*/ 0 h 121"/>
                  <a:gd name="T20" fmla="*/ 1 w 37"/>
                  <a:gd name="T21" fmla="*/ 0 h 121"/>
                  <a:gd name="T22" fmla="*/ 1 w 37"/>
                  <a:gd name="T23" fmla="*/ 0 h 121"/>
                  <a:gd name="T24" fmla="*/ 0 w 37"/>
                  <a:gd name="T25" fmla="*/ 0 h 1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7"/>
                  <a:gd name="T40" fmla="*/ 0 h 121"/>
                  <a:gd name="T41" fmla="*/ 37 w 37"/>
                  <a:gd name="T42" fmla="*/ 121 h 12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7" h="121">
                    <a:moveTo>
                      <a:pt x="0" y="121"/>
                    </a:moveTo>
                    <a:lnTo>
                      <a:pt x="6" y="110"/>
                    </a:lnTo>
                    <a:lnTo>
                      <a:pt x="11" y="95"/>
                    </a:lnTo>
                    <a:lnTo>
                      <a:pt x="19" y="76"/>
                    </a:lnTo>
                    <a:lnTo>
                      <a:pt x="26" y="55"/>
                    </a:lnTo>
                    <a:lnTo>
                      <a:pt x="32" y="36"/>
                    </a:lnTo>
                    <a:lnTo>
                      <a:pt x="36" y="18"/>
                    </a:lnTo>
                    <a:lnTo>
                      <a:pt x="37" y="6"/>
                    </a:lnTo>
                    <a:lnTo>
                      <a:pt x="33" y="0"/>
                    </a:lnTo>
                    <a:lnTo>
                      <a:pt x="23" y="11"/>
                    </a:lnTo>
                    <a:lnTo>
                      <a:pt x="12" y="45"/>
                    </a:lnTo>
                    <a:lnTo>
                      <a:pt x="4" y="85"/>
                    </a:lnTo>
                    <a:lnTo>
                      <a:pt x="0" y="121"/>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438" name="Freeform 522"/>
              <p:cNvSpPr>
                <a:spLocks/>
              </p:cNvSpPr>
              <p:nvPr/>
            </p:nvSpPr>
            <p:spPr bwMode="auto">
              <a:xfrm>
                <a:off x="-1188" y="2905"/>
                <a:ext cx="62" cy="11"/>
              </a:xfrm>
              <a:custGeom>
                <a:avLst/>
                <a:gdLst>
                  <a:gd name="T0" fmla="*/ 1 w 124"/>
                  <a:gd name="T1" fmla="*/ 0 h 23"/>
                  <a:gd name="T2" fmla="*/ 1 w 124"/>
                  <a:gd name="T3" fmla="*/ 0 h 23"/>
                  <a:gd name="T4" fmla="*/ 1 w 124"/>
                  <a:gd name="T5" fmla="*/ 0 h 23"/>
                  <a:gd name="T6" fmla="*/ 1 w 124"/>
                  <a:gd name="T7" fmla="*/ 0 h 23"/>
                  <a:gd name="T8" fmla="*/ 1 w 124"/>
                  <a:gd name="T9" fmla="*/ 0 h 23"/>
                  <a:gd name="T10" fmla="*/ 1 w 124"/>
                  <a:gd name="T11" fmla="*/ 0 h 23"/>
                  <a:gd name="T12" fmla="*/ 1 w 124"/>
                  <a:gd name="T13" fmla="*/ 0 h 23"/>
                  <a:gd name="T14" fmla="*/ 1 w 124"/>
                  <a:gd name="T15" fmla="*/ 0 h 23"/>
                  <a:gd name="T16" fmla="*/ 0 w 124"/>
                  <a:gd name="T17" fmla="*/ 0 h 23"/>
                  <a:gd name="T18" fmla="*/ 1 w 124"/>
                  <a:gd name="T19" fmla="*/ 0 h 23"/>
                  <a:gd name="T20" fmla="*/ 1 w 124"/>
                  <a:gd name="T21" fmla="*/ 0 h 23"/>
                  <a:gd name="T22" fmla="*/ 1 w 124"/>
                  <a:gd name="T23" fmla="*/ 0 h 23"/>
                  <a:gd name="T24" fmla="*/ 1 w 124"/>
                  <a:gd name="T25" fmla="*/ 0 h 23"/>
                  <a:gd name="T26" fmla="*/ 1 w 124"/>
                  <a:gd name="T27" fmla="*/ 0 h 23"/>
                  <a:gd name="T28" fmla="*/ 1 w 124"/>
                  <a:gd name="T29" fmla="*/ 0 h 23"/>
                  <a:gd name="T30" fmla="*/ 1 w 124"/>
                  <a:gd name="T31" fmla="*/ 0 h 23"/>
                  <a:gd name="T32" fmla="*/ 1 w 124"/>
                  <a:gd name="T33" fmla="*/ 0 h 2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24"/>
                  <a:gd name="T52" fmla="*/ 0 h 23"/>
                  <a:gd name="T53" fmla="*/ 124 w 124"/>
                  <a:gd name="T54" fmla="*/ 23 h 2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24" h="23">
                    <a:moveTo>
                      <a:pt x="124" y="13"/>
                    </a:moveTo>
                    <a:lnTo>
                      <a:pt x="110" y="10"/>
                    </a:lnTo>
                    <a:lnTo>
                      <a:pt x="92" y="6"/>
                    </a:lnTo>
                    <a:lnTo>
                      <a:pt x="72" y="4"/>
                    </a:lnTo>
                    <a:lnTo>
                      <a:pt x="51" y="2"/>
                    </a:lnTo>
                    <a:lnTo>
                      <a:pt x="32" y="0"/>
                    </a:lnTo>
                    <a:lnTo>
                      <a:pt x="16" y="2"/>
                    </a:lnTo>
                    <a:lnTo>
                      <a:pt x="4" y="6"/>
                    </a:lnTo>
                    <a:lnTo>
                      <a:pt x="0" y="14"/>
                    </a:lnTo>
                    <a:lnTo>
                      <a:pt x="3" y="18"/>
                    </a:lnTo>
                    <a:lnTo>
                      <a:pt x="13" y="21"/>
                    </a:lnTo>
                    <a:lnTo>
                      <a:pt x="28" y="23"/>
                    </a:lnTo>
                    <a:lnTo>
                      <a:pt x="47" y="23"/>
                    </a:lnTo>
                    <a:lnTo>
                      <a:pt x="67" y="23"/>
                    </a:lnTo>
                    <a:lnTo>
                      <a:pt x="88" y="21"/>
                    </a:lnTo>
                    <a:lnTo>
                      <a:pt x="108" y="18"/>
                    </a:lnTo>
                    <a:lnTo>
                      <a:pt x="124" y="13"/>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439" name="Freeform 523"/>
              <p:cNvSpPr>
                <a:spLocks/>
              </p:cNvSpPr>
              <p:nvPr/>
            </p:nvSpPr>
            <p:spPr bwMode="auto">
              <a:xfrm>
                <a:off x="-777" y="2553"/>
                <a:ext cx="15" cy="45"/>
              </a:xfrm>
              <a:custGeom>
                <a:avLst/>
                <a:gdLst>
                  <a:gd name="T0" fmla="*/ 1 w 30"/>
                  <a:gd name="T1" fmla="*/ 0 h 91"/>
                  <a:gd name="T2" fmla="*/ 1 w 30"/>
                  <a:gd name="T3" fmla="*/ 0 h 91"/>
                  <a:gd name="T4" fmla="*/ 1 w 30"/>
                  <a:gd name="T5" fmla="*/ 0 h 91"/>
                  <a:gd name="T6" fmla="*/ 1 w 30"/>
                  <a:gd name="T7" fmla="*/ 0 h 91"/>
                  <a:gd name="T8" fmla="*/ 1 w 30"/>
                  <a:gd name="T9" fmla="*/ 0 h 91"/>
                  <a:gd name="T10" fmla="*/ 0 w 30"/>
                  <a:gd name="T11" fmla="*/ 0 h 91"/>
                  <a:gd name="T12" fmla="*/ 0 w 30"/>
                  <a:gd name="T13" fmla="*/ 0 h 91"/>
                  <a:gd name="T14" fmla="*/ 1 w 30"/>
                  <a:gd name="T15" fmla="*/ 0 h 91"/>
                  <a:gd name="T16" fmla="*/ 1 w 30"/>
                  <a:gd name="T17" fmla="*/ 0 h 91"/>
                  <a:gd name="T18" fmla="*/ 1 w 30"/>
                  <a:gd name="T19" fmla="*/ 0 h 91"/>
                  <a:gd name="T20" fmla="*/ 1 w 30"/>
                  <a:gd name="T21" fmla="*/ 0 h 91"/>
                  <a:gd name="T22" fmla="*/ 1 w 30"/>
                  <a:gd name="T23" fmla="*/ 0 h 91"/>
                  <a:gd name="T24" fmla="*/ 1 w 30"/>
                  <a:gd name="T25" fmla="*/ 0 h 9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0"/>
                  <a:gd name="T40" fmla="*/ 0 h 91"/>
                  <a:gd name="T41" fmla="*/ 30 w 30"/>
                  <a:gd name="T42" fmla="*/ 91 h 9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0" h="91">
                    <a:moveTo>
                      <a:pt x="30" y="91"/>
                    </a:moveTo>
                    <a:lnTo>
                      <a:pt x="29" y="66"/>
                    </a:lnTo>
                    <a:lnTo>
                      <a:pt x="22" y="35"/>
                    </a:lnTo>
                    <a:lnTo>
                      <a:pt x="14" y="10"/>
                    </a:lnTo>
                    <a:lnTo>
                      <a:pt x="4" y="0"/>
                    </a:lnTo>
                    <a:lnTo>
                      <a:pt x="0" y="3"/>
                    </a:lnTo>
                    <a:lnTo>
                      <a:pt x="0" y="11"/>
                    </a:lnTo>
                    <a:lnTo>
                      <a:pt x="1" y="21"/>
                    </a:lnTo>
                    <a:lnTo>
                      <a:pt x="6" y="34"/>
                    </a:lnTo>
                    <a:lnTo>
                      <a:pt x="11" y="49"/>
                    </a:lnTo>
                    <a:lnTo>
                      <a:pt x="17" y="64"/>
                    </a:lnTo>
                    <a:lnTo>
                      <a:pt x="23" y="78"/>
                    </a:lnTo>
                    <a:lnTo>
                      <a:pt x="30" y="91"/>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440" name="Freeform 524"/>
              <p:cNvSpPr>
                <a:spLocks/>
              </p:cNvSpPr>
              <p:nvPr/>
            </p:nvSpPr>
            <p:spPr bwMode="auto">
              <a:xfrm>
                <a:off x="-834" y="2597"/>
                <a:ext cx="43" cy="20"/>
              </a:xfrm>
              <a:custGeom>
                <a:avLst/>
                <a:gdLst>
                  <a:gd name="T0" fmla="*/ 1 w 86"/>
                  <a:gd name="T1" fmla="*/ 1 h 40"/>
                  <a:gd name="T2" fmla="*/ 1 w 86"/>
                  <a:gd name="T3" fmla="*/ 1 h 40"/>
                  <a:gd name="T4" fmla="*/ 1 w 86"/>
                  <a:gd name="T5" fmla="*/ 1 h 40"/>
                  <a:gd name="T6" fmla="*/ 1 w 86"/>
                  <a:gd name="T7" fmla="*/ 1 h 40"/>
                  <a:gd name="T8" fmla="*/ 1 w 86"/>
                  <a:gd name="T9" fmla="*/ 1 h 40"/>
                  <a:gd name="T10" fmla="*/ 1 w 86"/>
                  <a:gd name="T11" fmla="*/ 1 h 40"/>
                  <a:gd name="T12" fmla="*/ 1 w 86"/>
                  <a:gd name="T13" fmla="*/ 0 h 40"/>
                  <a:gd name="T14" fmla="*/ 1 w 86"/>
                  <a:gd name="T15" fmla="*/ 0 h 40"/>
                  <a:gd name="T16" fmla="*/ 0 w 86"/>
                  <a:gd name="T17" fmla="*/ 1 h 40"/>
                  <a:gd name="T18" fmla="*/ 0 w 86"/>
                  <a:gd name="T19" fmla="*/ 1 h 40"/>
                  <a:gd name="T20" fmla="*/ 1 w 86"/>
                  <a:gd name="T21" fmla="*/ 1 h 40"/>
                  <a:gd name="T22" fmla="*/ 1 w 86"/>
                  <a:gd name="T23" fmla="*/ 1 h 40"/>
                  <a:gd name="T24" fmla="*/ 1 w 86"/>
                  <a:gd name="T25" fmla="*/ 1 h 40"/>
                  <a:gd name="T26" fmla="*/ 1 w 86"/>
                  <a:gd name="T27" fmla="*/ 1 h 40"/>
                  <a:gd name="T28" fmla="*/ 1 w 86"/>
                  <a:gd name="T29" fmla="*/ 1 h 40"/>
                  <a:gd name="T30" fmla="*/ 1 w 86"/>
                  <a:gd name="T31" fmla="*/ 1 h 40"/>
                  <a:gd name="T32" fmla="*/ 1 w 86"/>
                  <a:gd name="T33" fmla="*/ 1 h 4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6"/>
                  <a:gd name="T52" fmla="*/ 0 h 40"/>
                  <a:gd name="T53" fmla="*/ 86 w 86"/>
                  <a:gd name="T54" fmla="*/ 40 h 4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6" h="40">
                    <a:moveTo>
                      <a:pt x="86" y="40"/>
                    </a:moveTo>
                    <a:lnTo>
                      <a:pt x="77" y="33"/>
                    </a:lnTo>
                    <a:lnTo>
                      <a:pt x="65" y="25"/>
                    </a:lnTo>
                    <a:lnTo>
                      <a:pt x="52" y="17"/>
                    </a:lnTo>
                    <a:lnTo>
                      <a:pt x="38" y="10"/>
                    </a:lnTo>
                    <a:lnTo>
                      <a:pt x="24" y="5"/>
                    </a:lnTo>
                    <a:lnTo>
                      <a:pt x="14" y="0"/>
                    </a:lnTo>
                    <a:lnTo>
                      <a:pt x="5" y="0"/>
                    </a:lnTo>
                    <a:lnTo>
                      <a:pt x="0" y="2"/>
                    </a:lnTo>
                    <a:lnTo>
                      <a:pt x="0" y="7"/>
                    </a:lnTo>
                    <a:lnTo>
                      <a:pt x="6" y="13"/>
                    </a:lnTo>
                    <a:lnTo>
                      <a:pt x="15" y="17"/>
                    </a:lnTo>
                    <a:lnTo>
                      <a:pt x="27" y="23"/>
                    </a:lnTo>
                    <a:lnTo>
                      <a:pt x="40" y="29"/>
                    </a:lnTo>
                    <a:lnTo>
                      <a:pt x="57" y="33"/>
                    </a:lnTo>
                    <a:lnTo>
                      <a:pt x="72" y="37"/>
                    </a:lnTo>
                    <a:lnTo>
                      <a:pt x="86" y="40"/>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441" name="Freeform 525"/>
              <p:cNvSpPr>
                <a:spLocks/>
              </p:cNvSpPr>
              <p:nvPr/>
            </p:nvSpPr>
            <p:spPr bwMode="auto">
              <a:xfrm>
                <a:off x="-669" y="2615"/>
                <a:ext cx="60" cy="22"/>
              </a:xfrm>
              <a:custGeom>
                <a:avLst/>
                <a:gdLst>
                  <a:gd name="T0" fmla="*/ 0 w 118"/>
                  <a:gd name="T1" fmla="*/ 0 h 45"/>
                  <a:gd name="T2" fmla="*/ 1 w 118"/>
                  <a:gd name="T3" fmla="*/ 0 h 45"/>
                  <a:gd name="T4" fmla="*/ 1 w 118"/>
                  <a:gd name="T5" fmla="*/ 0 h 45"/>
                  <a:gd name="T6" fmla="*/ 1 w 118"/>
                  <a:gd name="T7" fmla="*/ 0 h 45"/>
                  <a:gd name="T8" fmla="*/ 1 w 118"/>
                  <a:gd name="T9" fmla="*/ 0 h 45"/>
                  <a:gd name="T10" fmla="*/ 1 w 118"/>
                  <a:gd name="T11" fmla="*/ 0 h 45"/>
                  <a:gd name="T12" fmla="*/ 1 w 118"/>
                  <a:gd name="T13" fmla="*/ 0 h 45"/>
                  <a:gd name="T14" fmla="*/ 1 w 118"/>
                  <a:gd name="T15" fmla="*/ 0 h 45"/>
                  <a:gd name="T16" fmla="*/ 1 w 118"/>
                  <a:gd name="T17" fmla="*/ 0 h 45"/>
                  <a:gd name="T18" fmla="*/ 1 w 118"/>
                  <a:gd name="T19" fmla="*/ 0 h 45"/>
                  <a:gd name="T20" fmla="*/ 1 w 118"/>
                  <a:gd name="T21" fmla="*/ 0 h 45"/>
                  <a:gd name="T22" fmla="*/ 1 w 118"/>
                  <a:gd name="T23" fmla="*/ 0 h 45"/>
                  <a:gd name="T24" fmla="*/ 1 w 118"/>
                  <a:gd name="T25" fmla="*/ 0 h 45"/>
                  <a:gd name="T26" fmla="*/ 1 w 118"/>
                  <a:gd name="T27" fmla="*/ 0 h 45"/>
                  <a:gd name="T28" fmla="*/ 1 w 118"/>
                  <a:gd name="T29" fmla="*/ 0 h 45"/>
                  <a:gd name="T30" fmla="*/ 1 w 118"/>
                  <a:gd name="T31" fmla="*/ 0 h 45"/>
                  <a:gd name="T32" fmla="*/ 0 w 118"/>
                  <a:gd name="T33" fmla="*/ 0 h 4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8"/>
                  <a:gd name="T52" fmla="*/ 0 h 45"/>
                  <a:gd name="T53" fmla="*/ 118 w 118"/>
                  <a:gd name="T54" fmla="*/ 45 h 4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8" h="45">
                    <a:moveTo>
                      <a:pt x="0" y="45"/>
                    </a:moveTo>
                    <a:lnTo>
                      <a:pt x="12" y="43"/>
                    </a:lnTo>
                    <a:lnTo>
                      <a:pt x="30" y="38"/>
                    </a:lnTo>
                    <a:lnTo>
                      <a:pt x="49" y="33"/>
                    </a:lnTo>
                    <a:lnTo>
                      <a:pt x="70" y="26"/>
                    </a:lnTo>
                    <a:lnTo>
                      <a:pt x="90" y="21"/>
                    </a:lnTo>
                    <a:lnTo>
                      <a:pt x="105" y="14"/>
                    </a:lnTo>
                    <a:lnTo>
                      <a:pt x="115" y="8"/>
                    </a:lnTo>
                    <a:lnTo>
                      <a:pt x="118" y="2"/>
                    </a:lnTo>
                    <a:lnTo>
                      <a:pt x="114" y="0"/>
                    </a:lnTo>
                    <a:lnTo>
                      <a:pt x="102" y="1"/>
                    </a:lnTo>
                    <a:lnTo>
                      <a:pt x="87" y="6"/>
                    </a:lnTo>
                    <a:lnTo>
                      <a:pt x="70" y="11"/>
                    </a:lnTo>
                    <a:lnTo>
                      <a:pt x="50" y="20"/>
                    </a:lnTo>
                    <a:lnTo>
                      <a:pt x="31" y="29"/>
                    </a:lnTo>
                    <a:lnTo>
                      <a:pt x="14" y="37"/>
                    </a:lnTo>
                    <a:lnTo>
                      <a:pt x="0" y="45"/>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442" name="Freeform 526"/>
              <p:cNvSpPr>
                <a:spLocks/>
              </p:cNvSpPr>
              <p:nvPr/>
            </p:nvSpPr>
            <p:spPr bwMode="auto">
              <a:xfrm>
                <a:off x="-722" y="2772"/>
                <a:ext cx="63" cy="223"/>
              </a:xfrm>
              <a:custGeom>
                <a:avLst/>
                <a:gdLst>
                  <a:gd name="T0" fmla="*/ 0 w 124"/>
                  <a:gd name="T1" fmla="*/ 0 h 447"/>
                  <a:gd name="T2" fmla="*/ 1 w 124"/>
                  <a:gd name="T3" fmla="*/ 0 h 447"/>
                  <a:gd name="T4" fmla="*/ 1 w 124"/>
                  <a:gd name="T5" fmla="*/ 0 h 447"/>
                  <a:gd name="T6" fmla="*/ 1 w 124"/>
                  <a:gd name="T7" fmla="*/ 0 h 447"/>
                  <a:gd name="T8" fmla="*/ 1 w 124"/>
                  <a:gd name="T9" fmla="*/ 0 h 447"/>
                  <a:gd name="T10" fmla="*/ 1 w 124"/>
                  <a:gd name="T11" fmla="*/ 0 h 447"/>
                  <a:gd name="T12" fmla="*/ 1 w 124"/>
                  <a:gd name="T13" fmla="*/ 0 h 447"/>
                  <a:gd name="T14" fmla="*/ 1 w 124"/>
                  <a:gd name="T15" fmla="*/ 0 h 447"/>
                  <a:gd name="T16" fmla="*/ 1 w 124"/>
                  <a:gd name="T17" fmla="*/ 0 h 447"/>
                  <a:gd name="T18" fmla="*/ 1 w 124"/>
                  <a:gd name="T19" fmla="*/ 0 h 447"/>
                  <a:gd name="T20" fmla="*/ 1 w 124"/>
                  <a:gd name="T21" fmla="*/ 0 h 447"/>
                  <a:gd name="T22" fmla="*/ 1 w 124"/>
                  <a:gd name="T23" fmla="*/ 0 h 447"/>
                  <a:gd name="T24" fmla="*/ 1 w 124"/>
                  <a:gd name="T25" fmla="*/ 0 h 447"/>
                  <a:gd name="T26" fmla="*/ 1 w 124"/>
                  <a:gd name="T27" fmla="*/ 0 h 447"/>
                  <a:gd name="T28" fmla="*/ 1 w 124"/>
                  <a:gd name="T29" fmla="*/ 0 h 447"/>
                  <a:gd name="T30" fmla="*/ 1 w 124"/>
                  <a:gd name="T31" fmla="*/ 0 h 447"/>
                  <a:gd name="T32" fmla="*/ 0 w 124"/>
                  <a:gd name="T33" fmla="*/ 0 h 44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24"/>
                  <a:gd name="T52" fmla="*/ 0 h 447"/>
                  <a:gd name="T53" fmla="*/ 124 w 124"/>
                  <a:gd name="T54" fmla="*/ 447 h 44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24" h="447">
                    <a:moveTo>
                      <a:pt x="0" y="447"/>
                    </a:moveTo>
                    <a:lnTo>
                      <a:pt x="8" y="423"/>
                    </a:lnTo>
                    <a:lnTo>
                      <a:pt x="26" y="371"/>
                    </a:lnTo>
                    <a:lnTo>
                      <a:pt x="50" y="300"/>
                    </a:lnTo>
                    <a:lnTo>
                      <a:pt x="77" y="219"/>
                    </a:lnTo>
                    <a:lnTo>
                      <a:pt x="101" y="140"/>
                    </a:lnTo>
                    <a:lnTo>
                      <a:pt x="118" y="71"/>
                    </a:lnTo>
                    <a:lnTo>
                      <a:pt x="124" y="20"/>
                    </a:lnTo>
                    <a:lnTo>
                      <a:pt x="115" y="0"/>
                    </a:lnTo>
                    <a:lnTo>
                      <a:pt x="100" y="16"/>
                    </a:lnTo>
                    <a:lnTo>
                      <a:pt x="83" y="64"/>
                    </a:lnTo>
                    <a:lnTo>
                      <a:pt x="64" y="132"/>
                    </a:lnTo>
                    <a:lnTo>
                      <a:pt x="47" y="210"/>
                    </a:lnTo>
                    <a:lnTo>
                      <a:pt x="30" y="291"/>
                    </a:lnTo>
                    <a:lnTo>
                      <a:pt x="16" y="363"/>
                    </a:lnTo>
                    <a:lnTo>
                      <a:pt x="5" y="418"/>
                    </a:lnTo>
                    <a:lnTo>
                      <a:pt x="0" y="447"/>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443" name="Freeform 527"/>
              <p:cNvSpPr>
                <a:spLocks/>
              </p:cNvSpPr>
              <p:nvPr/>
            </p:nvSpPr>
            <p:spPr bwMode="auto">
              <a:xfrm>
                <a:off x="-700" y="3024"/>
                <a:ext cx="62" cy="224"/>
              </a:xfrm>
              <a:custGeom>
                <a:avLst/>
                <a:gdLst>
                  <a:gd name="T0" fmla="*/ 0 w 125"/>
                  <a:gd name="T1" fmla="*/ 1 h 448"/>
                  <a:gd name="T2" fmla="*/ 0 w 125"/>
                  <a:gd name="T3" fmla="*/ 1 h 448"/>
                  <a:gd name="T4" fmla="*/ 0 w 125"/>
                  <a:gd name="T5" fmla="*/ 1 h 448"/>
                  <a:gd name="T6" fmla="*/ 0 w 125"/>
                  <a:gd name="T7" fmla="*/ 1 h 448"/>
                  <a:gd name="T8" fmla="*/ 0 w 125"/>
                  <a:gd name="T9" fmla="*/ 1 h 448"/>
                  <a:gd name="T10" fmla="*/ 0 w 125"/>
                  <a:gd name="T11" fmla="*/ 1 h 448"/>
                  <a:gd name="T12" fmla="*/ 0 w 125"/>
                  <a:gd name="T13" fmla="*/ 1 h 448"/>
                  <a:gd name="T14" fmla="*/ 0 w 125"/>
                  <a:gd name="T15" fmla="*/ 1 h 448"/>
                  <a:gd name="T16" fmla="*/ 0 w 125"/>
                  <a:gd name="T17" fmla="*/ 0 h 448"/>
                  <a:gd name="T18" fmla="*/ 0 w 125"/>
                  <a:gd name="T19" fmla="*/ 1 h 448"/>
                  <a:gd name="T20" fmla="*/ 0 w 125"/>
                  <a:gd name="T21" fmla="*/ 1 h 448"/>
                  <a:gd name="T22" fmla="*/ 0 w 125"/>
                  <a:gd name="T23" fmla="*/ 1 h 448"/>
                  <a:gd name="T24" fmla="*/ 0 w 125"/>
                  <a:gd name="T25" fmla="*/ 1 h 448"/>
                  <a:gd name="T26" fmla="*/ 0 w 125"/>
                  <a:gd name="T27" fmla="*/ 1 h 448"/>
                  <a:gd name="T28" fmla="*/ 0 w 125"/>
                  <a:gd name="T29" fmla="*/ 1 h 448"/>
                  <a:gd name="T30" fmla="*/ 0 w 125"/>
                  <a:gd name="T31" fmla="*/ 1 h 448"/>
                  <a:gd name="T32" fmla="*/ 0 w 125"/>
                  <a:gd name="T33" fmla="*/ 1 h 44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25"/>
                  <a:gd name="T52" fmla="*/ 0 h 448"/>
                  <a:gd name="T53" fmla="*/ 125 w 125"/>
                  <a:gd name="T54" fmla="*/ 448 h 44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25" h="448">
                    <a:moveTo>
                      <a:pt x="0" y="448"/>
                    </a:moveTo>
                    <a:lnTo>
                      <a:pt x="8" y="424"/>
                    </a:lnTo>
                    <a:lnTo>
                      <a:pt x="27" y="372"/>
                    </a:lnTo>
                    <a:lnTo>
                      <a:pt x="51" y="301"/>
                    </a:lnTo>
                    <a:lnTo>
                      <a:pt x="78" y="220"/>
                    </a:lnTo>
                    <a:lnTo>
                      <a:pt x="102" y="139"/>
                    </a:lnTo>
                    <a:lnTo>
                      <a:pt x="119" y="70"/>
                    </a:lnTo>
                    <a:lnTo>
                      <a:pt x="125" y="21"/>
                    </a:lnTo>
                    <a:lnTo>
                      <a:pt x="116" y="0"/>
                    </a:lnTo>
                    <a:lnTo>
                      <a:pt x="101" y="16"/>
                    </a:lnTo>
                    <a:lnTo>
                      <a:pt x="83" y="63"/>
                    </a:lnTo>
                    <a:lnTo>
                      <a:pt x="65" y="131"/>
                    </a:lnTo>
                    <a:lnTo>
                      <a:pt x="46" y="210"/>
                    </a:lnTo>
                    <a:lnTo>
                      <a:pt x="30" y="291"/>
                    </a:lnTo>
                    <a:lnTo>
                      <a:pt x="16" y="364"/>
                    </a:lnTo>
                    <a:lnTo>
                      <a:pt x="6" y="419"/>
                    </a:lnTo>
                    <a:lnTo>
                      <a:pt x="0" y="448"/>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444" name="Freeform 528"/>
              <p:cNvSpPr>
                <a:spLocks/>
              </p:cNvSpPr>
              <p:nvPr/>
            </p:nvSpPr>
            <p:spPr bwMode="auto">
              <a:xfrm>
                <a:off x="-934" y="3019"/>
                <a:ext cx="85" cy="216"/>
              </a:xfrm>
              <a:custGeom>
                <a:avLst/>
                <a:gdLst>
                  <a:gd name="T0" fmla="*/ 1 w 170"/>
                  <a:gd name="T1" fmla="*/ 1 h 432"/>
                  <a:gd name="T2" fmla="*/ 1 w 170"/>
                  <a:gd name="T3" fmla="*/ 1 h 432"/>
                  <a:gd name="T4" fmla="*/ 1 w 170"/>
                  <a:gd name="T5" fmla="*/ 1 h 432"/>
                  <a:gd name="T6" fmla="*/ 1 w 170"/>
                  <a:gd name="T7" fmla="*/ 1 h 432"/>
                  <a:gd name="T8" fmla="*/ 1 w 170"/>
                  <a:gd name="T9" fmla="*/ 1 h 432"/>
                  <a:gd name="T10" fmla="*/ 1 w 170"/>
                  <a:gd name="T11" fmla="*/ 1 h 432"/>
                  <a:gd name="T12" fmla="*/ 1 w 170"/>
                  <a:gd name="T13" fmla="*/ 1 h 432"/>
                  <a:gd name="T14" fmla="*/ 1 w 170"/>
                  <a:gd name="T15" fmla="*/ 1 h 432"/>
                  <a:gd name="T16" fmla="*/ 1 w 170"/>
                  <a:gd name="T17" fmla="*/ 0 h 432"/>
                  <a:gd name="T18" fmla="*/ 0 w 170"/>
                  <a:gd name="T19" fmla="*/ 1 h 432"/>
                  <a:gd name="T20" fmla="*/ 1 w 170"/>
                  <a:gd name="T21" fmla="*/ 1 h 432"/>
                  <a:gd name="T22" fmla="*/ 1 w 170"/>
                  <a:gd name="T23" fmla="*/ 1 h 432"/>
                  <a:gd name="T24" fmla="*/ 1 w 170"/>
                  <a:gd name="T25" fmla="*/ 1 h 432"/>
                  <a:gd name="T26" fmla="*/ 1 w 170"/>
                  <a:gd name="T27" fmla="*/ 1 h 432"/>
                  <a:gd name="T28" fmla="*/ 1 w 170"/>
                  <a:gd name="T29" fmla="*/ 1 h 432"/>
                  <a:gd name="T30" fmla="*/ 1 w 170"/>
                  <a:gd name="T31" fmla="*/ 1 h 432"/>
                  <a:gd name="T32" fmla="*/ 1 w 170"/>
                  <a:gd name="T33" fmla="*/ 1 h 432"/>
                  <a:gd name="T34" fmla="*/ 1 w 170"/>
                  <a:gd name="T35" fmla="*/ 1 h 432"/>
                  <a:gd name="T36" fmla="*/ 1 w 170"/>
                  <a:gd name="T37" fmla="*/ 1 h 432"/>
                  <a:gd name="T38" fmla="*/ 1 w 170"/>
                  <a:gd name="T39" fmla="*/ 1 h 432"/>
                  <a:gd name="T40" fmla="*/ 1 w 170"/>
                  <a:gd name="T41" fmla="*/ 1 h 432"/>
                  <a:gd name="T42" fmla="*/ 1 w 170"/>
                  <a:gd name="T43" fmla="*/ 1 h 432"/>
                  <a:gd name="T44" fmla="*/ 1 w 170"/>
                  <a:gd name="T45" fmla="*/ 1 h 432"/>
                  <a:gd name="T46" fmla="*/ 1 w 170"/>
                  <a:gd name="T47" fmla="*/ 1 h 432"/>
                  <a:gd name="T48" fmla="*/ 1 w 170"/>
                  <a:gd name="T49" fmla="*/ 1 h 43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70"/>
                  <a:gd name="T76" fmla="*/ 0 h 432"/>
                  <a:gd name="T77" fmla="*/ 170 w 170"/>
                  <a:gd name="T78" fmla="*/ 432 h 43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70" h="432">
                    <a:moveTo>
                      <a:pt x="170" y="432"/>
                    </a:moveTo>
                    <a:lnTo>
                      <a:pt x="162" y="407"/>
                    </a:lnTo>
                    <a:lnTo>
                      <a:pt x="147" y="354"/>
                    </a:lnTo>
                    <a:lnTo>
                      <a:pt x="125" y="282"/>
                    </a:lnTo>
                    <a:lnTo>
                      <a:pt x="100" y="200"/>
                    </a:lnTo>
                    <a:lnTo>
                      <a:pt x="73" y="122"/>
                    </a:lnTo>
                    <a:lnTo>
                      <a:pt x="47" y="55"/>
                    </a:lnTo>
                    <a:lnTo>
                      <a:pt x="23" y="11"/>
                    </a:lnTo>
                    <a:lnTo>
                      <a:pt x="3" y="0"/>
                    </a:lnTo>
                    <a:lnTo>
                      <a:pt x="0" y="8"/>
                    </a:lnTo>
                    <a:lnTo>
                      <a:pt x="1" y="23"/>
                    </a:lnTo>
                    <a:lnTo>
                      <a:pt x="5" y="43"/>
                    </a:lnTo>
                    <a:lnTo>
                      <a:pt x="13" y="71"/>
                    </a:lnTo>
                    <a:lnTo>
                      <a:pt x="25" y="102"/>
                    </a:lnTo>
                    <a:lnTo>
                      <a:pt x="39" y="137"/>
                    </a:lnTo>
                    <a:lnTo>
                      <a:pt x="54" y="172"/>
                    </a:lnTo>
                    <a:lnTo>
                      <a:pt x="70" y="210"/>
                    </a:lnTo>
                    <a:lnTo>
                      <a:pt x="86" y="248"/>
                    </a:lnTo>
                    <a:lnTo>
                      <a:pt x="103" y="287"/>
                    </a:lnTo>
                    <a:lnTo>
                      <a:pt x="119" y="321"/>
                    </a:lnTo>
                    <a:lnTo>
                      <a:pt x="134" y="353"/>
                    </a:lnTo>
                    <a:lnTo>
                      <a:pt x="147" y="382"/>
                    </a:lnTo>
                    <a:lnTo>
                      <a:pt x="157" y="405"/>
                    </a:lnTo>
                    <a:lnTo>
                      <a:pt x="166" y="422"/>
                    </a:lnTo>
                    <a:lnTo>
                      <a:pt x="170" y="432"/>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445" name="Freeform 529"/>
              <p:cNvSpPr>
                <a:spLocks/>
              </p:cNvSpPr>
              <p:nvPr/>
            </p:nvSpPr>
            <p:spPr bwMode="auto">
              <a:xfrm>
                <a:off x="-689" y="3317"/>
                <a:ext cx="72" cy="190"/>
              </a:xfrm>
              <a:custGeom>
                <a:avLst/>
                <a:gdLst>
                  <a:gd name="T0" fmla="*/ 0 w 143"/>
                  <a:gd name="T1" fmla="*/ 1 h 380"/>
                  <a:gd name="T2" fmla="*/ 1 w 143"/>
                  <a:gd name="T3" fmla="*/ 1 h 380"/>
                  <a:gd name="T4" fmla="*/ 1 w 143"/>
                  <a:gd name="T5" fmla="*/ 1 h 380"/>
                  <a:gd name="T6" fmla="*/ 1 w 143"/>
                  <a:gd name="T7" fmla="*/ 1 h 380"/>
                  <a:gd name="T8" fmla="*/ 1 w 143"/>
                  <a:gd name="T9" fmla="*/ 1 h 380"/>
                  <a:gd name="T10" fmla="*/ 1 w 143"/>
                  <a:gd name="T11" fmla="*/ 1 h 380"/>
                  <a:gd name="T12" fmla="*/ 1 w 143"/>
                  <a:gd name="T13" fmla="*/ 1 h 380"/>
                  <a:gd name="T14" fmla="*/ 1 w 143"/>
                  <a:gd name="T15" fmla="*/ 1 h 380"/>
                  <a:gd name="T16" fmla="*/ 1 w 143"/>
                  <a:gd name="T17" fmla="*/ 1 h 380"/>
                  <a:gd name="T18" fmla="*/ 1 w 143"/>
                  <a:gd name="T19" fmla="*/ 0 h 380"/>
                  <a:gd name="T20" fmla="*/ 1 w 143"/>
                  <a:gd name="T21" fmla="*/ 1 h 380"/>
                  <a:gd name="T22" fmla="*/ 1 w 143"/>
                  <a:gd name="T23" fmla="*/ 1 h 380"/>
                  <a:gd name="T24" fmla="*/ 1 w 143"/>
                  <a:gd name="T25" fmla="*/ 1 h 380"/>
                  <a:gd name="T26" fmla="*/ 1 w 143"/>
                  <a:gd name="T27" fmla="*/ 1 h 380"/>
                  <a:gd name="T28" fmla="*/ 1 w 143"/>
                  <a:gd name="T29" fmla="*/ 1 h 380"/>
                  <a:gd name="T30" fmla="*/ 1 w 143"/>
                  <a:gd name="T31" fmla="*/ 1 h 380"/>
                  <a:gd name="T32" fmla="*/ 1 w 143"/>
                  <a:gd name="T33" fmla="*/ 1 h 380"/>
                  <a:gd name="T34" fmla="*/ 0 w 143"/>
                  <a:gd name="T35" fmla="*/ 1 h 38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3"/>
                  <a:gd name="T55" fmla="*/ 0 h 380"/>
                  <a:gd name="T56" fmla="*/ 143 w 143"/>
                  <a:gd name="T57" fmla="*/ 380 h 38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3" h="380">
                    <a:moveTo>
                      <a:pt x="0" y="380"/>
                    </a:moveTo>
                    <a:lnTo>
                      <a:pt x="8" y="380"/>
                    </a:lnTo>
                    <a:lnTo>
                      <a:pt x="30" y="331"/>
                    </a:lnTo>
                    <a:lnTo>
                      <a:pt x="56" y="272"/>
                    </a:lnTo>
                    <a:lnTo>
                      <a:pt x="82" y="210"/>
                    </a:lnTo>
                    <a:lnTo>
                      <a:pt x="106" y="149"/>
                    </a:lnTo>
                    <a:lnTo>
                      <a:pt x="126" y="92"/>
                    </a:lnTo>
                    <a:lnTo>
                      <a:pt x="139" y="46"/>
                    </a:lnTo>
                    <a:lnTo>
                      <a:pt x="143" y="14"/>
                    </a:lnTo>
                    <a:lnTo>
                      <a:pt x="135" y="0"/>
                    </a:lnTo>
                    <a:lnTo>
                      <a:pt x="123" y="9"/>
                    </a:lnTo>
                    <a:lnTo>
                      <a:pt x="106" y="40"/>
                    </a:lnTo>
                    <a:lnTo>
                      <a:pt x="88" y="86"/>
                    </a:lnTo>
                    <a:lnTo>
                      <a:pt x="70" y="143"/>
                    </a:lnTo>
                    <a:lnTo>
                      <a:pt x="50" y="205"/>
                    </a:lnTo>
                    <a:lnTo>
                      <a:pt x="32" y="269"/>
                    </a:lnTo>
                    <a:lnTo>
                      <a:pt x="14" y="328"/>
                    </a:lnTo>
                    <a:lnTo>
                      <a:pt x="0" y="380"/>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446" name="Freeform 530"/>
              <p:cNvSpPr>
                <a:spLocks/>
              </p:cNvSpPr>
              <p:nvPr/>
            </p:nvSpPr>
            <p:spPr bwMode="auto">
              <a:xfrm>
                <a:off x="-511" y="3232"/>
                <a:ext cx="12" cy="13"/>
              </a:xfrm>
              <a:custGeom>
                <a:avLst/>
                <a:gdLst>
                  <a:gd name="T0" fmla="*/ 0 w 26"/>
                  <a:gd name="T1" fmla="*/ 1 h 25"/>
                  <a:gd name="T2" fmla="*/ 0 w 26"/>
                  <a:gd name="T3" fmla="*/ 0 h 25"/>
                  <a:gd name="T4" fmla="*/ 0 w 26"/>
                  <a:gd name="T5" fmla="*/ 0 h 25"/>
                  <a:gd name="T6" fmla="*/ 0 w 26"/>
                  <a:gd name="T7" fmla="*/ 1 h 25"/>
                  <a:gd name="T8" fmla="*/ 0 w 26"/>
                  <a:gd name="T9" fmla="*/ 1 h 25"/>
                  <a:gd name="T10" fmla="*/ 0 w 26"/>
                  <a:gd name="T11" fmla="*/ 1 h 25"/>
                  <a:gd name="T12" fmla="*/ 0 w 26"/>
                  <a:gd name="T13" fmla="*/ 1 h 25"/>
                  <a:gd name="T14" fmla="*/ 0 w 26"/>
                  <a:gd name="T15" fmla="*/ 1 h 25"/>
                  <a:gd name="T16" fmla="*/ 0 w 26"/>
                  <a:gd name="T17" fmla="*/ 1 h 25"/>
                  <a:gd name="T18" fmla="*/ 0 w 26"/>
                  <a:gd name="T19" fmla="*/ 1 h 25"/>
                  <a:gd name="T20" fmla="*/ 0 w 26"/>
                  <a:gd name="T21" fmla="*/ 1 h 25"/>
                  <a:gd name="T22" fmla="*/ 0 w 26"/>
                  <a:gd name="T23" fmla="*/ 1 h 25"/>
                  <a:gd name="T24" fmla="*/ 0 w 26"/>
                  <a:gd name="T25" fmla="*/ 1 h 25"/>
                  <a:gd name="T26" fmla="*/ 0 w 26"/>
                  <a:gd name="T27" fmla="*/ 1 h 25"/>
                  <a:gd name="T28" fmla="*/ 0 w 26"/>
                  <a:gd name="T29" fmla="*/ 1 h 25"/>
                  <a:gd name="T30" fmla="*/ 0 w 26"/>
                  <a:gd name="T31" fmla="*/ 1 h 25"/>
                  <a:gd name="T32" fmla="*/ 0 w 26"/>
                  <a:gd name="T33" fmla="*/ 1 h 2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6"/>
                  <a:gd name="T52" fmla="*/ 0 h 25"/>
                  <a:gd name="T53" fmla="*/ 26 w 26"/>
                  <a:gd name="T54" fmla="*/ 25 h 2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6" h="25">
                    <a:moveTo>
                      <a:pt x="20" y="1"/>
                    </a:moveTo>
                    <a:lnTo>
                      <a:pt x="14" y="0"/>
                    </a:lnTo>
                    <a:lnTo>
                      <a:pt x="9" y="0"/>
                    </a:lnTo>
                    <a:lnTo>
                      <a:pt x="5" y="2"/>
                    </a:lnTo>
                    <a:lnTo>
                      <a:pt x="1" y="6"/>
                    </a:lnTo>
                    <a:lnTo>
                      <a:pt x="0" y="11"/>
                    </a:lnTo>
                    <a:lnTo>
                      <a:pt x="0" y="16"/>
                    </a:lnTo>
                    <a:lnTo>
                      <a:pt x="3" y="21"/>
                    </a:lnTo>
                    <a:lnTo>
                      <a:pt x="6" y="24"/>
                    </a:lnTo>
                    <a:lnTo>
                      <a:pt x="12" y="25"/>
                    </a:lnTo>
                    <a:lnTo>
                      <a:pt x="16" y="25"/>
                    </a:lnTo>
                    <a:lnTo>
                      <a:pt x="21" y="23"/>
                    </a:lnTo>
                    <a:lnTo>
                      <a:pt x="24" y="19"/>
                    </a:lnTo>
                    <a:lnTo>
                      <a:pt x="26" y="14"/>
                    </a:lnTo>
                    <a:lnTo>
                      <a:pt x="26" y="9"/>
                    </a:lnTo>
                    <a:lnTo>
                      <a:pt x="23" y="5"/>
                    </a:lnTo>
                    <a:lnTo>
                      <a:pt x="20" y="1"/>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447" name="Freeform 531"/>
              <p:cNvSpPr>
                <a:spLocks/>
              </p:cNvSpPr>
              <p:nvPr/>
            </p:nvSpPr>
            <p:spPr bwMode="auto">
              <a:xfrm>
                <a:off x="-472" y="3254"/>
                <a:ext cx="12" cy="12"/>
              </a:xfrm>
              <a:custGeom>
                <a:avLst/>
                <a:gdLst>
                  <a:gd name="T0" fmla="*/ 0 w 25"/>
                  <a:gd name="T1" fmla="*/ 0 h 25"/>
                  <a:gd name="T2" fmla="*/ 0 w 25"/>
                  <a:gd name="T3" fmla="*/ 0 h 25"/>
                  <a:gd name="T4" fmla="*/ 0 w 25"/>
                  <a:gd name="T5" fmla="*/ 0 h 25"/>
                  <a:gd name="T6" fmla="*/ 0 w 25"/>
                  <a:gd name="T7" fmla="*/ 0 h 25"/>
                  <a:gd name="T8" fmla="*/ 0 w 25"/>
                  <a:gd name="T9" fmla="*/ 0 h 25"/>
                  <a:gd name="T10" fmla="*/ 0 w 25"/>
                  <a:gd name="T11" fmla="*/ 0 h 25"/>
                  <a:gd name="T12" fmla="*/ 0 w 25"/>
                  <a:gd name="T13" fmla="*/ 0 h 25"/>
                  <a:gd name="T14" fmla="*/ 0 w 25"/>
                  <a:gd name="T15" fmla="*/ 0 h 25"/>
                  <a:gd name="T16" fmla="*/ 0 w 25"/>
                  <a:gd name="T17" fmla="*/ 0 h 25"/>
                  <a:gd name="T18" fmla="*/ 0 w 25"/>
                  <a:gd name="T19" fmla="*/ 0 h 25"/>
                  <a:gd name="T20" fmla="*/ 0 w 25"/>
                  <a:gd name="T21" fmla="*/ 0 h 25"/>
                  <a:gd name="T22" fmla="*/ 0 w 25"/>
                  <a:gd name="T23" fmla="*/ 0 h 25"/>
                  <a:gd name="T24" fmla="*/ 0 w 25"/>
                  <a:gd name="T25" fmla="*/ 0 h 25"/>
                  <a:gd name="T26" fmla="*/ 0 w 25"/>
                  <a:gd name="T27" fmla="*/ 0 h 25"/>
                  <a:gd name="T28" fmla="*/ 0 w 25"/>
                  <a:gd name="T29" fmla="*/ 0 h 25"/>
                  <a:gd name="T30" fmla="*/ 0 w 25"/>
                  <a:gd name="T31" fmla="*/ 0 h 25"/>
                  <a:gd name="T32" fmla="*/ 0 w 25"/>
                  <a:gd name="T33" fmla="*/ 0 h 2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5"/>
                  <a:gd name="T52" fmla="*/ 0 h 25"/>
                  <a:gd name="T53" fmla="*/ 25 w 25"/>
                  <a:gd name="T54" fmla="*/ 25 h 2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5" h="25">
                    <a:moveTo>
                      <a:pt x="19" y="1"/>
                    </a:moveTo>
                    <a:lnTo>
                      <a:pt x="13" y="0"/>
                    </a:lnTo>
                    <a:lnTo>
                      <a:pt x="9" y="0"/>
                    </a:lnTo>
                    <a:lnTo>
                      <a:pt x="4" y="2"/>
                    </a:lnTo>
                    <a:lnTo>
                      <a:pt x="1" y="5"/>
                    </a:lnTo>
                    <a:lnTo>
                      <a:pt x="0" y="11"/>
                    </a:lnTo>
                    <a:lnTo>
                      <a:pt x="0" y="16"/>
                    </a:lnTo>
                    <a:lnTo>
                      <a:pt x="2" y="20"/>
                    </a:lnTo>
                    <a:lnTo>
                      <a:pt x="5" y="24"/>
                    </a:lnTo>
                    <a:lnTo>
                      <a:pt x="11" y="25"/>
                    </a:lnTo>
                    <a:lnTo>
                      <a:pt x="16" y="25"/>
                    </a:lnTo>
                    <a:lnTo>
                      <a:pt x="20" y="23"/>
                    </a:lnTo>
                    <a:lnTo>
                      <a:pt x="24" y="18"/>
                    </a:lnTo>
                    <a:lnTo>
                      <a:pt x="25" y="13"/>
                    </a:lnTo>
                    <a:lnTo>
                      <a:pt x="25" y="9"/>
                    </a:lnTo>
                    <a:lnTo>
                      <a:pt x="23" y="4"/>
                    </a:lnTo>
                    <a:lnTo>
                      <a:pt x="19" y="1"/>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448" name="Freeform 532"/>
              <p:cNvSpPr>
                <a:spLocks/>
              </p:cNvSpPr>
              <p:nvPr/>
            </p:nvSpPr>
            <p:spPr bwMode="auto">
              <a:xfrm>
                <a:off x="-441" y="3224"/>
                <a:ext cx="13" cy="12"/>
              </a:xfrm>
              <a:custGeom>
                <a:avLst/>
                <a:gdLst>
                  <a:gd name="T0" fmla="*/ 1 w 25"/>
                  <a:gd name="T1" fmla="*/ 0 h 25"/>
                  <a:gd name="T2" fmla="*/ 1 w 25"/>
                  <a:gd name="T3" fmla="*/ 0 h 25"/>
                  <a:gd name="T4" fmla="*/ 1 w 25"/>
                  <a:gd name="T5" fmla="*/ 0 h 25"/>
                  <a:gd name="T6" fmla="*/ 1 w 25"/>
                  <a:gd name="T7" fmla="*/ 0 h 25"/>
                  <a:gd name="T8" fmla="*/ 1 w 25"/>
                  <a:gd name="T9" fmla="*/ 0 h 25"/>
                  <a:gd name="T10" fmla="*/ 0 w 25"/>
                  <a:gd name="T11" fmla="*/ 0 h 25"/>
                  <a:gd name="T12" fmla="*/ 0 w 25"/>
                  <a:gd name="T13" fmla="*/ 0 h 25"/>
                  <a:gd name="T14" fmla="*/ 1 w 25"/>
                  <a:gd name="T15" fmla="*/ 0 h 25"/>
                  <a:gd name="T16" fmla="*/ 1 w 25"/>
                  <a:gd name="T17" fmla="*/ 0 h 25"/>
                  <a:gd name="T18" fmla="*/ 1 w 25"/>
                  <a:gd name="T19" fmla="*/ 0 h 25"/>
                  <a:gd name="T20" fmla="*/ 1 w 25"/>
                  <a:gd name="T21" fmla="*/ 0 h 25"/>
                  <a:gd name="T22" fmla="*/ 1 w 25"/>
                  <a:gd name="T23" fmla="*/ 0 h 25"/>
                  <a:gd name="T24" fmla="*/ 1 w 25"/>
                  <a:gd name="T25" fmla="*/ 0 h 25"/>
                  <a:gd name="T26" fmla="*/ 1 w 25"/>
                  <a:gd name="T27" fmla="*/ 0 h 25"/>
                  <a:gd name="T28" fmla="*/ 1 w 25"/>
                  <a:gd name="T29" fmla="*/ 0 h 25"/>
                  <a:gd name="T30" fmla="*/ 1 w 25"/>
                  <a:gd name="T31" fmla="*/ 0 h 25"/>
                  <a:gd name="T32" fmla="*/ 1 w 25"/>
                  <a:gd name="T33" fmla="*/ 0 h 2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5"/>
                  <a:gd name="T52" fmla="*/ 0 h 25"/>
                  <a:gd name="T53" fmla="*/ 25 w 25"/>
                  <a:gd name="T54" fmla="*/ 25 h 2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5" h="25">
                    <a:moveTo>
                      <a:pt x="18" y="1"/>
                    </a:moveTo>
                    <a:lnTo>
                      <a:pt x="14" y="0"/>
                    </a:lnTo>
                    <a:lnTo>
                      <a:pt x="9" y="0"/>
                    </a:lnTo>
                    <a:lnTo>
                      <a:pt x="5" y="2"/>
                    </a:lnTo>
                    <a:lnTo>
                      <a:pt x="1" y="5"/>
                    </a:lnTo>
                    <a:lnTo>
                      <a:pt x="0" y="11"/>
                    </a:lnTo>
                    <a:lnTo>
                      <a:pt x="0" y="16"/>
                    </a:lnTo>
                    <a:lnTo>
                      <a:pt x="1" y="20"/>
                    </a:lnTo>
                    <a:lnTo>
                      <a:pt x="6" y="24"/>
                    </a:lnTo>
                    <a:lnTo>
                      <a:pt x="10" y="25"/>
                    </a:lnTo>
                    <a:lnTo>
                      <a:pt x="15" y="25"/>
                    </a:lnTo>
                    <a:lnTo>
                      <a:pt x="21" y="23"/>
                    </a:lnTo>
                    <a:lnTo>
                      <a:pt x="24" y="19"/>
                    </a:lnTo>
                    <a:lnTo>
                      <a:pt x="25" y="13"/>
                    </a:lnTo>
                    <a:lnTo>
                      <a:pt x="25" y="9"/>
                    </a:lnTo>
                    <a:lnTo>
                      <a:pt x="23" y="4"/>
                    </a:lnTo>
                    <a:lnTo>
                      <a:pt x="18" y="1"/>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449" name="Freeform 533"/>
              <p:cNvSpPr>
                <a:spLocks/>
              </p:cNvSpPr>
              <p:nvPr/>
            </p:nvSpPr>
            <p:spPr bwMode="auto">
              <a:xfrm>
                <a:off x="-422" y="3246"/>
                <a:ext cx="10" cy="9"/>
              </a:xfrm>
              <a:custGeom>
                <a:avLst/>
                <a:gdLst>
                  <a:gd name="T0" fmla="*/ 1 w 20"/>
                  <a:gd name="T1" fmla="*/ 0 h 20"/>
                  <a:gd name="T2" fmla="*/ 1 w 20"/>
                  <a:gd name="T3" fmla="*/ 0 h 20"/>
                  <a:gd name="T4" fmla="*/ 0 w 20"/>
                  <a:gd name="T5" fmla="*/ 0 h 20"/>
                  <a:gd name="T6" fmla="*/ 0 w 20"/>
                  <a:gd name="T7" fmla="*/ 0 h 20"/>
                  <a:gd name="T8" fmla="*/ 1 w 20"/>
                  <a:gd name="T9" fmla="*/ 0 h 20"/>
                  <a:gd name="T10" fmla="*/ 1 w 20"/>
                  <a:gd name="T11" fmla="*/ 0 h 20"/>
                  <a:gd name="T12" fmla="*/ 1 w 20"/>
                  <a:gd name="T13" fmla="*/ 0 h 20"/>
                  <a:gd name="T14" fmla="*/ 1 w 20"/>
                  <a:gd name="T15" fmla="*/ 0 h 20"/>
                  <a:gd name="T16" fmla="*/ 1 w 20"/>
                  <a:gd name="T17" fmla="*/ 0 h 20"/>
                  <a:gd name="T18" fmla="*/ 1 w 20"/>
                  <a:gd name="T19" fmla="*/ 0 h 20"/>
                  <a:gd name="T20" fmla="*/ 1 w 20"/>
                  <a:gd name="T21" fmla="*/ 0 h 20"/>
                  <a:gd name="T22" fmla="*/ 1 w 20"/>
                  <a:gd name="T23" fmla="*/ 0 h 20"/>
                  <a:gd name="T24" fmla="*/ 1 w 20"/>
                  <a:gd name="T25" fmla="*/ 0 h 20"/>
                  <a:gd name="T26" fmla="*/ 1 w 20"/>
                  <a:gd name="T27" fmla="*/ 0 h 20"/>
                  <a:gd name="T28" fmla="*/ 1 w 20"/>
                  <a:gd name="T29" fmla="*/ 0 h 20"/>
                  <a:gd name="T30" fmla="*/ 1 w 20"/>
                  <a:gd name="T31" fmla="*/ 0 h 20"/>
                  <a:gd name="T32" fmla="*/ 1 w 20"/>
                  <a:gd name="T33" fmla="*/ 0 h 2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
                  <a:gd name="T52" fmla="*/ 0 h 20"/>
                  <a:gd name="T53" fmla="*/ 20 w 20"/>
                  <a:gd name="T54" fmla="*/ 20 h 2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 h="20">
                    <a:moveTo>
                      <a:pt x="6" y="2"/>
                    </a:moveTo>
                    <a:lnTo>
                      <a:pt x="2" y="4"/>
                    </a:lnTo>
                    <a:lnTo>
                      <a:pt x="0" y="7"/>
                    </a:lnTo>
                    <a:lnTo>
                      <a:pt x="0" y="11"/>
                    </a:lnTo>
                    <a:lnTo>
                      <a:pt x="1" y="15"/>
                    </a:lnTo>
                    <a:lnTo>
                      <a:pt x="3" y="19"/>
                    </a:lnTo>
                    <a:lnTo>
                      <a:pt x="7" y="20"/>
                    </a:lnTo>
                    <a:lnTo>
                      <a:pt x="10" y="20"/>
                    </a:lnTo>
                    <a:lnTo>
                      <a:pt x="14" y="19"/>
                    </a:lnTo>
                    <a:lnTo>
                      <a:pt x="17" y="17"/>
                    </a:lnTo>
                    <a:lnTo>
                      <a:pt x="20" y="13"/>
                    </a:lnTo>
                    <a:lnTo>
                      <a:pt x="20" y="10"/>
                    </a:lnTo>
                    <a:lnTo>
                      <a:pt x="18" y="6"/>
                    </a:lnTo>
                    <a:lnTo>
                      <a:pt x="16" y="3"/>
                    </a:lnTo>
                    <a:lnTo>
                      <a:pt x="13" y="2"/>
                    </a:lnTo>
                    <a:lnTo>
                      <a:pt x="9" y="0"/>
                    </a:lnTo>
                    <a:lnTo>
                      <a:pt x="6" y="2"/>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450" name="Freeform 534"/>
              <p:cNvSpPr>
                <a:spLocks/>
              </p:cNvSpPr>
              <p:nvPr/>
            </p:nvSpPr>
            <p:spPr bwMode="auto">
              <a:xfrm>
                <a:off x="-421" y="3216"/>
                <a:ext cx="10" cy="10"/>
              </a:xfrm>
              <a:custGeom>
                <a:avLst/>
                <a:gdLst>
                  <a:gd name="T0" fmla="*/ 1 w 20"/>
                  <a:gd name="T1" fmla="*/ 0 h 21"/>
                  <a:gd name="T2" fmla="*/ 1 w 20"/>
                  <a:gd name="T3" fmla="*/ 0 h 21"/>
                  <a:gd name="T4" fmla="*/ 1 w 20"/>
                  <a:gd name="T5" fmla="*/ 0 h 21"/>
                  <a:gd name="T6" fmla="*/ 0 w 20"/>
                  <a:gd name="T7" fmla="*/ 0 h 21"/>
                  <a:gd name="T8" fmla="*/ 1 w 20"/>
                  <a:gd name="T9" fmla="*/ 0 h 21"/>
                  <a:gd name="T10" fmla="*/ 1 w 20"/>
                  <a:gd name="T11" fmla="*/ 0 h 21"/>
                  <a:gd name="T12" fmla="*/ 1 w 20"/>
                  <a:gd name="T13" fmla="*/ 0 h 21"/>
                  <a:gd name="T14" fmla="*/ 1 w 20"/>
                  <a:gd name="T15" fmla="*/ 0 h 21"/>
                  <a:gd name="T16" fmla="*/ 1 w 20"/>
                  <a:gd name="T17" fmla="*/ 0 h 21"/>
                  <a:gd name="T18" fmla="*/ 1 w 20"/>
                  <a:gd name="T19" fmla="*/ 0 h 21"/>
                  <a:gd name="T20" fmla="*/ 1 w 20"/>
                  <a:gd name="T21" fmla="*/ 0 h 21"/>
                  <a:gd name="T22" fmla="*/ 1 w 20"/>
                  <a:gd name="T23" fmla="*/ 0 h 21"/>
                  <a:gd name="T24" fmla="*/ 1 w 20"/>
                  <a:gd name="T25" fmla="*/ 0 h 21"/>
                  <a:gd name="T26" fmla="*/ 1 w 20"/>
                  <a:gd name="T27" fmla="*/ 0 h 21"/>
                  <a:gd name="T28" fmla="*/ 1 w 20"/>
                  <a:gd name="T29" fmla="*/ 0 h 21"/>
                  <a:gd name="T30" fmla="*/ 1 w 20"/>
                  <a:gd name="T31" fmla="*/ 0 h 21"/>
                  <a:gd name="T32" fmla="*/ 1 w 20"/>
                  <a:gd name="T33" fmla="*/ 0 h 2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
                  <a:gd name="T52" fmla="*/ 0 h 21"/>
                  <a:gd name="T53" fmla="*/ 20 w 20"/>
                  <a:gd name="T54" fmla="*/ 21 h 2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 h="21">
                    <a:moveTo>
                      <a:pt x="6" y="2"/>
                    </a:moveTo>
                    <a:lnTo>
                      <a:pt x="2" y="4"/>
                    </a:lnTo>
                    <a:lnTo>
                      <a:pt x="1" y="7"/>
                    </a:lnTo>
                    <a:lnTo>
                      <a:pt x="0" y="12"/>
                    </a:lnTo>
                    <a:lnTo>
                      <a:pt x="1" y="15"/>
                    </a:lnTo>
                    <a:lnTo>
                      <a:pt x="4" y="19"/>
                    </a:lnTo>
                    <a:lnTo>
                      <a:pt x="7" y="20"/>
                    </a:lnTo>
                    <a:lnTo>
                      <a:pt x="11" y="21"/>
                    </a:lnTo>
                    <a:lnTo>
                      <a:pt x="15" y="20"/>
                    </a:lnTo>
                    <a:lnTo>
                      <a:pt x="19" y="18"/>
                    </a:lnTo>
                    <a:lnTo>
                      <a:pt x="20" y="14"/>
                    </a:lnTo>
                    <a:lnTo>
                      <a:pt x="20" y="10"/>
                    </a:lnTo>
                    <a:lnTo>
                      <a:pt x="19" y="6"/>
                    </a:lnTo>
                    <a:lnTo>
                      <a:pt x="16" y="3"/>
                    </a:lnTo>
                    <a:lnTo>
                      <a:pt x="13" y="2"/>
                    </a:lnTo>
                    <a:lnTo>
                      <a:pt x="9" y="0"/>
                    </a:lnTo>
                    <a:lnTo>
                      <a:pt x="6" y="2"/>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451" name="Freeform 535"/>
              <p:cNvSpPr>
                <a:spLocks/>
              </p:cNvSpPr>
              <p:nvPr/>
            </p:nvSpPr>
            <p:spPr bwMode="auto">
              <a:xfrm>
                <a:off x="-483" y="3273"/>
                <a:ext cx="10" cy="10"/>
              </a:xfrm>
              <a:custGeom>
                <a:avLst/>
                <a:gdLst>
                  <a:gd name="T0" fmla="*/ 1 w 19"/>
                  <a:gd name="T1" fmla="*/ 1 h 20"/>
                  <a:gd name="T2" fmla="*/ 1 w 19"/>
                  <a:gd name="T3" fmla="*/ 1 h 20"/>
                  <a:gd name="T4" fmla="*/ 1 w 19"/>
                  <a:gd name="T5" fmla="*/ 1 h 20"/>
                  <a:gd name="T6" fmla="*/ 1 w 19"/>
                  <a:gd name="T7" fmla="*/ 0 h 20"/>
                  <a:gd name="T8" fmla="*/ 1 w 19"/>
                  <a:gd name="T9" fmla="*/ 1 h 20"/>
                  <a:gd name="T10" fmla="*/ 1 w 19"/>
                  <a:gd name="T11" fmla="*/ 1 h 20"/>
                  <a:gd name="T12" fmla="*/ 1 w 19"/>
                  <a:gd name="T13" fmla="*/ 1 h 20"/>
                  <a:gd name="T14" fmla="*/ 0 w 19"/>
                  <a:gd name="T15" fmla="*/ 1 h 20"/>
                  <a:gd name="T16" fmla="*/ 1 w 19"/>
                  <a:gd name="T17" fmla="*/ 1 h 20"/>
                  <a:gd name="T18" fmla="*/ 1 w 19"/>
                  <a:gd name="T19" fmla="*/ 1 h 20"/>
                  <a:gd name="T20" fmla="*/ 1 w 19"/>
                  <a:gd name="T21" fmla="*/ 1 h 20"/>
                  <a:gd name="T22" fmla="*/ 1 w 19"/>
                  <a:gd name="T23" fmla="*/ 1 h 20"/>
                  <a:gd name="T24" fmla="*/ 1 w 19"/>
                  <a:gd name="T25" fmla="*/ 1 h 20"/>
                  <a:gd name="T26" fmla="*/ 1 w 19"/>
                  <a:gd name="T27" fmla="*/ 1 h 20"/>
                  <a:gd name="T28" fmla="*/ 1 w 19"/>
                  <a:gd name="T29" fmla="*/ 1 h 20"/>
                  <a:gd name="T30" fmla="*/ 1 w 19"/>
                  <a:gd name="T31" fmla="*/ 1 h 20"/>
                  <a:gd name="T32" fmla="*/ 1 w 19"/>
                  <a:gd name="T33" fmla="*/ 1 h 2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
                  <a:gd name="T52" fmla="*/ 0 h 20"/>
                  <a:gd name="T53" fmla="*/ 19 w 19"/>
                  <a:gd name="T54" fmla="*/ 20 h 2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 h="20">
                    <a:moveTo>
                      <a:pt x="18" y="5"/>
                    </a:moveTo>
                    <a:lnTo>
                      <a:pt x="16" y="2"/>
                    </a:lnTo>
                    <a:lnTo>
                      <a:pt x="12" y="1"/>
                    </a:lnTo>
                    <a:lnTo>
                      <a:pt x="9" y="0"/>
                    </a:lnTo>
                    <a:lnTo>
                      <a:pt x="5" y="1"/>
                    </a:lnTo>
                    <a:lnTo>
                      <a:pt x="2" y="3"/>
                    </a:lnTo>
                    <a:lnTo>
                      <a:pt x="1" y="6"/>
                    </a:lnTo>
                    <a:lnTo>
                      <a:pt x="0" y="10"/>
                    </a:lnTo>
                    <a:lnTo>
                      <a:pt x="1" y="13"/>
                    </a:lnTo>
                    <a:lnTo>
                      <a:pt x="3" y="17"/>
                    </a:lnTo>
                    <a:lnTo>
                      <a:pt x="7" y="19"/>
                    </a:lnTo>
                    <a:lnTo>
                      <a:pt x="10" y="20"/>
                    </a:lnTo>
                    <a:lnTo>
                      <a:pt x="14" y="19"/>
                    </a:lnTo>
                    <a:lnTo>
                      <a:pt x="17" y="17"/>
                    </a:lnTo>
                    <a:lnTo>
                      <a:pt x="19" y="13"/>
                    </a:lnTo>
                    <a:lnTo>
                      <a:pt x="19" y="9"/>
                    </a:lnTo>
                    <a:lnTo>
                      <a:pt x="18" y="5"/>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452" name="Freeform 536"/>
              <p:cNvSpPr>
                <a:spLocks/>
              </p:cNvSpPr>
              <p:nvPr/>
            </p:nvSpPr>
            <p:spPr bwMode="auto">
              <a:xfrm>
                <a:off x="-452" y="3270"/>
                <a:ext cx="10" cy="10"/>
              </a:xfrm>
              <a:custGeom>
                <a:avLst/>
                <a:gdLst>
                  <a:gd name="T0" fmla="*/ 0 w 21"/>
                  <a:gd name="T1" fmla="*/ 1 h 20"/>
                  <a:gd name="T2" fmla="*/ 0 w 21"/>
                  <a:gd name="T3" fmla="*/ 1 h 20"/>
                  <a:gd name="T4" fmla="*/ 0 w 21"/>
                  <a:gd name="T5" fmla="*/ 1 h 20"/>
                  <a:gd name="T6" fmla="*/ 0 w 21"/>
                  <a:gd name="T7" fmla="*/ 0 h 20"/>
                  <a:gd name="T8" fmla="*/ 0 w 21"/>
                  <a:gd name="T9" fmla="*/ 1 h 20"/>
                  <a:gd name="T10" fmla="*/ 0 w 21"/>
                  <a:gd name="T11" fmla="*/ 1 h 20"/>
                  <a:gd name="T12" fmla="*/ 0 w 21"/>
                  <a:gd name="T13" fmla="*/ 1 h 20"/>
                  <a:gd name="T14" fmla="*/ 0 w 21"/>
                  <a:gd name="T15" fmla="*/ 1 h 20"/>
                  <a:gd name="T16" fmla="*/ 0 w 21"/>
                  <a:gd name="T17" fmla="*/ 1 h 20"/>
                  <a:gd name="T18" fmla="*/ 0 w 21"/>
                  <a:gd name="T19" fmla="*/ 1 h 20"/>
                  <a:gd name="T20" fmla="*/ 0 w 21"/>
                  <a:gd name="T21" fmla="*/ 1 h 20"/>
                  <a:gd name="T22" fmla="*/ 0 w 21"/>
                  <a:gd name="T23" fmla="*/ 1 h 20"/>
                  <a:gd name="T24" fmla="*/ 0 w 21"/>
                  <a:gd name="T25" fmla="*/ 1 h 20"/>
                  <a:gd name="T26" fmla="*/ 0 w 21"/>
                  <a:gd name="T27" fmla="*/ 1 h 20"/>
                  <a:gd name="T28" fmla="*/ 0 w 21"/>
                  <a:gd name="T29" fmla="*/ 1 h 20"/>
                  <a:gd name="T30" fmla="*/ 0 w 21"/>
                  <a:gd name="T31" fmla="*/ 1 h 20"/>
                  <a:gd name="T32" fmla="*/ 0 w 21"/>
                  <a:gd name="T33" fmla="*/ 1 h 2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
                  <a:gd name="T52" fmla="*/ 0 h 20"/>
                  <a:gd name="T53" fmla="*/ 21 w 21"/>
                  <a:gd name="T54" fmla="*/ 20 h 2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 h="20">
                    <a:moveTo>
                      <a:pt x="20" y="6"/>
                    </a:moveTo>
                    <a:lnTo>
                      <a:pt x="17" y="2"/>
                    </a:lnTo>
                    <a:lnTo>
                      <a:pt x="14" y="1"/>
                    </a:lnTo>
                    <a:lnTo>
                      <a:pt x="10" y="0"/>
                    </a:lnTo>
                    <a:lnTo>
                      <a:pt x="6" y="1"/>
                    </a:lnTo>
                    <a:lnTo>
                      <a:pt x="2" y="3"/>
                    </a:lnTo>
                    <a:lnTo>
                      <a:pt x="1" y="7"/>
                    </a:lnTo>
                    <a:lnTo>
                      <a:pt x="0" y="10"/>
                    </a:lnTo>
                    <a:lnTo>
                      <a:pt x="1" y="14"/>
                    </a:lnTo>
                    <a:lnTo>
                      <a:pt x="3" y="17"/>
                    </a:lnTo>
                    <a:lnTo>
                      <a:pt x="7" y="18"/>
                    </a:lnTo>
                    <a:lnTo>
                      <a:pt x="10" y="20"/>
                    </a:lnTo>
                    <a:lnTo>
                      <a:pt x="15" y="18"/>
                    </a:lnTo>
                    <a:lnTo>
                      <a:pt x="18" y="16"/>
                    </a:lnTo>
                    <a:lnTo>
                      <a:pt x="20" y="13"/>
                    </a:lnTo>
                    <a:lnTo>
                      <a:pt x="21" y="9"/>
                    </a:lnTo>
                    <a:lnTo>
                      <a:pt x="20" y="6"/>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453" name="Freeform 537"/>
              <p:cNvSpPr>
                <a:spLocks/>
              </p:cNvSpPr>
              <p:nvPr/>
            </p:nvSpPr>
            <p:spPr bwMode="auto">
              <a:xfrm>
                <a:off x="-546" y="3251"/>
                <a:ext cx="10" cy="10"/>
              </a:xfrm>
              <a:custGeom>
                <a:avLst/>
                <a:gdLst>
                  <a:gd name="T0" fmla="*/ 1 w 20"/>
                  <a:gd name="T1" fmla="*/ 0 h 20"/>
                  <a:gd name="T2" fmla="*/ 1 w 20"/>
                  <a:gd name="T3" fmla="*/ 1 h 20"/>
                  <a:gd name="T4" fmla="*/ 1 w 20"/>
                  <a:gd name="T5" fmla="*/ 1 h 20"/>
                  <a:gd name="T6" fmla="*/ 1 w 20"/>
                  <a:gd name="T7" fmla="*/ 1 h 20"/>
                  <a:gd name="T8" fmla="*/ 1 w 20"/>
                  <a:gd name="T9" fmla="*/ 1 h 20"/>
                  <a:gd name="T10" fmla="*/ 1 w 20"/>
                  <a:gd name="T11" fmla="*/ 1 h 20"/>
                  <a:gd name="T12" fmla="*/ 1 w 20"/>
                  <a:gd name="T13" fmla="*/ 1 h 20"/>
                  <a:gd name="T14" fmla="*/ 1 w 20"/>
                  <a:gd name="T15" fmla="*/ 1 h 20"/>
                  <a:gd name="T16" fmla="*/ 1 w 20"/>
                  <a:gd name="T17" fmla="*/ 1 h 20"/>
                  <a:gd name="T18" fmla="*/ 1 w 20"/>
                  <a:gd name="T19" fmla="*/ 1 h 20"/>
                  <a:gd name="T20" fmla="*/ 1 w 20"/>
                  <a:gd name="T21" fmla="*/ 1 h 20"/>
                  <a:gd name="T22" fmla="*/ 1 w 20"/>
                  <a:gd name="T23" fmla="*/ 1 h 20"/>
                  <a:gd name="T24" fmla="*/ 0 w 20"/>
                  <a:gd name="T25" fmla="*/ 1 h 20"/>
                  <a:gd name="T26" fmla="*/ 0 w 20"/>
                  <a:gd name="T27" fmla="*/ 1 h 20"/>
                  <a:gd name="T28" fmla="*/ 1 w 20"/>
                  <a:gd name="T29" fmla="*/ 1 h 20"/>
                  <a:gd name="T30" fmla="*/ 1 w 20"/>
                  <a:gd name="T31" fmla="*/ 1 h 20"/>
                  <a:gd name="T32" fmla="*/ 1 w 20"/>
                  <a:gd name="T33" fmla="*/ 0 h 2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
                  <a:gd name="T52" fmla="*/ 0 h 20"/>
                  <a:gd name="T53" fmla="*/ 20 w 20"/>
                  <a:gd name="T54" fmla="*/ 20 h 2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 h="20">
                    <a:moveTo>
                      <a:pt x="9" y="0"/>
                    </a:moveTo>
                    <a:lnTo>
                      <a:pt x="13" y="1"/>
                    </a:lnTo>
                    <a:lnTo>
                      <a:pt x="16" y="2"/>
                    </a:lnTo>
                    <a:lnTo>
                      <a:pt x="19" y="6"/>
                    </a:lnTo>
                    <a:lnTo>
                      <a:pt x="20" y="9"/>
                    </a:lnTo>
                    <a:lnTo>
                      <a:pt x="19" y="14"/>
                    </a:lnTo>
                    <a:lnTo>
                      <a:pt x="17" y="16"/>
                    </a:lnTo>
                    <a:lnTo>
                      <a:pt x="14" y="19"/>
                    </a:lnTo>
                    <a:lnTo>
                      <a:pt x="11" y="20"/>
                    </a:lnTo>
                    <a:lnTo>
                      <a:pt x="7" y="19"/>
                    </a:lnTo>
                    <a:lnTo>
                      <a:pt x="4" y="18"/>
                    </a:lnTo>
                    <a:lnTo>
                      <a:pt x="1" y="15"/>
                    </a:lnTo>
                    <a:lnTo>
                      <a:pt x="0" y="11"/>
                    </a:lnTo>
                    <a:lnTo>
                      <a:pt x="0" y="7"/>
                    </a:lnTo>
                    <a:lnTo>
                      <a:pt x="2" y="3"/>
                    </a:lnTo>
                    <a:lnTo>
                      <a:pt x="6" y="1"/>
                    </a:lnTo>
                    <a:lnTo>
                      <a:pt x="9" y="0"/>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454" name="Freeform 538"/>
              <p:cNvSpPr>
                <a:spLocks/>
              </p:cNvSpPr>
              <p:nvPr/>
            </p:nvSpPr>
            <p:spPr bwMode="auto">
              <a:xfrm>
                <a:off x="-519" y="3251"/>
                <a:ext cx="9" cy="10"/>
              </a:xfrm>
              <a:custGeom>
                <a:avLst/>
                <a:gdLst>
                  <a:gd name="T0" fmla="*/ 0 w 20"/>
                  <a:gd name="T1" fmla="*/ 0 h 19"/>
                  <a:gd name="T2" fmla="*/ 0 w 20"/>
                  <a:gd name="T3" fmla="*/ 1 h 19"/>
                  <a:gd name="T4" fmla="*/ 0 w 20"/>
                  <a:gd name="T5" fmla="*/ 1 h 19"/>
                  <a:gd name="T6" fmla="*/ 0 w 20"/>
                  <a:gd name="T7" fmla="*/ 1 h 19"/>
                  <a:gd name="T8" fmla="*/ 0 w 20"/>
                  <a:gd name="T9" fmla="*/ 1 h 19"/>
                  <a:gd name="T10" fmla="*/ 0 w 20"/>
                  <a:gd name="T11" fmla="*/ 1 h 19"/>
                  <a:gd name="T12" fmla="*/ 0 w 20"/>
                  <a:gd name="T13" fmla="*/ 1 h 19"/>
                  <a:gd name="T14" fmla="*/ 0 w 20"/>
                  <a:gd name="T15" fmla="*/ 1 h 19"/>
                  <a:gd name="T16" fmla="*/ 0 w 20"/>
                  <a:gd name="T17" fmla="*/ 1 h 19"/>
                  <a:gd name="T18" fmla="*/ 0 w 20"/>
                  <a:gd name="T19" fmla="*/ 1 h 19"/>
                  <a:gd name="T20" fmla="*/ 0 w 20"/>
                  <a:gd name="T21" fmla="*/ 1 h 19"/>
                  <a:gd name="T22" fmla="*/ 0 w 20"/>
                  <a:gd name="T23" fmla="*/ 1 h 19"/>
                  <a:gd name="T24" fmla="*/ 0 w 20"/>
                  <a:gd name="T25" fmla="*/ 1 h 19"/>
                  <a:gd name="T26" fmla="*/ 0 w 20"/>
                  <a:gd name="T27" fmla="*/ 1 h 19"/>
                  <a:gd name="T28" fmla="*/ 0 w 20"/>
                  <a:gd name="T29" fmla="*/ 1 h 19"/>
                  <a:gd name="T30" fmla="*/ 0 w 20"/>
                  <a:gd name="T31" fmla="*/ 1 h 19"/>
                  <a:gd name="T32" fmla="*/ 0 w 20"/>
                  <a:gd name="T33" fmla="*/ 0 h 1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
                  <a:gd name="T52" fmla="*/ 0 h 19"/>
                  <a:gd name="T53" fmla="*/ 20 w 20"/>
                  <a:gd name="T54" fmla="*/ 19 h 1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 h="19">
                    <a:moveTo>
                      <a:pt x="9" y="0"/>
                    </a:moveTo>
                    <a:lnTo>
                      <a:pt x="14" y="1"/>
                    </a:lnTo>
                    <a:lnTo>
                      <a:pt x="16" y="2"/>
                    </a:lnTo>
                    <a:lnTo>
                      <a:pt x="19" y="6"/>
                    </a:lnTo>
                    <a:lnTo>
                      <a:pt x="20" y="9"/>
                    </a:lnTo>
                    <a:lnTo>
                      <a:pt x="20" y="14"/>
                    </a:lnTo>
                    <a:lnTo>
                      <a:pt x="17" y="16"/>
                    </a:lnTo>
                    <a:lnTo>
                      <a:pt x="15" y="18"/>
                    </a:lnTo>
                    <a:lnTo>
                      <a:pt x="12" y="19"/>
                    </a:lnTo>
                    <a:lnTo>
                      <a:pt x="7" y="19"/>
                    </a:lnTo>
                    <a:lnTo>
                      <a:pt x="5" y="17"/>
                    </a:lnTo>
                    <a:lnTo>
                      <a:pt x="1" y="15"/>
                    </a:lnTo>
                    <a:lnTo>
                      <a:pt x="0" y="11"/>
                    </a:lnTo>
                    <a:lnTo>
                      <a:pt x="1" y="7"/>
                    </a:lnTo>
                    <a:lnTo>
                      <a:pt x="2" y="3"/>
                    </a:lnTo>
                    <a:lnTo>
                      <a:pt x="6" y="1"/>
                    </a:lnTo>
                    <a:lnTo>
                      <a:pt x="9" y="0"/>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455" name="Freeform 539"/>
              <p:cNvSpPr>
                <a:spLocks/>
              </p:cNvSpPr>
              <p:nvPr/>
            </p:nvSpPr>
            <p:spPr bwMode="auto">
              <a:xfrm>
                <a:off x="-537" y="3224"/>
                <a:ext cx="9" cy="10"/>
              </a:xfrm>
              <a:custGeom>
                <a:avLst/>
                <a:gdLst>
                  <a:gd name="T0" fmla="*/ 0 w 20"/>
                  <a:gd name="T1" fmla="*/ 0 h 19"/>
                  <a:gd name="T2" fmla="*/ 0 w 20"/>
                  <a:gd name="T3" fmla="*/ 0 h 19"/>
                  <a:gd name="T4" fmla="*/ 0 w 20"/>
                  <a:gd name="T5" fmla="*/ 1 h 19"/>
                  <a:gd name="T6" fmla="*/ 0 w 20"/>
                  <a:gd name="T7" fmla="*/ 1 h 19"/>
                  <a:gd name="T8" fmla="*/ 0 w 20"/>
                  <a:gd name="T9" fmla="*/ 1 h 19"/>
                  <a:gd name="T10" fmla="*/ 0 w 20"/>
                  <a:gd name="T11" fmla="*/ 1 h 19"/>
                  <a:gd name="T12" fmla="*/ 0 w 20"/>
                  <a:gd name="T13" fmla="*/ 1 h 19"/>
                  <a:gd name="T14" fmla="*/ 0 w 20"/>
                  <a:gd name="T15" fmla="*/ 1 h 19"/>
                  <a:gd name="T16" fmla="*/ 0 w 20"/>
                  <a:gd name="T17" fmla="*/ 1 h 19"/>
                  <a:gd name="T18" fmla="*/ 0 w 20"/>
                  <a:gd name="T19" fmla="*/ 1 h 19"/>
                  <a:gd name="T20" fmla="*/ 0 w 20"/>
                  <a:gd name="T21" fmla="*/ 1 h 19"/>
                  <a:gd name="T22" fmla="*/ 0 w 20"/>
                  <a:gd name="T23" fmla="*/ 1 h 19"/>
                  <a:gd name="T24" fmla="*/ 0 w 20"/>
                  <a:gd name="T25" fmla="*/ 1 h 19"/>
                  <a:gd name="T26" fmla="*/ 0 w 20"/>
                  <a:gd name="T27" fmla="*/ 1 h 19"/>
                  <a:gd name="T28" fmla="*/ 0 w 20"/>
                  <a:gd name="T29" fmla="*/ 1 h 19"/>
                  <a:gd name="T30" fmla="*/ 0 w 20"/>
                  <a:gd name="T31" fmla="*/ 1 h 19"/>
                  <a:gd name="T32" fmla="*/ 0 w 20"/>
                  <a:gd name="T33" fmla="*/ 0 h 1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
                  <a:gd name="T52" fmla="*/ 0 h 19"/>
                  <a:gd name="T53" fmla="*/ 20 w 20"/>
                  <a:gd name="T54" fmla="*/ 19 h 1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 h="19">
                    <a:moveTo>
                      <a:pt x="10" y="0"/>
                    </a:moveTo>
                    <a:lnTo>
                      <a:pt x="14" y="0"/>
                    </a:lnTo>
                    <a:lnTo>
                      <a:pt x="17" y="2"/>
                    </a:lnTo>
                    <a:lnTo>
                      <a:pt x="19" y="4"/>
                    </a:lnTo>
                    <a:lnTo>
                      <a:pt x="20" y="9"/>
                    </a:lnTo>
                    <a:lnTo>
                      <a:pt x="20" y="12"/>
                    </a:lnTo>
                    <a:lnTo>
                      <a:pt x="18" y="16"/>
                    </a:lnTo>
                    <a:lnTo>
                      <a:pt x="15" y="18"/>
                    </a:lnTo>
                    <a:lnTo>
                      <a:pt x="12" y="19"/>
                    </a:lnTo>
                    <a:lnTo>
                      <a:pt x="7" y="18"/>
                    </a:lnTo>
                    <a:lnTo>
                      <a:pt x="5" y="17"/>
                    </a:lnTo>
                    <a:lnTo>
                      <a:pt x="2" y="14"/>
                    </a:lnTo>
                    <a:lnTo>
                      <a:pt x="0" y="10"/>
                    </a:lnTo>
                    <a:lnTo>
                      <a:pt x="2" y="7"/>
                    </a:lnTo>
                    <a:lnTo>
                      <a:pt x="3" y="3"/>
                    </a:lnTo>
                    <a:lnTo>
                      <a:pt x="6" y="1"/>
                    </a:lnTo>
                    <a:lnTo>
                      <a:pt x="10" y="0"/>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456" name="Freeform 540"/>
              <p:cNvSpPr>
                <a:spLocks/>
              </p:cNvSpPr>
              <p:nvPr/>
            </p:nvSpPr>
            <p:spPr bwMode="auto">
              <a:xfrm>
                <a:off x="-411" y="3231"/>
                <a:ext cx="63" cy="10"/>
              </a:xfrm>
              <a:custGeom>
                <a:avLst/>
                <a:gdLst>
                  <a:gd name="T0" fmla="*/ 0 w 125"/>
                  <a:gd name="T1" fmla="*/ 0 h 21"/>
                  <a:gd name="T2" fmla="*/ 1 w 125"/>
                  <a:gd name="T3" fmla="*/ 0 h 21"/>
                  <a:gd name="T4" fmla="*/ 1 w 125"/>
                  <a:gd name="T5" fmla="*/ 0 h 21"/>
                  <a:gd name="T6" fmla="*/ 1 w 125"/>
                  <a:gd name="T7" fmla="*/ 0 h 21"/>
                  <a:gd name="T8" fmla="*/ 1 w 125"/>
                  <a:gd name="T9" fmla="*/ 0 h 21"/>
                  <a:gd name="T10" fmla="*/ 1 w 125"/>
                  <a:gd name="T11" fmla="*/ 0 h 21"/>
                  <a:gd name="T12" fmla="*/ 1 w 125"/>
                  <a:gd name="T13" fmla="*/ 0 h 21"/>
                  <a:gd name="T14" fmla="*/ 1 w 125"/>
                  <a:gd name="T15" fmla="*/ 0 h 21"/>
                  <a:gd name="T16" fmla="*/ 1 w 125"/>
                  <a:gd name="T17" fmla="*/ 0 h 21"/>
                  <a:gd name="T18" fmla="*/ 1 w 125"/>
                  <a:gd name="T19" fmla="*/ 0 h 21"/>
                  <a:gd name="T20" fmla="*/ 1 w 125"/>
                  <a:gd name="T21" fmla="*/ 0 h 21"/>
                  <a:gd name="T22" fmla="*/ 1 w 125"/>
                  <a:gd name="T23" fmla="*/ 0 h 21"/>
                  <a:gd name="T24" fmla="*/ 1 w 125"/>
                  <a:gd name="T25" fmla="*/ 0 h 21"/>
                  <a:gd name="T26" fmla="*/ 1 w 125"/>
                  <a:gd name="T27" fmla="*/ 0 h 21"/>
                  <a:gd name="T28" fmla="*/ 1 w 125"/>
                  <a:gd name="T29" fmla="*/ 0 h 21"/>
                  <a:gd name="T30" fmla="*/ 1 w 125"/>
                  <a:gd name="T31" fmla="*/ 0 h 21"/>
                  <a:gd name="T32" fmla="*/ 0 w 125"/>
                  <a:gd name="T33" fmla="*/ 0 h 2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25"/>
                  <a:gd name="T52" fmla="*/ 0 h 21"/>
                  <a:gd name="T53" fmla="*/ 125 w 125"/>
                  <a:gd name="T54" fmla="*/ 21 h 2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25" h="21">
                    <a:moveTo>
                      <a:pt x="0" y="7"/>
                    </a:moveTo>
                    <a:lnTo>
                      <a:pt x="10" y="12"/>
                    </a:lnTo>
                    <a:lnTo>
                      <a:pt x="27" y="15"/>
                    </a:lnTo>
                    <a:lnTo>
                      <a:pt x="47" y="19"/>
                    </a:lnTo>
                    <a:lnTo>
                      <a:pt x="69" y="21"/>
                    </a:lnTo>
                    <a:lnTo>
                      <a:pt x="90" y="21"/>
                    </a:lnTo>
                    <a:lnTo>
                      <a:pt x="107" y="21"/>
                    </a:lnTo>
                    <a:lnTo>
                      <a:pt x="120" y="19"/>
                    </a:lnTo>
                    <a:lnTo>
                      <a:pt x="125" y="14"/>
                    </a:lnTo>
                    <a:lnTo>
                      <a:pt x="122" y="10"/>
                    </a:lnTo>
                    <a:lnTo>
                      <a:pt x="110" y="6"/>
                    </a:lnTo>
                    <a:lnTo>
                      <a:pt x="95" y="4"/>
                    </a:lnTo>
                    <a:lnTo>
                      <a:pt x="76" y="2"/>
                    </a:lnTo>
                    <a:lnTo>
                      <a:pt x="54" y="0"/>
                    </a:lnTo>
                    <a:lnTo>
                      <a:pt x="33" y="0"/>
                    </a:lnTo>
                    <a:lnTo>
                      <a:pt x="15" y="3"/>
                    </a:lnTo>
                    <a:lnTo>
                      <a:pt x="0" y="7"/>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457" name="Freeform 541"/>
              <p:cNvSpPr>
                <a:spLocks/>
              </p:cNvSpPr>
              <p:nvPr/>
            </p:nvSpPr>
            <p:spPr bwMode="auto">
              <a:xfrm>
                <a:off x="-507" y="3279"/>
                <a:ext cx="21" cy="60"/>
              </a:xfrm>
              <a:custGeom>
                <a:avLst/>
                <a:gdLst>
                  <a:gd name="T0" fmla="*/ 0 w 43"/>
                  <a:gd name="T1" fmla="*/ 0 h 120"/>
                  <a:gd name="T2" fmla="*/ 0 w 43"/>
                  <a:gd name="T3" fmla="*/ 1 h 120"/>
                  <a:gd name="T4" fmla="*/ 0 w 43"/>
                  <a:gd name="T5" fmla="*/ 1 h 120"/>
                  <a:gd name="T6" fmla="*/ 0 w 43"/>
                  <a:gd name="T7" fmla="*/ 1 h 120"/>
                  <a:gd name="T8" fmla="*/ 0 w 43"/>
                  <a:gd name="T9" fmla="*/ 1 h 120"/>
                  <a:gd name="T10" fmla="*/ 0 w 43"/>
                  <a:gd name="T11" fmla="*/ 1 h 120"/>
                  <a:gd name="T12" fmla="*/ 0 w 43"/>
                  <a:gd name="T13" fmla="*/ 1 h 120"/>
                  <a:gd name="T14" fmla="*/ 0 w 43"/>
                  <a:gd name="T15" fmla="*/ 1 h 120"/>
                  <a:gd name="T16" fmla="*/ 0 w 43"/>
                  <a:gd name="T17" fmla="*/ 1 h 120"/>
                  <a:gd name="T18" fmla="*/ 0 w 43"/>
                  <a:gd name="T19" fmla="*/ 1 h 120"/>
                  <a:gd name="T20" fmla="*/ 0 w 43"/>
                  <a:gd name="T21" fmla="*/ 1 h 120"/>
                  <a:gd name="T22" fmla="*/ 0 w 43"/>
                  <a:gd name="T23" fmla="*/ 1 h 120"/>
                  <a:gd name="T24" fmla="*/ 0 w 43"/>
                  <a:gd name="T25" fmla="*/ 1 h 120"/>
                  <a:gd name="T26" fmla="*/ 0 w 43"/>
                  <a:gd name="T27" fmla="*/ 1 h 120"/>
                  <a:gd name="T28" fmla="*/ 0 w 43"/>
                  <a:gd name="T29" fmla="*/ 1 h 120"/>
                  <a:gd name="T30" fmla="*/ 0 w 43"/>
                  <a:gd name="T31" fmla="*/ 1 h 120"/>
                  <a:gd name="T32" fmla="*/ 0 w 43"/>
                  <a:gd name="T33" fmla="*/ 0 h 12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3"/>
                  <a:gd name="T52" fmla="*/ 0 h 120"/>
                  <a:gd name="T53" fmla="*/ 43 w 43"/>
                  <a:gd name="T54" fmla="*/ 120 h 12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3" h="120">
                    <a:moveTo>
                      <a:pt x="43" y="0"/>
                    </a:moveTo>
                    <a:lnTo>
                      <a:pt x="42" y="16"/>
                    </a:lnTo>
                    <a:lnTo>
                      <a:pt x="39" y="36"/>
                    </a:lnTo>
                    <a:lnTo>
                      <a:pt x="35" y="56"/>
                    </a:lnTo>
                    <a:lnTo>
                      <a:pt x="29" y="75"/>
                    </a:lnTo>
                    <a:lnTo>
                      <a:pt x="22" y="94"/>
                    </a:lnTo>
                    <a:lnTo>
                      <a:pt x="16" y="109"/>
                    </a:lnTo>
                    <a:lnTo>
                      <a:pt x="10" y="118"/>
                    </a:lnTo>
                    <a:lnTo>
                      <a:pt x="4" y="120"/>
                    </a:lnTo>
                    <a:lnTo>
                      <a:pt x="1" y="115"/>
                    </a:lnTo>
                    <a:lnTo>
                      <a:pt x="0" y="105"/>
                    </a:lnTo>
                    <a:lnTo>
                      <a:pt x="4" y="90"/>
                    </a:lnTo>
                    <a:lnTo>
                      <a:pt x="8" y="73"/>
                    </a:lnTo>
                    <a:lnTo>
                      <a:pt x="14" y="53"/>
                    </a:lnTo>
                    <a:lnTo>
                      <a:pt x="22" y="34"/>
                    </a:lnTo>
                    <a:lnTo>
                      <a:pt x="33" y="16"/>
                    </a:lnTo>
                    <a:lnTo>
                      <a:pt x="43" y="0"/>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458" name="Freeform 542"/>
              <p:cNvSpPr>
                <a:spLocks/>
              </p:cNvSpPr>
              <p:nvPr/>
            </p:nvSpPr>
            <p:spPr bwMode="auto">
              <a:xfrm>
                <a:off x="-543" y="3176"/>
                <a:ext cx="49" cy="40"/>
              </a:xfrm>
              <a:custGeom>
                <a:avLst/>
                <a:gdLst>
                  <a:gd name="T0" fmla="*/ 1 w 98"/>
                  <a:gd name="T1" fmla="*/ 0 h 81"/>
                  <a:gd name="T2" fmla="*/ 1 w 98"/>
                  <a:gd name="T3" fmla="*/ 0 h 81"/>
                  <a:gd name="T4" fmla="*/ 1 w 98"/>
                  <a:gd name="T5" fmla="*/ 0 h 81"/>
                  <a:gd name="T6" fmla="*/ 1 w 98"/>
                  <a:gd name="T7" fmla="*/ 0 h 81"/>
                  <a:gd name="T8" fmla="*/ 1 w 98"/>
                  <a:gd name="T9" fmla="*/ 0 h 81"/>
                  <a:gd name="T10" fmla="*/ 1 w 98"/>
                  <a:gd name="T11" fmla="*/ 0 h 81"/>
                  <a:gd name="T12" fmla="*/ 1 w 98"/>
                  <a:gd name="T13" fmla="*/ 0 h 81"/>
                  <a:gd name="T14" fmla="*/ 0 w 98"/>
                  <a:gd name="T15" fmla="*/ 0 h 81"/>
                  <a:gd name="T16" fmla="*/ 0 w 98"/>
                  <a:gd name="T17" fmla="*/ 0 h 81"/>
                  <a:gd name="T18" fmla="*/ 1 w 98"/>
                  <a:gd name="T19" fmla="*/ 0 h 81"/>
                  <a:gd name="T20" fmla="*/ 1 w 98"/>
                  <a:gd name="T21" fmla="*/ 0 h 81"/>
                  <a:gd name="T22" fmla="*/ 1 w 98"/>
                  <a:gd name="T23" fmla="*/ 0 h 81"/>
                  <a:gd name="T24" fmla="*/ 1 w 98"/>
                  <a:gd name="T25" fmla="*/ 0 h 81"/>
                  <a:gd name="T26" fmla="*/ 1 w 98"/>
                  <a:gd name="T27" fmla="*/ 0 h 81"/>
                  <a:gd name="T28" fmla="*/ 1 w 98"/>
                  <a:gd name="T29" fmla="*/ 0 h 81"/>
                  <a:gd name="T30" fmla="*/ 1 w 98"/>
                  <a:gd name="T31" fmla="*/ 0 h 81"/>
                  <a:gd name="T32" fmla="*/ 1 w 98"/>
                  <a:gd name="T33" fmla="*/ 0 h 8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98"/>
                  <a:gd name="T52" fmla="*/ 0 h 81"/>
                  <a:gd name="T53" fmla="*/ 98 w 98"/>
                  <a:gd name="T54" fmla="*/ 81 h 8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98" h="81">
                    <a:moveTo>
                      <a:pt x="98" y="81"/>
                    </a:moveTo>
                    <a:lnTo>
                      <a:pt x="84" y="76"/>
                    </a:lnTo>
                    <a:lnTo>
                      <a:pt x="68" y="68"/>
                    </a:lnTo>
                    <a:lnTo>
                      <a:pt x="51" y="56"/>
                    </a:lnTo>
                    <a:lnTo>
                      <a:pt x="33" y="44"/>
                    </a:lnTo>
                    <a:lnTo>
                      <a:pt x="18" y="31"/>
                    </a:lnTo>
                    <a:lnTo>
                      <a:pt x="7" y="18"/>
                    </a:lnTo>
                    <a:lnTo>
                      <a:pt x="0" y="8"/>
                    </a:lnTo>
                    <a:lnTo>
                      <a:pt x="0" y="1"/>
                    </a:lnTo>
                    <a:lnTo>
                      <a:pt x="6" y="0"/>
                    </a:lnTo>
                    <a:lnTo>
                      <a:pt x="16" y="3"/>
                    </a:lnTo>
                    <a:lnTo>
                      <a:pt x="29" y="12"/>
                    </a:lnTo>
                    <a:lnTo>
                      <a:pt x="44" y="22"/>
                    </a:lnTo>
                    <a:lnTo>
                      <a:pt x="60" y="36"/>
                    </a:lnTo>
                    <a:lnTo>
                      <a:pt x="75" y="50"/>
                    </a:lnTo>
                    <a:lnTo>
                      <a:pt x="87" y="66"/>
                    </a:lnTo>
                    <a:lnTo>
                      <a:pt x="98" y="81"/>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459" name="Freeform 543"/>
              <p:cNvSpPr>
                <a:spLocks/>
              </p:cNvSpPr>
              <p:nvPr/>
            </p:nvSpPr>
            <p:spPr bwMode="auto">
              <a:xfrm>
                <a:off x="-1190" y="3064"/>
                <a:ext cx="33" cy="47"/>
              </a:xfrm>
              <a:custGeom>
                <a:avLst/>
                <a:gdLst>
                  <a:gd name="T0" fmla="*/ 1 w 66"/>
                  <a:gd name="T1" fmla="*/ 0 h 96"/>
                  <a:gd name="T2" fmla="*/ 1 w 66"/>
                  <a:gd name="T3" fmla="*/ 0 h 96"/>
                  <a:gd name="T4" fmla="*/ 1 w 66"/>
                  <a:gd name="T5" fmla="*/ 0 h 96"/>
                  <a:gd name="T6" fmla="*/ 1 w 66"/>
                  <a:gd name="T7" fmla="*/ 0 h 96"/>
                  <a:gd name="T8" fmla="*/ 1 w 66"/>
                  <a:gd name="T9" fmla="*/ 0 h 96"/>
                  <a:gd name="T10" fmla="*/ 1 w 66"/>
                  <a:gd name="T11" fmla="*/ 0 h 96"/>
                  <a:gd name="T12" fmla="*/ 1 w 66"/>
                  <a:gd name="T13" fmla="*/ 0 h 96"/>
                  <a:gd name="T14" fmla="*/ 1 w 66"/>
                  <a:gd name="T15" fmla="*/ 0 h 96"/>
                  <a:gd name="T16" fmla="*/ 1 w 66"/>
                  <a:gd name="T17" fmla="*/ 0 h 96"/>
                  <a:gd name="T18" fmla="*/ 1 w 66"/>
                  <a:gd name="T19" fmla="*/ 0 h 96"/>
                  <a:gd name="T20" fmla="*/ 1 w 66"/>
                  <a:gd name="T21" fmla="*/ 0 h 96"/>
                  <a:gd name="T22" fmla="*/ 1 w 66"/>
                  <a:gd name="T23" fmla="*/ 0 h 96"/>
                  <a:gd name="T24" fmla="*/ 0 w 66"/>
                  <a:gd name="T25" fmla="*/ 0 h 96"/>
                  <a:gd name="T26" fmla="*/ 1 w 66"/>
                  <a:gd name="T27" fmla="*/ 0 h 96"/>
                  <a:gd name="T28" fmla="*/ 1 w 66"/>
                  <a:gd name="T29" fmla="*/ 0 h 96"/>
                  <a:gd name="T30" fmla="*/ 1 w 66"/>
                  <a:gd name="T31" fmla="*/ 0 h 9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66"/>
                  <a:gd name="T49" fmla="*/ 0 h 96"/>
                  <a:gd name="T50" fmla="*/ 66 w 66"/>
                  <a:gd name="T51" fmla="*/ 96 h 9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66" h="96">
                    <a:moveTo>
                      <a:pt x="50" y="0"/>
                    </a:moveTo>
                    <a:lnTo>
                      <a:pt x="46" y="14"/>
                    </a:lnTo>
                    <a:lnTo>
                      <a:pt x="46" y="31"/>
                    </a:lnTo>
                    <a:lnTo>
                      <a:pt x="52" y="50"/>
                    </a:lnTo>
                    <a:lnTo>
                      <a:pt x="66" y="63"/>
                    </a:lnTo>
                    <a:lnTo>
                      <a:pt x="57" y="66"/>
                    </a:lnTo>
                    <a:lnTo>
                      <a:pt x="45" y="71"/>
                    </a:lnTo>
                    <a:lnTo>
                      <a:pt x="35" y="75"/>
                    </a:lnTo>
                    <a:lnTo>
                      <a:pt x="24" y="81"/>
                    </a:lnTo>
                    <a:lnTo>
                      <a:pt x="14" y="87"/>
                    </a:lnTo>
                    <a:lnTo>
                      <a:pt x="7" y="91"/>
                    </a:lnTo>
                    <a:lnTo>
                      <a:pt x="2" y="95"/>
                    </a:lnTo>
                    <a:lnTo>
                      <a:pt x="0" y="96"/>
                    </a:lnTo>
                    <a:lnTo>
                      <a:pt x="43" y="36"/>
                    </a:lnTo>
                    <a:lnTo>
                      <a:pt x="16" y="33"/>
                    </a:lnTo>
                    <a:lnTo>
                      <a:pt x="50" y="0"/>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460" name="Freeform 544"/>
              <p:cNvSpPr>
                <a:spLocks/>
              </p:cNvSpPr>
              <p:nvPr/>
            </p:nvSpPr>
            <p:spPr bwMode="auto">
              <a:xfrm>
                <a:off x="-1168" y="3095"/>
                <a:ext cx="25" cy="52"/>
              </a:xfrm>
              <a:custGeom>
                <a:avLst/>
                <a:gdLst>
                  <a:gd name="T0" fmla="*/ 1 w 48"/>
                  <a:gd name="T1" fmla="*/ 1 h 103"/>
                  <a:gd name="T2" fmla="*/ 0 w 48"/>
                  <a:gd name="T3" fmla="*/ 1 h 103"/>
                  <a:gd name="T4" fmla="*/ 1 w 48"/>
                  <a:gd name="T5" fmla="*/ 0 h 103"/>
                  <a:gd name="T6" fmla="*/ 1 w 48"/>
                  <a:gd name="T7" fmla="*/ 1 h 103"/>
                  <a:gd name="T8" fmla="*/ 1 w 48"/>
                  <a:gd name="T9" fmla="*/ 1 h 103"/>
                  <a:gd name="T10" fmla="*/ 1 w 48"/>
                  <a:gd name="T11" fmla="*/ 1 h 103"/>
                  <a:gd name="T12" fmla="*/ 1 w 48"/>
                  <a:gd name="T13" fmla="*/ 1 h 103"/>
                  <a:gd name="T14" fmla="*/ 0 60000 65536"/>
                  <a:gd name="T15" fmla="*/ 0 60000 65536"/>
                  <a:gd name="T16" fmla="*/ 0 60000 65536"/>
                  <a:gd name="T17" fmla="*/ 0 60000 65536"/>
                  <a:gd name="T18" fmla="*/ 0 60000 65536"/>
                  <a:gd name="T19" fmla="*/ 0 60000 65536"/>
                  <a:gd name="T20" fmla="*/ 0 60000 65536"/>
                  <a:gd name="T21" fmla="*/ 0 w 48"/>
                  <a:gd name="T22" fmla="*/ 0 h 103"/>
                  <a:gd name="T23" fmla="*/ 48 w 48"/>
                  <a:gd name="T24" fmla="*/ 103 h 10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8" h="103">
                    <a:moveTo>
                      <a:pt x="48" y="12"/>
                    </a:moveTo>
                    <a:lnTo>
                      <a:pt x="0" y="103"/>
                    </a:lnTo>
                    <a:lnTo>
                      <a:pt x="21" y="0"/>
                    </a:lnTo>
                    <a:lnTo>
                      <a:pt x="28" y="3"/>
                    </a:lnTo>
                    <a:lnTo>
                      <a:pt x="36" y="8"/>
                    </a:lnTo>
                    <a:lnTo>
                      <a:pt x="44" y="11"/>
                    </a:lnTo>
                    <a:lnTo>
                      <a:pt x="48" y="12"/>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461" name="Freeform 545"/>
              <p:cNvSpPr>
                <a:spLocks/>
              </p:cNvSpPr>
              <p:nvPr/>
            </p:nvSpPr>
            <p:spPr bwMode="auto">
              <a:xfrm>
                <a:off x="-643" y="3253"/>
                <a:ext cx="28" cy="50"/>
              </a:xfrm>
              <a:custGeom>
                <a:avLst/>
                <a:gdLst>
                  <a:gd name="T0" fmla="*/ 0 w 55"/>
                  <a:gd name="T1" fmla="*/ 0 h 102"/>
                  <a:gd name="T2" fmla="*/ 1 w 55"/>
                  <a:gd name="T3" fmla="*/ 0 h 102"/>
                  <a:gd name="T4" fmla="*/ 1 w 55"/>
                  <a:gd name="T5" fmla="*/ 0 h 102"/>
                  <a:gd name="T6" fmla="*/ 1 w 55"/>
                  <a:gd name="T7" fmla="*/ 0 h 102"/>
                  <a:gd name="T8" fmla="*/ 1 w 55"/>
                  <a:gd name="T9" fmla="*/ 0 h 102"/>
                  <a:gd name="T10" fmla="*/ 1 w 55"/>
                  <a:gd name="T11" fmla="*/ 0 h 102"/>
                  <a:gd name="T12" fmla="*/ 1 w 55"/>
                  <a:gd name="T13" fmla="*/ 0 h 102"/>
                  <a:gd name="T14" fmla="*/ 1 w 55"/>
                  <a:gd name="T15" fmla="*/ 0 h 102"/>
                  <a:gd name="T16" fmla="*/ 1 w 55"/>
                  <a:gd name="T17" fmla="*/ 0 h 102"/>
                  <a:gd name="T18" fmla="*/ 1 w 55"/>
                  <a:gd name="T19" fmla="*/ 0 h 102"/>
                  <a:gd name="T20" fmla="*/ 1 w 55"/>
                  <a:gd name="T21" fmla="*/ 0 h 102"/>
                  <a:gd name="T22" fmla="*/ 1 w 55"/>
                  <a:gd name="T23" fmla="*/ 0 h 102"/>
                  <a:gd name="T24" fmla="*/ 1 w 55"/>
                  <a:gd name="T25" fmla="*/ 0 h 102"/>
                  <a:gd name="T26" fmla="*/ 1 w 55"/>
                  <a:gd name="T27" fmla="*/ 0 h 102"/>
                  <a:gd name="T28" fmla="*/ 0 w 55"/>
                  <a:gd name="T29" fmla="*/ 0 h 102"/>
                  <a:gd name="T30" fmla="*/ 0 w 55"/>
                  <a:gd name="T31" fmla="*/ 0 h 10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5"/>
                  <a:gd name="T49" fmla="*/ 0 h 102"/>
                  <a:gd name="T50" fmla="*/ 55 w 55"/>
                  <a:gd name="T51" fmla="*/ 102 h 10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5" h="102">
                    <a:moveTo>
                      <a:pt x="0" y="102"/>
                    </a:moveTo>
                    <a:lnTo>
                      <a:pt x="2" y="97"/>
                    </a:lnTo>
                    <a:lnTo>
                      <a:pt x="6" y="90"/>
                    </a:lnTo>
                    <a:lnTo>
                      <a:pt x="12" y="84"/>
                    </a:lnTo>
                    <a:lnTo>
                      <a:pt x="19" y="77"/>
                    </a:lnTo>
                    <a:lnTo>
                      <a:pt x="27" y="73"/>
                    </a:lnTo>
                    <a:lnTo>
                      <a:pt x="35" y="69"/>
                    </a:lnTo>
                    <a:lnTo>
                      <a:pt x="45" y="68"/>
                    </a:lnTo>
                    <a:lnTo>
                      <a:pt x="55" y="70"/>
                    </a:lnTo>
                    <a:lnTo>
                      <a:pt x="47" y="50"/>
                    </a:lnTo>
                    <a:lnTo>
                      <a:pt x="39" y="27"/>
                    </a:lnTo>
                    <a:lnTo>
                      <a:pt x="33" y="8"/>
                    </a:lnTo>
                    <a:lnTo>
                      <a:pt x="31" y="0"/>
                    </a:lnTo>
                    <a:lnTo>
                      <a:pt x="20" y="73"/>
                    </a:lnTo>
                    <a:lnTo>
                      <a:pt x="0" y="56"/>
                    </a:lnTo>
                    <a:lnTo>
                      <a:pt x="0" y="102"/>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462" name="Freeform 546"/>
              <p:cNvSpPr>
                <a:spLocks/>
              </p:cNvSpPr>
              <p:nvPr/>
            </p:nvSpPr>
            <p:spPr bwMode="auto">
              <a:xfrm>
                <a:off x="-601" y="3274"/>
                <a:ext cx="31" cy="49"/>
              </a:xfrm>
              <a:custGeom>
                <a:avLst/>
                <a:gdLst>
                  <a:gd name="T0" fmla="*/ 1 w 62"/>
                  <a:gd name="T1" fmla="*/ 0 h 99"/>
                  <a:gd name="T2" fmla="*/ 1 w 62"/>
                  <a:gd name="T3" fmla="*/ 0 h 99"/>
                  <a:gd name="T4" fmla="*/ 1 w 62"/>
                  <a:gd name="T5" fmla="*/ 0 h 99"/>
                  <a:gd name="T6" fmla="*/ 1 w 62"/>
                  <a:gd name="T7" fmla="*/ 0 h 99"/>
                  <a:gd name="T8" fmla="*/ 0 w 62"/>
                  <a:gd name="T9" fmla="*/ 0 h 99"/>
                  <a:gd name="T10" fmla="*/ 1 w 62"/>
                  <a:gd name="T11" fmla="*/ 0 h 99"/>
                  <a:gd name="T12" fmla="*/ 1 w 62"/>
                  <a:gd name="T13" fmla="*/ 0 h 99"/>
                  <a:gd name="T14" fmla="*/ 1 w 62"/>
                  <a:gd name="T15" fmla="*/ 0 h 99"/>
                  <a:gd name="T16" fmla="*/ 1 w 62"/>
                  <a:gd name="T17" fmla="*/ 0 h 99"/>
                  <a:gd name="T18" fmla="*/ 1 w 62"/>
                  <a:gd name="T19" fmla="*/ 0 h 99"/>
                  <a:gd name="T20" fmla="*/ 1 w 62"/>
                  <a:gd name="T21" fmla="*/ 0 h 99"/>
                  <a:gd name="T22" fmla="*/ 1 w 62"/>
                  <a:gd name="T23" fmla="*/ 0 h 99"/>
                  <a:gd name="T24" fmla="*/ 1 w 62"/>
                  <a:gd name="T25" fmla="*/ 0 h 99"/>
                  <a:gd name="T26" fmla="*/ 1 w 62"/>
                  <a:gd name="T27" fmla="*/ 0 h 99"/>
                  <a:gd name="T28" fmla="*/ 1 w 62"/>
                  <a:gd name="T29" fmla="*/ 0 h 99"/>
                  <a:gd name="T30" fmla="*/ 1 w 62"/>
                  <a:gd name="T31" fmla="*/ 0 h 9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62"/>
                  <a:gd name="T49" fmla="*/ 0 h 99"/>
                  <a:gd name="T50" fmla="*/ 62 w 62"/>
                  <a:gd name="T51" fmla="*/ 99 h 9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62" h="99">
                    <a:moveTo>
                      <a:pt x="20" y="99"/>
                    </a:moveTo>
                    <a:lnTo>
                      <a:pt x="23" y="85"/>
                    </a:lnTo>
                    <a:lnTo>
                      <a:pt x="22" y="68"/>
                    </a:lnTo>
                    <a:lnTo>
                      <a:pt x="15" y="51"/>
                    </a:lnTo>
                    <a:lnTo>
                      <a:pt x="0" y="38"/>
                    </a:lnTo>
                    <a:lnTo>
                      <a:pt x="9" y="34"/>
                    </a:lnTo>
                    <a:lnTo>
                      <a:pt x="19" y="29"/>
                    </a:lnTo>
                    <a:lnTo>
                      <a:pt x="30" y="22"/>
                    </a:lnTo>
                    <a:lnTo>
                      <a:pt x="40" y="16"/>
                    </a:lnTo>
                    <a:lnTo>
                      <a:pt x="48" y="10"/>
                    </a:lnTo>
                    <a:lnTo>
                      <a:pt x="55" y="4"/>
                    </a:lnTo>
                    <a:lnTo>
                      <a:pt x="61" y="1"/>
                    </a:lnTo>
                    <a:lnTo>
                      <a:pt x="62" y="0"/>
                    </a:lnTo>
                    <a:lnTo>
                      <a:pt x="24" y="63"/>
                    </a:lnTo>
                    <a:lnTo>
                      <a:pt x="52" y="64"/>
                    </a:lnTo>
                    <a:lnTo>
                      <a:pt x="20" y="99"/>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463" name="Freeform 547"/>
              <p:cNvSpPr>
                <a:spLocks/>
              </p:cNvSpPr>
              <p:nvPr/>
            </p:nvSpPr>
            <p:spPr bwMode="auto">
              <a:xfrm>
                <a:off x="-615" y="3241"/>
                <a:ext cx="21" cy="52"/>
              </a:xfrm>
              <a:custGeom>
                <a:avLst/>
                <a:gdLst>
                  <a:gd name="T0" fmla="*/ 0 w 41"/>
                  <a:gd name="T1" fmla="*/ 0 h 105"/>
                  <a:gd name="T2" fmla="*/ 1 w 41"/>
                  <a:gd name="T3" fmla="*/ 0 h 105"/>
                  <a:gd name="T4" fmla="*/ 1 w 41"/>
                  <a:gd name="T5" fmla="*/ 0 h 105"/>
                  <a:gd name="T6" fmla="*/ 1 w 41"/>
                  <a:gd name="T7" fmla="*/ 0 h 105"/>
                  <a:gd name="T8" fmla="*/ 1 w 41"/>
                  <a:gd name="T9" fmla="*/ 0 h 105"/>
                  <a:gd name="T10" fmla="*/ 1 w 41"/>
                  <a:gd name="T11" fmla="*/ 0 h 105"/>
                  <a:gd name="T12" fmla="*/ 0 w 41"/>
                  <a:gd name="T13" fmla="*/ 0 h 105"/>
                  <a:gd name="T14" fmla="*/ 0 60000 65536"/>
                  <a:gd name="T15" fmla="*/ 0 60000 65536"/>
                  <a:gd name="T16" fmla="*/ 0 60000 65536"/>
                  <a:gd name="T17" fmla="*/ 0 60000 65536"/>
                  <a:gd name="T18" fmla="*/ 0 60000 65536"/>
                  <a:gd name="T19" fmla="*/ 0 60000 65536"/>
                  <a:gd name="T20" fmla="*/ 0 60000 65536"/>
                  <a:gd name="T21" fmla="*/ 0 w 41"/>
                  <a:gd name="T22" fmla="*/ 0 h 105"/>
                  <a:gd name="T23" fmla="*/ 41 w 41"/>
                  <a:gd name="T24" fmla="*/ 105 h 10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1" h="105">
                    <a:moveTo>
                      <a:pt x="0" y="94"/>
                    </a:moveTo>
                    <a:lnTo>
                      <a:pt x="41" y="0"/>
                    </a:lnTo>
                    <a:lnTo>
                      <a:pt x="29" y="105"/>
                    </a:lnTo>
                    <a:lnTo>
                      <a:pt x="22" y="101"/>
                    </a:lnTo>
                    <a:lnTo>
                      <a:pt x="13" y="98"/>
                    </a:lnTo>
                    <a:lnTo>
                      <a:pt x="6" y="96"/>
                    </a:lnTo>
                    <a:lnTo>
                      <a:pt x="0" y="94"/>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464" name="Freeform 548"/>
              <p:cNvSpPr>
                <a:spLocks/>
              </p:cNvSpPr>
              <p:nvPr/>
            </p:nvSpPr>
            <p:spPr bwMode="auto">
              <a:xfrm>
                <a:off x="-434" y="2673"/>
                <a:ext cx="24" cy="58"/>
              </a:xfrm>
              <a:custGeom>
                <a:avLst/>
                <a:gdLst>
                  <a:gd name="T0" fmla="*/ 0 w 48"/>
                  <a:gd name="T1" fmla="*/ 1 h 116"/>
                  <a:gd name="T2" fmla="*/ 1 w 48"/>
                  <a:gd name="T3" fmla="*/ 1 h 116"/>
                  <a:gd name="T4" fmla="*/ 1 w 48"/>
                  <a:gd name="T5" fmla="*/ 1 h 116"/>
                  <a:gd name="T6" fmla="*/ 1 w 48"/>
                  <a:gd name="T7" fmla="*/ 1 h 116"/>
                  <a:gd name="T8" fmla="*/ 1 w 48"/>
                  <a:gd name="T9" fmla="*/ 1 h 116"/>
                  <a:gd name="T10" fmla="*/ 1 w 48"/>
                  <a:gd name="T11" fmla="*/ 1 h 116"/>
                  <a:gd name="T12" fmla="*/ 1 w 48"/>
                  <a:gd name="T13" fmla="*/ 1 h 116"/>
                  <a:gd name="T14" fmla="*/ 1 w 48"/>
                  <a:gd name="T15" fmla="*/ 1 h 116"/>
                  <a:gd name="T16" fmla="*/ 1 w 48"/>
                  <a:gd name="T17" fmla="*/ 0 h 116"/>
                  <a:gd name="T18" fmla="*/ 1 w 48"/>
                  <a:gd name="T19" fmla="*/ 1 h 116"/>
                  <a:gd name="T20" fmla="*/ 1 w 48"/>
                  <a:gd name="T21" fmla="*/ 1 h 116"/>
                  <a:gd name="T22" fmla="*/ 1 w 48"/>
                  <a:gd name="T23" fmla="*/ 1 h 116"/>
                  <a:gd name="T24" fmla="*/ 1 w 48"/>
                  <a:gd name="T25" fmla="*/ 1 h 116"/>
                  <a:gd name="T26" fmla="*/ 1 w 48"/>
                  <a:gd name="T27" fmla="*/ 1 h 116"/>
                  <a:gd name="T28" fmla="*/ 1 w 48"/>
                  <a:gd name="T29" fmla="*/ 1 h 116"/>
                  <a:gd name="T30" fmla="*/ 1 w 48"/>
                  <a:gd name="T31" fmla="*/ 1 h 116"/>
                  <a:gd name="T32" fmla="*/ 0 w 48"/>
                  <a:gd name="T33" fmla="*/ 1 h 11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8"/>
                  <a:gd name="T52" fmla="*/ 0 h 116"/>
                  <a:gd name="T53" fmla="*/ 48 w 48"/>
                  <a:gd name="T54" fmla="*/ 116 h 11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8" h="116">
                    <a:moveTo>
                      <a:pt x="0" y="116"/>
                    </a:moveTo>
                    <a:lnTo>
                      <a:pt x="9" y="106"/>
                    </a:lnTo>
                    <a:lnTo>
                      <a:pt x="18" y="91"/>
                    </a:lnTo>
                    <a:lnTo>
                      <a:pt x="27" y="73"/>
                    </a:lnTo>
                    <a:lnTo>
                      <a:pt x="35" y="53"/>
                    </a:lnTo>
                    <a:lnTo>
                      <a:pt x="42" y="35"/>
                    </a:lnTo>
                    <a:lnTo>
                      <a:pt x="47" y="19"/>
                    </a:lnTo>
                    <a:lnTo>
                      <a:pt x="48" y="6"/>
                    </a:lnTo>
                    <a:lnTo>
                      <a:pt x="46" y="0"/>
                    </a:lnTo>
                    <a:lnTo>
                      <a:pt x="40" y="2"/>
                    </a:lnTo>
                    <a:lnTo>
                      <a:pt x="33" y="11"/>
                    </a:lnTo>
                    <a:lnTo>
                      <a:pt x="25" y="24"/>
                    </a:lnTo>
                    <a:lnTo>
                      <a:pt x="18" y="42"/>
                    </a:lnTo>
                    <a:lnTo>
                      <a:pt x="10" y="61"/>
                    </a:lnTo>
                    <a:lnTo>
                      <a:pt x="4" y="82"/>
                    </a:lnTo>
                    <a:lnTo>
                      <a:pt x="1" y="100"/>
                    </a:lnTo>
                    <a:lnTo>
                      <a:pt x="0" y="116"/>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465" name="Freeform 549"/>
              <p:cNvSpPr>
                <a:spLocks/>
              </p:cNvSpPr>
              <p:nvPr/>
            </p:nvSpPr>
            <p:spPr bwMode="auto">
              <a:xfrm>
                <a:off x="-538" y="2716"/>
                <a:ext cx="44" cy="44"/>
              </a:xfrm>
              <a:custGeom>
                <a:avLst/>
                <a:gdLst>
                  <a:gd name="T0" fmla="*/ 0 w 90"/>
                  <a:gd name="T1" fmla="*/ 1 h 87"/>
                  <a:gd name="T2" fmla="*/ 0 w 90"/>
                  <a:gd name="T3" fmla="*/ 1 h 87"/>
                  <a:gd name="T4" fmla="*/ 0 w 90"/>
                  <a:gd name="T5" fmla="*/ 1 h 87"/>
                  <a:gd name="T6" fmla="*/ 0 w 90"/>
                  <a:gd name="T7" fmla="*/ 1 h 87"/>
                  <a:gd name="T8" fmla="*/ 0 w 90"/>
                  <a:gd name="T9" fmla="*/ 1 h 87"/>
                  <a:gd name="T10" fmla="*/ 0 w 90"/>
                  <a:gd name="T11" fmla="*/ 1 h 87"/>
                  <a:gd name="T12" fmla="*/ 0 w 90"/>
                  <a:gd name="T13" fmla="*/ 1 h 87"/>
                  <a:gd name="T14" fmla="*/ 0 w 90"/>
                  <a:gd name="T15" fmla="*/ 0 h 87"/>
                  <a:gd name="T16" fmla="*/ 0 w 90"/>
                  <a:gd name="T17" fmla="*/ 0 h 87"/>
                  <a:gd name="T18" fmla="*/ 0 w 90"/>
                  <a:gd name="T19" fmla="*/ 1 h 87"/>
                  <a:gd name="T20" fmla="*/ 0 w 90"/>
                  <a:gd name="T21" fmla="*/ 1 h 87"/>
                  <a:gd name="T22" fmla="*/ 0 w 90"/>
                  <a:gd name="T23" fmla="*/ 1 h 87"/>
                  <a:gd name="T24" fmla="*/ 0 w 90"/>
                  <a:gd name="T25" fmla="*/ 1 h 87"/>
                  <a:gd name="T26" fmla="*/ 0 w 90"/>
                  <a:gd name="T27" fmla="*/ 1 h 87"/>
                  <a:gd name="T28" fmla="*/ 0 w 90"/>
                  <a:gd name="T29" fmla="*/ 1 h 87"/>
                  <a:gd name="T30" fmla="*/ 0 w 90"/>
                  <a:gd name="T31" fmla="*/ 1 h 87"/>
                  <a:gd name="T32" fmla="*/ 0 w 90"/>
                  <a:gd name="T33" fmla="*/ 1 h 8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90"/>
                  <a:gd name="T52" fmla="*/ 0 h 87"/>
                  <a:gd name="T53" fmla="*/ 90 w 90"/>
                  <a:gd name="T54" fmla="*/ 87 h 8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90" h="87">
                    <a:moveTo>
                      <a:pt x="90" y="87"/>
                    </a:moveTo>
                    <a:lnTo>
                      <a:pt x="85" y="75"/>
                    </a:lnTo>
                    <a:lnTo>
                      <a:pt x="75" y="60"/>
                    </a:lnTo>
                    <a:lnTo>
                      <a:pt x="61" y="43"/>
                    </a:lnTo>
                    <a:lnTo>
                      <a:pt x="47" y="28"/>
                    </a:lnTo>
                    <a:lnTo>
                      <a:pt x="31" y="15"/>
                    </a:lnTo>
                    <a:lnTo>
                      <a:pt x="17" y="5"/>
                    </a:lnTo>
                    <a:lnTo>
                      <a:pt x="7" y="0"/>
                    </a:lnTo>
                    <a:lnTo>
                      <a:pt x="0" y="0"/>
                    </a:lnTo>
                    <a:lnTo>
                      <a:pt x="0" y="5"/>
                    </a:lnTo>
                    <a:lnTo>
                      <a:pt x="5" y="15"/>
                    </a:lnTo>
                    <a:lnTo>
                      <a:pt x="14" y="26"/>
                    </a:lnTo>
                    <a:lnTo>
                      <a:pt x="27" y="40"/>
                    </a:lnTo>
                    <a:lnTo>
                      <a:pt x="42" y="54"/>
                    </a:lnTo>
                    <a:lnTo>
                      <a:pt x="58" y="68"/>
                    </a:lnTo>
                    <a:lnTo>
                      <a:pt x="75" y="79"/>
                    </a:lnTo>
                    <a:lnTo>
                      <a:pt x="90" y="87"/>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466" name="Freeform 550"/>
              <p:cNvSpPr>
                <a:spLocks/>
              </p:cNvSpPr>
              <p:nvPr/>
            </p:nvSpPr>
            <p:spPr bwMode="auto">
              <a:xfrm>
                <a:off x="-565" y="2432"/>
                <a:ext cx="62" cy="67"/>
              </a:xfrm>
              <a:custGeom>
                <a:avLst/>
                <a:gdLst>
                  <a:gd name="T0" fmla="*/ 0 w 123"/>
                  <a:gd name="T1" fmla="*/ 1 h 132"/>
                  <a:gd name="T2" fmla="*/ 1 w 123"/>
                  <a:gd name="T3" fmla="*/ 1 h 132"/>
                  <a:gd name="T4" fmla="*/ 1 w 123"/>
                  <a:gd name="T5" fmla="*/ 1 h 132"/>
                  <a:gd name="T6" fmla="*/ 1 w 123"/>
                  <a:gd name="T7" fmla="*/ 1 h 132"/>
                  <a:gd name="T8" fmla="*/ 1 w 123"/>
                  <a:gd name="T9" fmla="*/ 0 h 132"/>
                  <a:gd name="T10" fmla="*/ 1 w 123"/>
                  <a:gd name="T11" fmla="*/ 1 h 132"/>
                  <a:gd name="T12" fmla="*/ 1 w 123"/>
                  <a:gd name="T13" fmla="*/ 1 h 132"/>
                  <a:gd name="T14" fmla="*/ 1 w 123"/>
                  <a:gd name="T15" fmla="*/ 1 h 132"/>
                  <a:gd name="T16" fmla="*/ 1 w 123"/>
                  <a:gd name="T17" fmla="*/ 1 h 132"/>
                  <a:gd name="T18" fmla="*/ 1 w 123"/>
                  <a:gd name="T19" fmla="*/ 1 h 132"/>
                  <a:gd name="T20" fmla="*/ 1 w 123"/>
                  <a:gd name="T21" fmla="*/ 1 h 132"/>
                  <a:gd name="T22" fmla="*/ 1 w 123"/>
                  <a:gd name="T23" fmla="*/ 1 h 132"/>
                  <a:gd name="T24" fmla="*/ 0 w 123"/>
                  <a:gd name="T25" fmla="*/ 1 h 13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23"/>
                  <a:gd name="T40" fmla="*/ 0 h 132"/>
                  <a:gd name="T41" fmla="*/ 123 w 123"/>
                  <a:gd name="T42" fmla="*/ 132 h 13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23" h="132">
                    <a:moveTo>
                      <a:pt x="0" y="86"/>
                    </a:moveTo>
                    <a:lnTo>
                      <a:pt x="37" y="50"/>
                    </a:lnTo>
                    <a:lnTo>
                      <a:pt x="19" y="17"/>
                    </a:lnTo>
                    <a:lnTo>
                      <a:pt x="47" y="41"/>
                    </a:lnTo>
                    <a:lnTo>
                      <a:pt x="81" y="0"/>
                    </a:lnTo>
                    <a:lnTo>
                      <a:pt x="67" y="52"/>
                    </a:lnTo>
                    <a:lnTo>
                      <a:pt x="123" y="64"/>
                    </a:lnTo>
                    <a:lnTo>
                      <a:pt x="69" y="76"/>
                    </a:lnTo>
                    <a:lnTo>
                      <a:pt x="88" y="110"/>
                    </a:lnTo>
                    <a:lnTo>
                      <a:pt x="57" y="84"/>
                    </a:lnTo>
                    <a:lnTo>
                      <a:pt x="45" y="132"/>
                    </a:lnTo>
                    <a:lnTo>
                      <a:pt x="40" y="73"/>
                    </a:lnTo>
                    <a:lnTo>
                      <a:pt x="0" y="86"/>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467" name="Freeform 551"/>
              <p:cNvSpPr>
                <a:spLocks/>
              </p:cNvSpPr>
              <p:nvPr/>
            </p:nvSpPr>
            <p:spPr bwMode="auto">
              <a:xfrm>
                <a:off x="-511" y="3007"/>
                <a:ext cx="30" cy="46"/>
              </a:xfrm>
              <a:custGeom>
                <a:avLst/>
                <a:gdLst>
                  <a:gd name="T0" fmla="*/ 1 w 60"/>
                  <a:gd name="T1" fmla="*/ 0 h 94"/>
                  <a:gd name="T2" fmla="*/ 1 w 60"/>
                  <a:gd name="T3" fmla="*/ 0 h 94"/>
                  <a:gd name="T4" fmla="*/ 1 w 60"/>
                  <a:gd name="T5" fmla="*/ 0 h 94"/>
                  <a:gd name="T6" fmla="*/ 1 w 60"/>
                  <a:gd name="T7" fmla="*/ 0 h 94"/>
                  <a:gd name="T8" fmla="*/ 1 w 60"/>
                  <a:gd name="T9" fmla="*/ 0 h 94"/>
                  <a:gd name="T10" fmla="*/ 1 w 60"/>
                  <a:gd name="T11" fmla="*/ 0 h 94"/>
                  <a:gd name="T12" fmla="*/ 1 w 60"/>
                  <a:gd name="T13" fmla="*/ 0 h 94"/>
                  <a:gd name="T14" fmla="*/ 1 w 60"/>
                  <a:gd name="T15" fmla="*/ 0 h 94"/>
                  <a:gd name="T16" fmla="*/ 0 w 60"/>
                  <a:gd name="T17" fmla="*/ 0 h 94"/>
                  <a:gd name="T18" fmla="*/ 1 w 60"/>
                  <a:gd name="T19" fmla="*/ 0 h 94"/>
                  <a:gd name="T20" fmla="*/ 1 w 60"/>
                  <a:gd name="T21" fmla="*/ 0 h 94"/>
                  <a:gd name="T22" fmla="*/ 1 w 60"/>
                  <a:gd name="T23" fmla="*/ 0 h 94"/>
                  <a:gd name="T24" fmla="*/ 1 w 60"/>
                  <a:gd name="T25" fmla="*/ 0 h 94"/>
                  <a:gd name="T26" fmla="*/ 1 w 60"/>
                  <a:gd name="T27" fmla="*/ 0 h 94"/>
                  <a:gd name="T28" fmla="*/ 1 w 60"/>
                  <a:gd name="T29" fmla="*/ 0 h 94"/>
                  <a:gd name="T30" fmla="*/ 1 w 60"/>
                  <a:gd name="T31" fmla="*/ 0 h 9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60"/>
                  <a:gd name="T49" fmla="*/ 0 h 94"/>
                  <a:gd name="T50" fmla="*/ 60 w 60"/>
                  <a:gd name="T51" fmla="*/ 94 h 9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60" h="94">
                    <a:moveTo>
                      <a:pt x="60" y="0"/>
                    </a:moveTo>
                    <a:lnTo>
                      <a:pt x="57" y="5"/>
                    </a:lnTo>
                    <a:lnTo>
                      <a:pt x="51" y="10"/>
                    </a:lnTo>
                    <a:lnTo>
                      <a:pt x="44" y="15"/>
                    </a:lnTo>
                    <a:lnTo>
                      <a:pt x="37" y="20"/>
                    </a:lnTo>
                    <a:lnTo>
                      <a:pt x="28" y="23"/>
                    </a:lnTo>
                    <a:lnTo>
                      <a:pt x="19" y="24"/>
                    </a:lnTo>
                    <a:lnTo>
                      <a:pt x="10" y="23"/>
                    </a:lnTo>
                    <a:lnTo>
                      <a:pt x="0" y="20"/>
                    </a:lnTo>
                    <a:lnTo>
                      <a:pt x="5" y="41"/>
                    </a:lnTo>
                    <a:lnTo>
                      <a:pt x="7" y="65"/>
                    </a:lnTo>
                    <a:lnTo>
                      <a:pt x="10" y="86"/>
                    </a:lnTo>
                    <a:lnTo>
                      <a:pt x="10" y="94"/>
                    </a:lnTo>
                    <a:lnTo>
                      <a:pt x="34" y="24"/>
                    </a:lnTo>
                    <a:lnTo>
                      <a:pt x="51" y="45"/>
                    </a:lnTo>
                    <a:lnTo>
                      <a:pt x="60" y="0"/>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468" name="Freeform 552"/>
              <p:cNvSpPr>
                <a:spLocks/>
              </p:cNvSpPr>
              <p:nvPr/>
            </p:nvSpPr>
            <p:spPr bwMode="auto">
              <a:xfrm>
                <a:off x="-559" y="2977"/>
                <a:ext cx="35" cy="43"/>
              </a:xfrm>
              <a:custGeom>
                <a:avLst/>
                <a:gdLst>
                  <a:gd name="T0" fmla="*/ 1 w 69"/>
                  <a:gd name="T1" fmla="*/ 0 h 88"/>
                  <a:gd name="T2" fmla="*/ 1 w 69"/>
                  <a:gd name="T3" fmla="*/ 0 h 88"/>
                  <a:gd name="T4" fmla="*/ 1 w 69"/>
                  <a:gd name="T5" fmla="*/ 0 h 88"/>
                  <a:gd name="T6" fmla="*/ 1 w 69"/>
                  <a:gd name="T7" fmla="*/ 0 h 88"/>
                  <a:gd name="T8" fmla="*/ 1 w 69"/>
                  <a:gd name="T9" fmla="*/ 0 h 88"/>
                  <a:gd name="T10" fmla="*/ 1 w 69"/>
                  <a:gd name="T11" fmla="*/ 0 h 88"/>
                  <a:gd name="T12" fmla="*/ 1 w 69"/>
                  <a:gd name="T13" fmla="*/ 0 h 88"/>
                  <a:gd name="T14" fmla="*/ 1 w 69"/>
                  <a:gd name="T15" fmla="*/ 0 h 88"/>
                  <a:gd name="T16" fmla="*/ 1 w 69"/>
                  <a:gd name="T17" fmla="*/ 0 h 88"/>
                  <a:gd name="T18" fmla="*/ 1 w 69"/>
                  <a:gd name="T19" fmla="*/ 0 h 88"/>
                  <a:gd name="T20" fmla="*/ 1 w 69"/>
                  <a:gd name="T21" fmla="*/ 0 h 88"/>
                  <a:gd name="T22" fmla="*/ 1 w 69"/>
                  <a:gd name="T23" fmla="*/ 0 h 88"/>
                  <a:gd name="T24" fmla="*/ 0 w 69"/>
                  <a:gd name="T25" fmla="*/ 0 h 88"/>
                  <a:gd name="T26" fmla="*/ 1 w 69"/>
                  <a:gd name="T27" fmla="*/ 0 h 88"/>
                  <a:gd name="T28" fmla="*/ 1 w 69"/>
                  <a:gd name="T29" fmla="*/ 0 h 88"/>
                  <a:gd name="T30" fmla="*/ 1 w 69"/>
                  <a:gd name="T31" fmla="*/ 0 h 8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69"/>
                  <a:gd name="T49" fmla="*/ 0 h 88"/>
                  <a:gd name="T50" fmla="*/ 69 w 69"/>
                  <a:gd name="T51" fmla="*/ 88 h 8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69" h="88">
                    <a:moveTo>
                      <a:pt x="61" y="0"/>
                    </a:moveTo>
                    <a:lnTo>
                      <a:pt x="56" y="13"/>
                    </a:lnTo>
                    <a:lnTo>
                      <a:pt x="54" y="30"/>
                    </a:lnTo>
                    <a:lnTo>
                      <a:pt x="57" y="49"/>
                    </a:lnTo>
                    <a:lnTo>
                      <a:pt x="69" y="64"/>
                    </a:lnTo>
                    <a:lnTo>
                      <a:pt x="59" y="66"/>
                    </a:lnTo>
                    <a:lnTo>
                      <a:pt x="48" y="70"/>
                    </a:lnTo>
                    <a:lnTo>
                      <a:pt x="37" y="73"/>
                    </a:lnTo>
                    <a:lnTo>
                      <a:pt x="25" y="78"/>
                    </a:lnTo>
                    <a:lnTo>
                      <a:pt x="15" y="81"/>
                    </a:lnTo>
                    <a:lnTo>
                      <a:pt x="7" y="84"/>
                    </a:lnTo>
                    <a:lnTo>
                      <a:pt x="2" y="87"/>
                    </a:lnTo>
                    <a:lnTo>
                      <a:pt x="0" y="88"/>
                    </a:lnTo>
                    <a:lnTo>
                      <a:pt x="50" y="34"/>
                    </a:lnTo>
                    <a:lnTo>
                      <a:pt x="24" y="28"/>
                    </a:lnTo>
                    <a:lnTo>
                      <a:pt x="61" y="0"/>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469" name="Freeform 553"/>
              <p:cNvSpPr>
                <a:spLocks/>
              </p:cNvSpPr>
              <p:nvPr/>
            </p:nvSpPr>
            <p:spPr bwMode="auto">
              <a:xfrm>
                <a:off x="-540" y="3008"/>
                <a:ext cx="29" cy="50"/>
              </a:xfrm>
              <a:custGeom>
                <a:avLst/>
                <a:gdLst>
                  <a:gd name="T0" fmla="*/ 1 w 58"/>
                  <a:gd name="T1" fmla="*/ 1 h 100"/>
                  <a:gd name="T2" fmla="*/ 0 w 58"/>
                  <a:gd name="T3" fmla="*/ 1 h 100"/>
                  <a:gd name="T4" fmla="*/ 1 w 58"/>
                  <a:gd name="T5" fmla="*/ 0 h 100"/>
                  <a:gd name="T6" fmla="*/ 1 w 58"/>
                  <a:gd name="T7" fmla="*/ 1 h 100"/>
                  <a:gd name="T8" fmla="*/ 1 w 58"/>
                  <a:gd name="T9" fmla="*/ 1 h 100"/>
                  <a:gd name="T10" fmla="*/ 1 w 58"/>
                  <a:gd name="T11" fmla="*/ 1 h 100"/>
                  <a:gd name="T12" fmla="*/ 1 w 58"/>
                  <a:gd name="T13" fmla="*/ 1 h 100"/>
                  <a:gd name="T14" fmla="*/ 0 60000 65536"/>
                  <a:gd name="T15" fmla="*/ 0 60000 65536"/>
                  <a:gd name="T16" fmla="*/ 0 60000 65536"/>
                  <a:gd name="T17" fmla="*/ 0 60000 65536"/>
                  <a:gd name="T18" fmla="*/ 0 60000 65536"/>
                  <a:gd name="T19" fmla="*/ 0 60000 65536"/>
                  <a:gd name="T20" fmla="*/ 0 60000 65536"/>
                  <a:gd name="T21" fmla="*/ 0 w 58"/>
                  <a:gd name="T22" fmla="*/ 0 h 100"/>
                  <a:gd name="T23" fmla="*/ 58 w 58"/>
                  <a:gd name="T24" fmla="*/ 100 h 1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8" h="100">
                    <a:moveTo>
                      <a:pt x="58" y="16"/>
                    </a:moveTo>
                    <a:lnTo>
                      <a:pt x="0" y="100"/>
                    </a:lnTo>
                    <a:lnTo>
                      <a:pt x="32" y="0"/>
                    </a:lnTo>
                    <a:lnTo>
                      <a:pt x="39" y="4"/>
                    </a:lnTo>
                    <a:lnTo>
                      <a:pt x="46" y="9"/>
                    </a:lnTo>
                    <a:lnTo>
                      <a:pt x="54" y="14"/>
                    </a:lnTo>
                    <a:lnTo>
                      <a:pt x="58" y="16"/>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470" name="Freeform 554"/>
              <p:cNvSpPr>
                <a:spLocks/>
              </p:cNvSpPr>
              <p:nvPr/>
            </p:nvSpPr>
            <p:spPr bwMode="auto">
              <a:xfrm>
                <a:off x="-487" y="2804"/>
                <a:ext cx="43" cy="47"/>
              </a:xfrm>
              <a:custGeom>
                <a:avLst/>
                <a:gdLst>
                  <a:gd name="T0" fmla="*/ 0 w 85"/>
                  <a:gd name="T1" fmla="*/ 1 h 92"/>
                  <a:gd name="T2" fmla="*/ 1 w 85"/>
                  <a:gd name="T3" fmla="*/ 1 h 92"/>
                  <a:gd name="T4" fmla="*/ 1 w 85"/>
                  <a:gd name="T5" fmla="*/ 1 h 92"/>
                  <a:gd name="T6" fmla="*/ 1 w 85"/>
                  <a:gd name="T7" fmla="*/ 1 h 92"/>
                  <a:gd name="T8" fmla="*/ 1 w 85"/>
                  <a:gd name="T9" fmla="*/ 0 h 92"/>
                  <a:gd name="T10" fmla="*/ 1 w 85"/>
                  <a:gd name="T11" fmla="*/ 1 h 92"/>
                  <a:gd name="T12" fmla="*/ 1 w 85"/>
                  <a:gd name="T13" fmla="*/ 1 h 92"/>
                  <a:gd name="T14" fmla="*/ 1 w 85"/>
                  <a:gd name="T15" fmla="*/ 1 h 92"/>
                  <a:gd name="T16" fmla="*/ 1 w 85"/>
                  <a:gd name="T17" fmla="*/ 1 h 92"/>
                  <a:gd name="T18" fmla="*/ 1 w 85"/>
                  <a:gd name="T19" fmla="*/ 1 h 92"/>
                  <a:gd name="T20" fmla="*/ 1 w 85"/>
                  <a:gd name="T21" fmla="*/ 1 h 92"/>
                  <a:gd name="T22" fmla="*/ 1 w 85"/>
                  <a:gd name="T23" fmla="*/ 1 h 92"/>
                  <a:gd name="T24" fmla="*/ 0 w 85"/>
                  <a:gd name="T25" fmla="*/ 1 h 9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5"/>
                  <a:gd name="T40" fmla="*/ 0 h 92"/>
                  <a:gd name="T41" fmla="*/ 85 w 85"/>
                  <a:gd name="T42" fmla="*/ 92 h 9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5" h="92">
                    <a:moveTo>
                      <a:pt x="0" y="61"/>
                    </a:moveTo>
                    <a:lnTo>
                      <a:pt x="24" y="36"/>
                    </a:lnTo>
                    <a:lnTo>
                      <a:pt x="12" y="13"/>
                    </a:lnTo>
                    <a:lnTo>
                      <a:pt x="32" y="30"/>
                    </a:lnTo>
                    <a:lnTo>
                      <a:pt x="55" y="0"/>
                    </a:lnTo>
                    <a:lnTo>
                      <a:pt x="45" y="37"/>
                    </a:lnTo>
                    <a:lnTo>
                      <a:pt x="85" y="46"/>
                    </a:lnTo>
                    <a:lnTo>
                      <a:pt x="47" y="54"/>
                    </a:lnTo>
                    <a:lnTo>
                      <a:pt x="60" y="77"/>
                    </a:lnTo>
                    <a:lnTo>
                      <a:pt x="39" y="59"/>
                    </a:lnTo>
                    <a:lnTo>
                      <a:pt x="30" y="92"/>
                    </a:lnTo>
                    <a:lnTo>
                      <a:pt x="27" y="52"/>
                    </a:lnTo>
                    <a:lnTo>
                      <a:pt x="0" y="61"/>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471" name="Freeform 555"/>
              <p:cNvSpPr>
                <a:spLocks/>
              </p:cNvSpPr>
              <p:nvPr/>
            </p:nvSpPr>
            <p:spPr bwMode="auto">
              <a:xfrm>
                <a:off x="-1037" y="3017"/>
                <a:ext cx="57" cy="62"/>
              </a:xfrm>
              <a:custGeom>
                <a:avLst/>
                <a:gdLst>
                  <a:gd name="T0" fmla="*/ 0 w 112"/>
                  <a:gd name="T1" fmla="*/ 1 h 123"/>
                  <a:gd name="T2" fmla="*/ 1 w 112"/>
                  <a:gd name="T3" fmla="*/ 1 h 123"/>
                  <a:gd name="T4" fmla="*/ 1 w 112"/>
                  <a:gd name="T5" fmla="*/ 1 h 123"/>
                  <a:gd name="T6" fmla="*/ 1 w 112"/>
                  <a:gd name="T7" fmla="*/ 1 h 123"/>
                  <a:gd name="T8" fmla="*/ 1 w 112"/>
                  <a:gd name="T9" fmla="*/ 0 h 123"/>
                  <a:gd name="T10" fmla="*/ 1 w 112"/>
                  <a:gd name="T11" fmla="*/ 1 h 123"/>
                  <a:gd name="T12" fmla="*/ 1 w 112"/>
                  <a:gd name="T13" fmla="*/ 1 h 123"/>
                  <a:gd name="T14" fmla="*/ 1 w 112"/>
                  <a:gd name="T15" fmla="*/ 1 h 123"/>
                  <a:gd name="T16" fmla="*/ 1 w 112"/>
                  <a:gd name="T17" fmla="*/ 1 h 123"/>
                  <a:gd name="T18" fmla="*/ 1 w 112"/>
                  <a:gd name="T19" fmla="*/ 1 h 123"/>
                  <a:gd name="T20" fmla="*/ 1 w 112"/>
                  <a:gd name="T21" fmla="*/ 1 h 123"/>
                  <a:gd name="T22" fmla="*/ 1 w 112"/>
                  <a:gd name="T23" fmla="*/ 1 h 123"/>
                  <a:gd name="T24" fmla="*/ 0 w 112"/>
                  <a:gd name="T25" fmla="*/ 1 h 12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12"/>
                  <a:gd name="T40" fmla="*/ 0 h 123"/>
                  <a:gd name="T41" fmla="*/ 112 w 112"/>
                  <a:gd name="T42" fmla="*/ 123 h 12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12" h="123">
                    <a:moveTo>
                      <a:pt x="0" y="82"/>
                    </a:moveTo>
                    <a:lnTo>
                      <a:pt x="33" y="48"/>
                    </a:lnTo>
                    <a:lnTo>
                      <a:pt x="17" y="17"/>
                    </a:lnTo>
                    <a:lnTo>
                      <a:pt x="42" y="39"/>
                    </a:lnTo>
                    <a:lnTo>
                      <a:pt x="73" y="0"/>
                    </a:lnTo>
                    <a:lnTo>
                      <a:pt x="61" y="48"/>
                    </a:lnTo>
                    <a:lnTo>
                      <a:pt x="112" y="61"/>
                    </a:lnTo>
                    <a:lnTo>
                      <a:pt x="63" y="71"/>
                    </a:lnTo>
                    <a:lnTo>
                      <a:pt x="80" y="104"/>
                    </a:lnTo>
                    <a:lnTo>
                      <a:pt x="51" y="78"/>
                    </a:lnTo>
                    <a:lnTo>
                      <a:pt x="40" y="123"/>
                    </a:lnTo>
                    <a:lnTo>
                      <a:pt x="36" y="69"/>
                    </a:lnTo>
                    <a:lnTo>
                      <a:pt x="0" y="82"/>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472" name="Freeform 556"/>
              <p:cNvSpPr>
                <a:spLocks/>
              </p:cNvSpPr>
              <p:nvPr/>
            </p:nvSpPr>
            <p:spPr bwMode="auto">
              <a:xfrm>
                <a:off x="-550" y="2804"/>
                <a:ext cx="13" cy="13"/>
              </a:xfrm>
              <a:custGeom>
                <a:avLst/>
                <a:gdLst>
                  <a:gd name="T0" fmla="*/ 0 w 27"/>
                  <a:gd name="T1" fmla="*/ 1 h 26"/>
                  <a:gd name="T2" fmla="*/ 0 w 27"/>
                  <a:gd name="T3" fmla="*/ 1 h 26"/>
                  <a:gd name="T4" fmla="*/ 0 w 27"/>
                  <a:gd name="T5" fmla="*/ 1 h 26"/>
                  <a:gd name="T6" fmla="*/ 0 w 27"/>
                  <a:gd name="T7" fmla="*/ 1 h 26"/>
                  <a:gd name="T8" fmla="*/ 0 w 27"/>
                  <a:gd name="T9" fmla="*/ 1 h 26"/>
                  <a:gd name="T10" fmla="*/ 0 w 27"/>
                  <a:gd name="T11" fmla="*/ 1 h 26"/>
                  <a:gd name="T12" fmla="*/ 0 w 27"/>
                  <a:gd name="T13" fmla="*/ 1 h 26"/>
                  <a:gd name="T14" fmla="*/ 0 w 27"/>
                  <a:gd name="T15" fmla="*/ 1 h 26"/>
                  <a:gd name="T16" fmla="*/ 0 w 27"/>
                  <a:gd name="T17" fmla="*/ 1 h 26"/>
                  <a:gd name="T18" fmla="*/ 0 w 27"/>
                  <a:gd name="T19" fmla="*/ 1 h 26"/>
                  <a:gd name="T20" fmla="*/ 0 w 27"/>
                  <a:gd name="T21" fmla="*/ 1 h 26"/>
                  <a:gd name="T22" fmla="*/ 0 w 27"/>
                  <a:gd name="T23" fmla="*/ 0 h 26"/>
                  <a:gd name="T24" fmla="*/ 0 w 27"/>
                  <a:gd name="T25" fmla="*/ 1 h 26"/>
                  <a:gd name="T26" fmla="*/ 0 w 27"/>
                  <a:gd name="T27" fmla="*/ 1 h 26"/>
                  <a:gd name="T28" fmla="*/ 0 w 27"/>
                  <a:gd name="T29" fmla="*/ 1 h 26"/>
                  <a:gd name="T30" fmla="*/ 0 w 27"/>
                  <a:gd name="T31" fmla="*/ 1 h 26"/>
                  <a:gd name="T32" fmla="*/ 0 w 27"/>
                  <a:gd name="T33" fmla="*/ 1 h 2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7"/>
                  <a:gd name="T52" fmla="*/ 0 h 26"/>
                  <a:gd name="T53" fmla="*/ 27 w 27"/>
                  <a:gd name="T54" fmla="*/ 26 h 2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7" h="26">
                    <a:moveTo>
                      <a:pt x="1" y="18"/>
                    </a:moveTo>
                    <a:lnTo>
                      <a:pt x="4" y="23"/>
                    </a:lnTo>
                    <a:lnTo>
                      <a:pt x="8" y="25"/>
                    </a:lnTo>
                    <a:lnTo>
                      <a:pt x="13" y="26"/>
                    </a:lnTo>
                    <a:lnTo>
                      <a:pt x="19" y="25"/>
                    </a:lnTo>
                    <a:lnTo>
                      <a:pt x="23" y="22"/>
                    </a:lnTo>
                    <a:lnTo>
                      <a:pt x="25" y="18"/>
                    </a:lnTo>
                    <a:lnTo>
                      <a:pt x="27" y="12"/>
                    </a:lnTo>
                    <a:lnTo>
                      <a:pt x="25" y="8"/>
                    </a:lnTo>
                    <a:lnTo>
                      <a:pt x="23" y="3"/>
                    </a:lnTo>
                    <a:lnTo>
                      <a:pt x="19" y="1"/>
                    </a:lnTo>
                    <a:lnTo>
                      <a:pt x="14" y="0"/>
                    </a:lnTo>
                    <a:lnTo>
                      <a:pt x="8" y="1"/>
                    </a:lnTo>
                    <a:lnTo>
                      <a:pt x="4" y="3"/>
                    </a:lnTo>
                    <a:lnTo>
                      <a:pt x="1" y="8"/>
                    </a:lnTo>
                    <a:lnTo>
                      <a:pt x="0" y="12"/>
                    </a:lnTo>
                    <a:lnTo>
                      <a:pt x="1" y="18"/>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473" name="Freeform 557"/>
              <p:cNvSpPr>
                <a:spLocks/>
              </p:cNvSpPr>
              <p:nvPr/>
            </p:nvSpPr>
            <p:spPr bwMode="auto">
              <a:xfrm>
                <a:off x="-530" y="2822"/>
                <a:ext cx="13" cy="13"/>
              </a:xfrm>
              <a:custGeom>
                <a:avLst/>
                <a:gdLst>
                  <a:gd name="T0" fmla="*/ 0 w 27"/>
                  <a:gd name="T1" fmla="*/ 1 h 26"/>
                  <a:gd name="T2" fmla="*/ 0 w 27"/>
                  <a:gd name="T3" fmla="*/ 1 h 26"/>
                  <a:gd name="T4" fmla="*/ 0 w 27"/>
                  <a:gd name="T5" fmla="*/ 1 h 26"/>
                  <a:gd name="T6" fmla="*/ 0 w 27"/>
                  <a:gd name="T7" fmla="*/ 1 h 26"/>
                  <a:gd name="T8" fmla="*/ 0 w 27"/>
                  <a:gd name="T9" fmla="*/ 1 h 26"/>
                  <a:gd name="T10" fmla="*/ 0 w 27"/>
                  <a:gd name="T11" fmla="*/ 1 h 26"/>
                  <a:gd name="T12" fmla="*/ 0 w 27"/>
                  <a:gd name="T13" fmla="*/ 1 h 26"/>
                  <a:gd name="T14" fmla="*/ 0 w 27"/>
                  <a:gd name="T15" fmla="*/ 1 h 26"/>
                  <a:gd name="T16" fmla="*/ 0 w 27"/>
                  <a:gd name="T17" fmla="*/ 1 h 26"/>
                  <a:gd name="T18" fmla="*/ 0 w 27"/>
                  <a:gd name="T19" fmla="*/ 1 h 26"/>
                  <a:gd name="T20" fmla="*/ 0 w 27"/>
                  <a:gd name="T21" fmla="*/ 1 h 26"/>
                  <a:gd name="T22" fmla="*/ 0 w 27"/>
                  <a:gd name="T23" fmla="*/ 0 h 26"/>
                  <a:gd name="T24" fmla="*/ 0 w 27"/>
                  <a:gd name="T25" fmla="*/ 1 h 26"/>
                  <a:gd name="T26" fmla="*/ 0 w 27"/>
                  <a:gd name="T27" fmla="*/ 1 h 26"/>
                  <a:gd name="T28" fmla="*/ 0 w 27"/>
                  <a:gd name="T29" fmla="*/ 1 h 26"/>
                  <a:gd name="T30" fmla="*/ 0 w 27"/>
                  <a:gd name="T31" fmla="*/ 1 h 26"/>
                  <a:gd name="T32" fmla="*/ 0 w 27"/>
                  <a:gd name="T33" fmla="*/ 1 h 2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7"/>
                  <a:gd name="T52" fmla="*/ 0 h 26"/>
                  <a:gd name="T53" fmla="*/ 27 w 27"/>
                  <a:gd name="T54" fmla="*/ 26 h 2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7" h="26">
                    <a:moveTo>
                      <a:pt x="1" y="18"/>
                    </a:moveTo>
                    <a:lnTo>
                      <a:pt x="5" y="23"/>
                    </a:lnTo>
                    <a:lnTo>
                      <a:pt x="8" y="25"/>
                    </a:lnTo>
                    <a:lnTo>
                      <a:pt x="14" y="26"/>
                    </a:lnTo>
                    <a:lnTo>
                      <a:pt x="19" y="25"/>
                    </a:lnTo>
                    <a:lnTo>
                      <a:pt x="23" y="23"/>
                    </a:lnTo>
                    <a:lnTo>
                      <a:pt x="26" y="18"/>
                    </a:lnTo>
                    <a:lnTo>
                      <a:pt x="27" y="13"/>
                    </a:lnTo>
                    <a:lnTo>
                      <a:pt x="26" y="8"/>
                    </a:lnTo>
                    <a:lnTo>
                      <a:pt x="23" y="4"/>
                    </a:lnTo>
                    <a:lnTo>
                      <a:pt x="19" y="1"/>
                    </a:lnTo>
                    <a:lnTo>
                      <a:pt x="14" y="0"/>
                    </a:lnTo>
                    <a:lnTo>
                      <a:pt x="8" y="1"/>
                    </a:lnTo>
                    <a:lnTo>
                      <a:pt x="4" y="4"/>
                    </a:lnTo>
                    <a:lnTo>
                      <a:pt x="1" y="8"/>
                    </a:lnTo>
                    <a:lnTo>
                      <a:pt x="0" y="13"/>
                    </a:lnTo>
                    <a:lnTo>
                      <a:pt x="1" y="18"/>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474" name="Freeform 558"/>
              <p:cNvSpPr>
                <a:spLocks/>
              </p:cNvSpPr>
              <p:nvPr/>
            </p:nvSpPr>
            <p:spPr bwMode="auto">
              <a:xfrm>
                <a:off x="-619" y="2785"/>
                <a:ext cx="10" cy="10"/>
              </a:xfrm>
              <a:custGeom>
                <a:avLst/>
                <a:gdLst>
                  <a:gd name="T0" fmla="*/ 1 w 20"/>
                  <a:gd name="T1" fmla="*/ 1 h 19"/>
                  <a:gd name="T2" fmla="*/ 1 w 20"/>
                  <a:gd name="T3" fmla="*/ 1 h 19"/>
                  <a:gd name="T4" fmla="*/ 1 w 20"/>
                  <a:gd name="T5" fmla="*/ 1 h 19"/>
                  <a:gd name="T6" fmla="*/ 1 w 20"/>
                  <a:gd name="T7" fmla="*/ 1 h 19"/>
                  <a:gd name="T8" fmla="*/ 1 w 20"/>
                  <a:gd name="T9" fmla="*/ 1 h 19"/>
                  <a:gd name="T10" fmla="*/ 1 w 20"/>
                  <a:gd name="T11" fmla="*/ 1 h 19"/>
                  <a:gd name="T12" fmla="*/ 1 w 20"/>
                  <a:gd name="T13" fmla="*/ 1 h 19"/>
                  <a:gd name="T14" fmla="*/ 1 w 20"/>
                  <a:gd name="T15" fmla="*/ 1 h 19"/>
                  <a:gd name="T16" fmla="*/ 1 w 20"/>
                  <a:gd name="T17" fmla="*/ 0 h 19"/>
                  <a:gd name="T18" fmla="*/ 1 w 20"/>
                  <a:gd name="T19" fmla="*/ 0 h 19"/>
                  <a:gd name="T20" fmla="*/ 1 w 20"/>
                  <a:gd name="T21" fmla="*/ 1 h 19"/>
                  <a:gd name="T22" fmla="*/ 1 w 20"/>
                  <a:gd name="T23" fmla="*/ 1 h 19"/>
                  <a:gd name="T24" fmla="*/ 0 w 20"/>
                  <a:gd name="T25" fmla="*/ 1 h 19"/>
                  <a:gd name="T26" fmla="*/ 0 w 20"/>
                  <a:gd name="T27" fmla="*/ 1 h 19"/>
                  <a:gd name="T28" fmla="*/ 1 w 20"/>
                  <a:gd name="T29" fmla="*/ 1 h 19"/>
                  <a:gd name="T30" fmla="*/ 1 w 20"/>
                  <a:gd name="T31" fmla="*/ 1 h 19"/>
                  <a:gd name="T32" fmla="*/ 1 w 20"/>
                  <a:gd name="T33" fmla="*/ 1 h 1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
                  <a:gd name="T52" fmla="*/ 0 h 19"/>
                  <a:gd name="T53" fmla="*/ 20 w 20"/>
                  <a:gd name="T54" fmla="*/ 19 h 1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 h="19">
                    <a:moveTo>
                      <a:pt x="8" y="19"/>
                    </a:moveTo>
                    <a:lnTo>
                      <a:pt x="11" y="19"/>
                    </a:lnTo>
                    <a:lnTo>
                      <a:pt x="15" y="18"/>
                    </a:lnTo>
                    <a:lnTo>
                      <a:pt x="18" y="15"/>
                    </a:lnTo>
                    <a:lnTo>
                      <a:pt x="20" y="11"/>
                    </a:lnTo>
                    <a:lnTo>
                      <a:pt x="18" y="8"/>
                    </a:lnTo>
                    <a:lnTo>
                      <a:pt x="17" y="4"/>
                    </a:lnTo>
                    <a:lnTo>
                      <a:pt x="15" y="1"/>
                    </a:lnTo>
                    <a:lnTo>
                      <a:pt x="11" y="0"/>
                    </a:lnTo>
                    <a:lnTo>
                      <a:pt x="7" y="0"/>
                    </a:lnTo>
                    <a:lnTo>
                      <a:pt x="5" y="1"/>
                    </a:lnTo>
                    <a:lnTo>
                      <a:pt x="1" y="4"/>
                    </a:lnTo>
                    <a:lnTo>
                      <a:pt x="0" y="8"/>
                    </a:lnTo>
                    <a:lnTo>
                      <a:pt x="0" y="12"/>
                    </a:lnTo>
                    <a:lnTo>
                      <a:pt x="1" y="15"/>
                    </a:lnTo>
                    <a:lnTo>
                      <a:pt x="5" y="18"/>
                    </a:lnTo>
                    <a:lnTo>
                      <a:pt x="8" y="19"/>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475" name="Freeform 559"/>
              <p:cNvSpPr>
                <a:spLocks/>
              </p:cNvSpPr>
              <p:nvPr/>
            </p:nvSpPr>
            <p:spPr bwMode="auto">
              <a:xfrm>
                <a:off x="-506" y="2788"/>
                <a:ext cx="10" cy="10"/>
              </a:xfrm>
              <a:custGeom>
                <a:avLst/>
                <a:gdLst>
                  <a:gd name="T0" fmla="*/ 1 w 19"/>
                  <a:gd name="T1" fmla="*/ 1 h 19"/>
                  <a:gd name="T2" fmla="*/ 1 w 19"/>
                  <a:gd name="T3" fmla="*/ 1 h 19"/>
                  <a:gd name="T4" fmla="*/ 1 w 19"/>
                  <a:gd name="T5" fmla="*/ 1 h 19"/>
                  <a:gd name="T6" fmla="*/ 1 w 19"/>
                  <a:gd name="T7" fmla="*/ 1 h 19"/>
                  <a:gd name="T8" fmla="*/ 1 w 19"/>
                  <a:gd name="T9" fmla="*/ 1 h 19"/>
                  <a:gd name="T10" fmla="*/ 1 w 19"/>
                  <a:gd name="T11" fmla="*/ 1 h 19"/>
                  <a:gd name="T12" fmla="*/ 1 w 19"/>
                  <a:gd name="T13" fmla="*/ 1 h 19"/>
                  <a:gd name="T14" fmla="*/ 1 w 19"/>
                  <a:gd name="T15" fmla="*/ 1 h 19"/>
                  <a:gd name="T16" fmla="*/ 1 w 19"/>
                  <a:gd name="T17" fmla="*/ 0 h 19"/>
                  <a:gd name="T18" fmla="*/ 1 w 19"/>
                  <a:gd name="T19" fmla="*/ 0 h 19"/>
                  <a:gd name="T20" fmla="*/ 1 w 19"/>
                  <a:gd name="T21" fmla="*/ 1 h 19"/>
                  <a:gd name="T22" fmla="*/ 1 w 19"/>
                  <a:gd name="T23" fmla="*/ 1 h 19"/>
                  <a:gd name="T24" fmla="*/ 0 w 19"/>
                  <a:gd name="T25" fmla="*/ 1 h 19"/>
                  <a:gd name="T26" fmla="*/ 0 w 19"/>
                  <a:gd name="T27" fmla="*/ 1 h 19"/>
                  <a:gd name="T28" fmla="*/ 1 w 19"/>
                  <a:gd name="T29" fmla="*/ 1 h 19"/>
                  <a:gd name="T30" fmla="*/ 1 w 19"/>
                  <a:gd name="T31" fmla="*/ 1 h 19"/>
                  <a:gd name="T32" fmla="*/ 1 w 19"/>
                  <a:gd name="T33" fmla="*/ 1 h 1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
                  <a:gd name="T52" fmla="*/ 0 h 19"/>
                  <a:gd name="T53" fmla="*/ 19 w 19"/>
                  <a:gd name="T54" fmla="*/ 19 h 1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 h="19">
                    <a:moveTo>
                      <a:pt x="8" y="19"/>
                    </a:moveTo>
                    <a:lnTo>
                      <a:pt x="12" y="19"/>
                    </a:lnTo>
                    <a:lnTo>
                      <a:pt x="16" y="18"/>
                    </a:lnTo>
                    <a:lnTo>
                      <a:pt x="18" y="15"/>
                    </a:lnTo>
                    <a:lnTo>
                      <a:pt x="19" y="11"/>
                    </a:lnTo>
                    <a:lnTo>
                      <a:pt x="19" y="8"/>
                    </a:lnTo>
                    <a:lnTo>
                      <a:pt x="18" y="4"/>
                    </a:lnTo>
                    <a:lnTo>
                      <a:pt x="15" y="1"/>
                    </a:lnTo>
                    <a:lnTo>
                      <a:pt x="11" y="0"/>
                    </a:lnTo>
                    <a:lnTo>
                      <a:pt x="8" y="0"/>
                    </a:lnTo>
                    <a:lnTo>
                      <a:pt x="4" y="1"/>
                    </a:lnTo>
                    <a:lnTo>
                      <a:pt x="1" y="4"/>
                    </a:lnTo>
                    <a:lnTo>
                      <a:pt x="0" y="8"/>
                    </a:lnTo>
                    <a:lnTo>
                      <a:pt x="0" y="12"/>
                    </a:lnTo>
                    <a:lnTo>
                      <a:pt x="1" y="15"/>
                    </a:lnTo>
                    <a:lnTo>
                      <a:pt x="4" y="18"/>
                    </a:lnTo>
                    <a:lnTo>
                      <a:pt x="8" y="19"/>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476" name="Freeform 560"/>
              <p:cNvSpPr>
                <a:spLocks/>
              </p:cNvSpPr>
              <p:nvPr/>
            </p:nvSpPr>
            <p:spPr bwMode="auto">
              <a:xfrm>
                <a:off x="-612" y="2806"/>
                <a:ext cx="10" cy="10"/>
              </a:xfrm>
              <a:custGeom>
                <a:avLst/>
                <a:gdLst>
                  <a:gd name="T0" fmla="*/ 1 w 19"/>
                  <a:gd name="T1" fmla="*/ 1 h 20"/>
                  <a:gd name="T2" fmla="*/ 1 w 19"/>
                  <a:gd name="T3" fmla="*/ 1 h 20"/>
                  <a:gd name="T4" fmla="*/ 1 w 19"/>
                  <a:gd name="T5" fmla="*/ 1 h 20"/>
                  <a:gd name="T6" fmla="*/ 1 w 19"/>
                  <a:gd name="T7" fmla="*/ 1 h 20"/>
                  <a:gd name="T8" fmla="*/ 1 w 19"/>
                  <a:gd name="T9" fmla="*/ 1 h 20"/>
                  <a:gd name="T10" fmla="*/ 1 w 19"/>
                  <a:gd name="T11" fmla="*/ 1 h 20"/>
                  <a:gd name="T12" fmla="*/ 1 w 19"/>
                  <a:gd name="T13" fmla="*/ 1 h 20"/>
                  <a:gd name="T14" fmla="*/ 1 w 19"/>
                  <a:gd name="T15" fmla="*/ 1 h 20"/>
                  <a:gd name="T16" fmla="*/ 1 w 19"/>
                  <a:gd name="T17" fmla="*/ 0 h 20"/>
                  <a:gd name="T18" fmla="*/ 1 w 19"/>
                  <a:gd name="T19" fmla="*/ 0 h 20"/>
                  <a:gd name="T20" fmla="*/ 1 w 19"/>
                  <a:gd name="T21" fmla="*/ 1 h 20"/>
                  <a:gd name="T22" fmla="*/ 1 w 19"/>
                  <a:gd name="T23" fmla="*/ 1 h 20"/>
                  <a:gd name="T24" fmla="*/ 0 w 19"/>
                  <a:gd name="T25" fmla="*/ 1 h 20"/>
                  <a:gd name="T26" fmla="*/ 0 w 19"/>
                  <a:gd name="T27" fmla="*/ 1 h 20"/>
                  <a:gd name="T28" fmla="*/ 1 w 19"/>
                  <a:gd name="T29" fmla="*/ 1 h 20"/>
                  <a:gd name="T30" fmla="*/ 1 w 19"/>
                  <a:gd name="T31" fmla="*/ 1 h 20"/>
                  <a:gd name="T32" fmla="*/ 1 w 19"/>
                  <a:gd name="T33" fmla="*/ 1 h 2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
                  <a:gd name="T52" fmla="*/ 0 h 20"/>
                  <a:gd name="T53" fmla="*/ 19 w 19"/>
                  <a:gd name="T54" fmla="*/ 20 h 2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 h="20">
                    <a:moveTo>
                      <a:pt x="8" y="20"/>
                    </a:moveTo>
                    <a:lnTo>
                      <a:pt x="11" y="20"/>
                    </a:lnTo>
                    <a:lnTo>
                      <a:pt x="15" y="19"/>
                    </a:lnTo>
                    <a:lnTo>
                      <a:pt x="18" y="15"/>
                    </a:lnTo>
                    <a:lnTo>
                      <a:pt x="19" y="12"/>
                    </a:lnTo>
                    <a:lnTo>
                      <a:pt x="19" y="7"/>
                    </a:lnTo>
                    <a:lnTo>
                      <a:pt x="18" y="4"/>
                    </a:lnTo>
                    <a:lnTo>
                      <a:pt x="15" y="2"/>
                    </a:lnTo>
                    <a:lnTo>
                      <a:pt x="11" y="0"/>
                    </a:lnTo>
                    <a:lnTo>
                      <a:pt x="7" y="0"/>
                    </a:lnTo>
                    <a:lnTo>
                      <a:pt x="4" y="2"/>
                    </a:lnTo>
                    <a:lnTo>
                      <a:pt x="1" y="5"/>
                    </a:lnTo>
                    <a:lnTo>
                      <a:pt x="0" y="8"/>
                    </a:lnTo>
                    <a:lnTo>
                      <a:pt x="0" y="12"/>
                    </a:lnTo>
                    <a:lnTo>
                      <a:pt x="1" y="15"/>
                    </a:lnTo>
                    <a:lnTo>
                      <a:pt x="4" y="19"/>
                    </a:lnTo>
                    <a:lnTo>
                      <a:pt x="8" y="20"/>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477" name="Freeform 561"/>
              <p:cNvSpPr>
                <a:spLocks/>
              </p:cNvSpPr>
              <p:nvPr/>
            </p:nvSpPr>
            <p:spPr bwMode="auto">
              <a:xfrm>
                <a:off x="-529" y="2776"/>
                <a:ext cx="10" cy="9"/>
              </a:xfrm>
              <a:custGeom>
                <a:avLst/>
                <a:gdLst>
                  <a:gd name="T0" fmla="*/ 0 w 19"/>
                  <a:gd name="T1" fmla="*/ 0 h 20"/>
                  <a:gd name="T2" fmla="*/ 0 w 19"/>
                  <a:gd name="T3" fmla="*/ 0 h 20"/>
                  <a:gd name="T4" fmla="*/ 1 w 19"/>
                  <a:gd name="T5" fmla="*/ 0 h 20"/>
                  <a:gd name="T6" fmla="*/ 1 w 19"/>
                  <a:gd name="T7" fmla="*/ 0 h 20"/>
                  <a:gd name="T8" fmla="*/ 1 w 19"/>
                  <a:gd name="T9" fmla="*/ 0 h 20"/>
                  <a:gd name="T10" fmla="*/ 1 w 19"/>
                  <a:gd name="T11" fmla="*/ 0 h 20"/>
                  <a:gd name="T12" fmla="*/ 1 w 19"/>
                  <a:gd name="T13" fmla="*/ 0 h 20"/>
                  <a:gd name="T14" fmla="*/ 1 w 19"/>
                  <a:gd name="T15" fmla="*/ 0 h 20"/>
                  <a:gd name="T16" fmla="*/ 1 w 19"/>
                  <a:gd name="T17" fmla="*/ 0 h 20"/>
                  <a:gd name="T18" fmla="*/ 1 w 19"/>
                  <a:gd name="T19" fmla="*/ 0 h 20"/>
                  <a:gd name="T20" fmla="*/ 1 w 19"/>
                  <a:gd name="T21" fmla="*/ 0 h 20"/>
                  <a:gd name="T22" fmla="*/ 1 w 19"/>
                  <a:gd name="T23" fmla="*/ 0 h 20"/>
                  <a:gd name="T24" fmla="*/ 1 w 19"/>
                  <a:gd name="T25" fmla="*/ 0 h 20"/>
                  <a:gd name="T26" fmla="*/ 1 w 19"/>
                  <a:gd name="T27" fmla="*/ 0 h 20"/>
                  <a:gd name="T28" fmla="*/ 1 w 19"/>
                  <a:gd name="T29" fmla="*/ 0 h 20"/>
                  <a:gd name="T30" fmla="*/ 1 w 19"/>
                  <a:gd name="T31" fmla="*/ 0 h 20"/>
                  <a:gd name="T32" fmla="*/ 0 w 19"/>
                  <a:gd name="T33" fmla="*/ 0 h 2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
                  <a:gd name="T52" fmla="*/ 0 h 20"/>
                  <a:gd name="T53" fmla="*/ 19 w 19"/>
                  <a:gd name="T54" fmla="*/ 20 h 2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 h="20">
                    <a:moveTo>
                      <a:pt x="0" y="7"/>
                    </a:moveTo>
                    <a:lnTo>
                      <a:pt x="0" y="12"/>
                    </a:lnTo>
                    <a:lnTo>
                      <a:pt x="1" y="15"/>
                    </a:lnTo>
                    <a:lnTo>
                      <a:pt x="4" y="19"/>
                    </a:lnTo>
                    <a:lnTo>
                      <a:pt x="8" y="20"/>
                    </a:lnTo>
                    <a:lnTo>
                      <a:pt x="12" y="20"/>
                    </a:lnTo>
                    <a:lnTo>
                      <a:pt x="16" y="19"/>
                    </a:lnTo>
                    <a:lnTo>
                      <a:pt x="18" y="15"/>
                    </a:lnTo>
                    <a:lnTo>
                      <a:pt x="19" y="12"/>
                    </a:lnTo>
                    <a:lnTo>
                      <a:pt x="19" y="7"/>
                    </a:lnTo>
                    <a:lnTo>
                      <a:pt x="18" y="4"/>
                    </a:lnTo>
                    <a:lnTo>
                      <a:pt x="16" y="2"/>
                    </a:lnTo>
                    <a:lnTo>
                      <a:pt x="12" y="0"/>
                    </a:lnTo>
                    <a:lnTo>
                      <a:pt x="8" y="0"/>
                    </a:lnTo>
                    <a:lnTo>
                      <a:pt x="4" y="2"/>
                    </a:lnTo>
                    <a:lnTo>
                      <a:pt x="2" y="4"/>
                    </a:lnTo>
                    <a:lnTo>
                      <a:pt x="0" y="7"/>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478" name="Freeform 562"/>
              <p:cNvSpPr>
                <a:spLocks/>
              </p:cNvSpPr>
              <p:nvPr/>
            </p:nvSpPr>
            <p:spPr bwMode="auto">
              <a:xfrm>
                <a:off x="-528" y="2799"/>
                <a:ext cx="10" cy="10"/>
              </a:xfrm>
              <a:custGeom>
                <a:avLst/>
                <a:gdLst>
                  <a:gd name="T0" fmla="*/ 0 w 20"/>
                  <a:gd name="T1" fmla="*/ 1 h 20"/>
                  <a:gd name="T2" fmla="*/ 0 w 20"/>
                  <a:gd name="T3" fmla="*/ 1 h 20"/>
                  <a:gd name="T4" fmla="*/ 1 w 20"/>
                  <a:gd name="T5" fmla="*/ 1 h 20"/>
                  <a:gd name="T6" fmla="*/ 1 w 20"/>
                  <a:gd name="T7" fmla="*/ 1 h 20"/>
                  <a:gd name="T8" fmla="*/ 1 w 20"/>
                  <a:gd name="T9" fmla="*/ 1 h 20"/>
                  <a:gd name="T10" fmla="*/ 1 w 20"/>
                  <a:gd name="T11" fmla="*/ 1 h 20"/>
                  <a:gd name="T12" fmla="*/ 1 w 20"/>
                  <a:gd name="T13" fmla="*/ 1 h 20"/>
                  <a:gd name="T14" fmla="*/ 1 w 20"/>
                  <a:gd name="T15" fmla="*/ 1 h 20"/>
                  <a:gd name="T16" fmla="*/ 1 w 20"/>
                  <a:gd name="T17" fmla="*/ 1 h 20"/>
                  <a:gd name="T18" fmla="*/ 1 w 20"/>
                  <a:gd name="T19" fmla="*/ 1 h 20"/>
                  <a:gd name="T20" fmla="*/ 1 w 20"/>
                  <a:gd name="T21" fmla="*/ 1 h 20"/>
                  <a:gd name="T22" fmla="*/ 1 w 20"/>
                  <a:gd name="T23" fmla="*/ 1 h 20"/>
                  <a:gd name="T24" fmla="*/ 1 w 20"/>
                  <a:gd name="T25" fmla="*/ 0 h 20"/>
                  <a:gd name="T26" fmla="*/ 1 w 20"/>
                  <a:gd name="T27" fmla="*/ 0 h 20"/>
                  <a:gd name="T28" fmla="*/ 1 w 20"/>
                  <a:gd name="T29" fmla="*/ 1 h 20"/>
                  <a:gd name="T30" fmla="*/ 1 w 20"/>
                  <a:gd name="T31" fmla="*/ 1 h 20"/>
                  <a:gd name="T32" fmla="*/ 0 w 20"/>
                  <a:gd name="T33" fmla="*/ 1 h 2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
                  <a:gd name="T52" fmla="*/ 0 h 20"/>
                  <a:gd name="T53" fmla="*/ 20 w 20"/>
                  <a:gd name="T54" fmla="*/ 20 h 2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 h="20">
                    <a:moveTo>
                      <a:pt x="0" y="8"/>
                    </a:moveTo>
                    <a:lnTo>
                      <a:pt x="0" y="12"/>
                    </a:lnTo>
                    <a:lnTo>
                      <a:pt x="1" y="15"/>
                    </a:lnTo>
                    <a:lnTo>
                      <a:pt x="3" y="19"/>
                    </a:lnTo>
                    <a:lnTo>
                      <a:pt x="7" y="20"/>
                    </a:lnTo>
                    <a:lnTo>
                      <a:pt x="12" y="20"/>
                    </a:lnTo>
                    <a:lnTo>
                      <a:pt x="15" y="19"/>
                    </a:lnTo>
                    <a:lnTo>
                      <a:pt x="18" y="17"/>
                    </a:lnTo>
                    <a:lnTo>
                      <a:pt x="20" y="13"/>
                    </a:lnTo>
                    <a:lnTo>
                      <a:pt x="20" y="8"/>
                    </a:lnTo>
                    <a:lnTo>
                      <a:pt x="18" y="5"/>
                    </a:lnTo>
                    <a:lnTo>
                      <a:pt x="15" y="2"/>
                    </a:lnTo>
                    <a:lnTo>
                      <a:pt x="12" y="0"/>
                    </a:lnTo>
                    <a:lnTo>
                      <a:pt x="8" y="0"/>
                    </a:lnTo>
                    <a:lnTo>
                      <a:pt x="5" y="2"/>
                    </a:lnTo>
                    <a:lnTo>
                      <a:pt x="1" y="5"/>
                    </a:lnTo>
                    <a:lnTo>
                      <a:pt x="0" y="8"/>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479" name="Freeform 563"/>
              <p:cNvSpPr>
                <a:spLocks/>
              </p:cNvSpPr>
              <p:nvPr/>
            </p:nvSpPr>
            <p:spPr bwMode="auto">
              <a:xfrm>
                <a:off x="-554" y="2782"/>
                <a:ext cx="10" cy="10"/>
              </a:xfrm>
              <a:custGeom>
                <a:avLst/>
                <a:gdLst>
                  <a:gd name="T0" fmla="*/ 0 w 20"/>
                  <a:gd name="T1" fmla="*/ 1 h 20"/>
                  <a:gd name="T2" fmla="*/ 0 w 20"/>
                  <a:gd name="T3" fmla="*/ 1 h 20"/>
                  <a:gd name="T4" fmla="*/ 1 w 20"/>
                  <a:gd name="T5" fmla="*/ 1 h 20"/>
                  <a:gd name="T6" fmla="*/ 1 w 20"/>
                  <a:gd name="T7" fmla="*/ 1 h 20"/>
                  <a:gd name="T8" fmla="*/ 1 w 20"/>
                  <a:gd name="T9" fmla="*/ 1 h 20"/>
                  <a:gd name="T10" fmla="*/ 1 w 20"/>
                  <a:gd name="T11" fmla="*/ 1 h 20"/>
                  <a:gd name="T12" fmla="*/ 1 w 20"/>
                  <a:gd name="T13" fmla="*/ 1 h 20"/>
                  <a:gd name="T14" fmla="*/ 1 w 20"/>
                  <a:gd name="T15" fmla="*/ 1 h 20"/>
                  <a:gd name="T16" fmla="*/ 1 w 20"/>
                  <a:gd name="T17" fmla="*/ 1 h 20"/>
                  <a:gd name="T18" fmla="*/ 1 w 20"/>
                  <a:gd name="T19" fmla="*/ 1 h 20"/>
                  <a:gd name="T20" fmla="*/ 1 w 20"/>
                  <a:gd name="T21" fmla="*/ 1 h 20"/>
                  <a:gd name="T22" fmla="*/ 1 w 20"/>
                  <a:gd name="T23" fmla="*/ 1 h 20"/>
                  <a:gd name="T24" fmla="*/ 1 w 20"/>
                  <a:gd name="T25" fmla="*/ 0 h 20"/>
                  <a:gd name="T26" fmla="*/ 1 w 20"/>
                  <a:gd name="T27" fmla="*/ 0 h 20"/>
                  <a:gd name="T28" fmla="*/ 1 w 20"/>
                  <a:gd name="T29" fmla="*/ 1 h 20"/>
                  <a:gd name="T30" fmla="*/ 1 w 20"/>
                  <a:gd name="T31" fmla="*/ 1 h 20"/>
                  <a:gd name="T32" fmla="*/ 0 w 20"/>
                  <a:gd name="T33" fmla="*/ 1 h 2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
                  <a:gd name="T52" fmla="*/ 0 h 20"/>
                  <a:gd name="T53" fmla="*/ 20 w 20"/>
                  <a:gd name="T54" fmla="*/ 20 h 2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 h="20">
                    <a:moveTo>
                      <a:pt x="0" y="7"/>
                    </a:moveTo>
                    <a:lnTo>
                      <a:pt x="0" y="12"/>
                    </a:lnTo>
                    <a:lnTo>
                      <a:pt x="1" y="14"/>
                    </a:lnTo>
                    <a:lnTo>
                      <a:pt x="5" y="17"/>
                    </a:lnTo>
                    <a:lnTo>
                      <a:pt x="8" y="18"/>
                    </a:lnTo>
                    <a:lnTo>
                      <a:pt x="12" y="20"/>
                    </a:lnTo>
                    <a:lnTo>
                      <a:pt x="15" y="18"/>
                    </a:lnTo>
                    <a:lnTo>
                      <a:pt x="18" y="15"/>
                    </a:lnTo>
                    <a:lnTo>
                      <a:pt x="20" y="12"/>
                    </a:lnTo>
                    <a:lnTo>
                      <a:pt x="20" y="7"/>
                    </a:lnTo>
                    <a:lnTo>
                      <a:pt x="18" y="3"/>
                    </a:lnTo>
                    <a:lnTo>
                      <a:pt x="15" y="1"/>
                    </a:lnTo>
                    <a:lnTo>
                      <a:pt x="12" y="0"/>
                    </a:lnTo>
                    <a:lnTo>
                      <a:pt x="8" y="0"/>
                    </a:lnTo>
                    <a:lnTo>
                      <a:pt x="5" y="1"/>
                    </a:lnTo>
                    <a:lnTo>
                      <a:pt x="1" y="3"/>
                    </a:lnTo>
                    <a:lnTo>
                      <a:pt x="0" y="7"/>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480" name="Freeform 564"/>
              <p:cNvSpPr>
                <a:spLocks/>
              </p:cNvSpPr>
              <p:nvPr/>
            </p:nvSpPr>
            <p:spPr bwMode="auto">
              <a:xfrm>
                <a:off x="-776" y="2709"/>
                <a:ext cx="13" cy="13"/>
              </a:xfrm>
              <a:custGeom>
                <a:avLst/>
                <a:gdLst>
                  <a:gd name="T0" fmla="*/ 0 w 27"/>
                  <a:gd name="T1" fmla="*/ 1 h 26"/>
                  <a:gd name="T2" fmla="*/ 0 w 27"/>
                  <a:gd name="T3" fmla="*/ 1 h 26"/>
                  <a:gd name="T4" fmla="*/ 0 w 27"/>
                  <a:gd name="T5" fmla="*/ 1 h 26"/>
                  <a:gd name="T6" fmla="*/ 0 w 27"/>
                  <a:gd name="T7" fmla="*/ 1 h 26"/>
                  <a:gd name="T8" fmla="*/ 0 w 27"/>
                  <a:gd name="T9" fmla="*/ 1 h 26"/>
                  <a:gd name="T10" fmla="*/ 0 w 27"/>
                  <a:gd name="T11" fmla="*/ 1 h 26"/>
                  <a:gd name="T12" fmla="*/ 0 w 27"/>
                  <a:gd name="T13" fmla="*/ 1 h 26"/>
                  <a:gd name="T14" fmla="*/ 0 w 27"/>
                  <a:gd name="T15" fmla="*/ 1 h 26"/>
                  <a:gd name="T16" fmla="*/ 0 w 27"/>
                  <a:gd name="T17" fmla="*/ 1 h 26"/>
                  <a:gd name="T18" fmla="*/ 0 w 27"/>
                  <a:gd name="T19" fmla="*/ 1 h 26"/>
                  <a:gd name="T20" fmla="*/ 0 w 27"/>
                  <a:gd name="T21" fmla="*/ 1 h 26"/>
                  <a:gd name="T22" fmla="*/ 0 w 27"/>
                  <a:gd name="T23" fmla="*/ 0 h 26"/>
                  <a:gd name="T24" fmla="*/ 0 w 27"/>
                  <a:gd name="T25" fmla="*/ 1 h 26"/>
                  <a:gd name="T26" fmla="*/ 0 w 27"/>
                  <a:gd name="T27" fmla="*/ 1 h 26"/>
                  <a:gd name="T28" fmla="*/ 0 w 27"/>
                  <a:gd name="T29" fmla="*/ 1 h 26"/>
                  <a:gd name="T30" fmla="*/ 0 w 27"/>
                  <a:gd name="T31" fmla="*/ 1 h 26"/>
                  <a:gd name="T32" fmla="*/ 0 w 27"/>
                  <a:gd name="T33" fmla="*/ 1 h 2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7"/>
                  <a:gd name="T52" fmla="*/ 0 h 26"/>
                  <a:gd name="T53" fmla="*/ 27 w 27"/>
                  <a:gd name="T54" fmla="*/ 26 h 2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7" h="26">
                    <a:moveTo>
                      <a:pt x="1" y="18"/>
                    </a:moveTo>
                    <a:lnTo>
                      <a:pt x="4" y="23"/>
                    </a:lnTo>
                    <a:lnTo>
                      <a:pt x="8" y="25"/>
                    </a:lnTo>
                    <a:lnTo>
                      <a:pt x="13" y="26"/>
                    </a:lnTo>
                    <a:lnTo>
                      <a:pt x="19" y="25"/>
                    </a:lnTo>
                    <a:lnTo>
                      <a:pt x="23" y="22"/>
                    </a:lnTo>
                    <a:lnTo>
                      <a:pt x="26" y="18"/>
                    </a:lnTo>
                    <a:lnTo>
                      <a:pt x="27" y="12"/>
                    </a:lnTo>
                    <a:lnTo>
                      <a:pt x="26" y="8"/>
                    </a:lnTo>
                    <a:lnTo>
                      <a:pt x="23" y="3"/>
                    </a:lnTo>
                    <a:lnTo>
                      <a:pt x="19" y="1"/>
                    </a:lnTo>
                    <a:lnTo>
                      <a:pt x="14" y="0"/>
                    </a:lnTo>
                    <a:lnTo>
                      <a:pt x="8" y="1"/>
                    </a:lnTo>
                    <a:lnTo>
                      <a:pt x="4" y="3"/>
                    </a:lnTo>
                    <a:lnTo>
                      <a:pt x="1" y="8"/>
                    </a:lnTo>
                    <a:lnTo>
                      <a:pt x="0" y="12"/>
                    </a:lnTo>
                    <a:lnTo>
                      <a:pt x="1" y="18"/>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481" name="Freeform 565"/>
              <p:cNvSpPr>
                <a:spLocks/>
              </p:cNvSpPr>
              <p:nvPr/>
            </p:nvSpPr>
            <p:spPr bwMode="auto">
              <a:xfrm>
                <a:off x="-757" y="2727"/>
                <a:ext cx="13" cy="14"/>
              </a:xfrm>
              <a:custGeom>
                <a:avLst/>
                <a:gdLst>
                  <a:gd name="T0" fmla="*/ 0 w 27"/>
                  <a:gd name="T1" fmla="*/ 1 h 28"/>
                  <a:gd name="T2" fmla="*/ 0 w 27"/>
                  <a:gd name="T3" fmla="*/ 1 h 28"/>
                  <a:gd name="T4" fmla="*/ 0 w 27"/>
                  <a:gd name="T5" fmla="*/ 1 h 28"/>
                  <a:gd name="T6" fmla="*/ 0 w 27"/>
                  <a:gd name="T7" fmla="*/ 1 h 28"/>
                  <a:gd name="T8" fmla="*/ 0 w 27"/>
                  <a:gd name="T9" fmla="*/ 1 h 28"/>
                  <a:gd name="T10" fmla="*/ 0 w 27"/>
                  <a:gd name="T11" fmla="*/ 1 h 28"/>
                  <a:gd name="T12" fmla="*/ 0 w 27"/>
                  <a:gd name="T13" fmla="*/ 1 h 28"/>
                  <a:gd name="T14" fmla="*/ 0 w 27"/>
                  <a:gd name="T15" fmla="*/ 1 h 28"/>
                  <a:gd name="T16" fmla="*/ 0 w 27"/>
                  <a:gd name="T17" fmla="*/ 1 h 28"/>
                  <a:gd name="T18" fmla="*/ 0 w 27"/>
                  <a:gd name="T19" fmla="*/ 1 h 28"/>
                  <a:gd name="T20" fmla="*/ 0 w 27"/>
                  <a:gd name="T21" fmla="*/ 1 h 28"/>
                  <a:gd name="T22" fmla="*/ 0 w 27"/>
                  <a:gd name="T23" fmla="*/ 0 h 28"/>
                  <a:gd name="T24" fmla="*/ 0 w 27"/>
                  <a:gd name="T25" fmla="*/ 1 h 28"/>
                  <a:gd name="T26" fmla="*/ 0 w 27"/>
                  <a:gd name="T27" fmla="*/ 1 h 28"/>
                  <a:gd name="T28" fmla="*/ 0 w 27"/>
                  <a:gd name="T29" fmla="*/ 1 h 28"/>
                  <a:gd name="T30" fmla="*/ 0 w 27"/>
                  <a:gd name="T31" fmla="*/ 1 h 28"/>
                  <a:gd name="T32" fmla="*/ 0 w 27"/>
                  <a:gd name="T33" fmla="*/ 1 h 2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7"/>
                  <a:gd name="T52" fmla="*/ 0 h 28"/>
                  <a:gd name="T53" fmla="*/ 27 w 27"/>
                  <a:gd name="T54" fmla="*/ 28 h 2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7" h="28">
                    <a:moveTo>
                      <a:pt x="2" y="19"/>
                    </a:moveTo>
                    <a:lnTo>
                      <a:pt x="5" y="23"/>
                    </a:lnTo>
                    <a:lnTo>
                      <a:pt x="9" y="26"/>
                    </a:lnTo>
                    <a:lnTo>
                      <a:pt x="14" y="28"/>
                    </a:lnTo>
                    <a:lnTo>
                      <a:pt x="19" y="27"/>
                    </a:lnTo>
                    <a:lnTo>
                      <a:pt x="23" y="23"/>
                    </a:lnTo>
                    <a:lnTo>
                      <a:pt x="26" y="19"/>
                    </a:lnTo>
                    <a:lnTo>
                      <a:pt x="27" y="14"/>
                    </a:lnTo>
                    <a:lnTo>
                      <a:pt x="26" y="10"/>
                    </a:lnTo>
                    <a:lnTo>
                      <a:pt x="23" y="5"/>
                    </a:lnTo>
                    <a:lnTo>
                      <a:pt x="19" y="2"/>
                    </a:lnTo>
                    <a:lnTo>
                      <a:pt x="14" y="0"/>
                    </a:lnTo>
                    <a:lnTo>
                      <a:pt x="9" y="2"/>
                    </a:lnTo>
                    <a:lnTo>
                      <a:pt x="4" y="5"/>
                    </a:lnTo>
                    <a:lnTo>
                      <a:pt x="2" y="10"/>
                    </a:lnTo>
                    <a:lnTo>
                      <a:pt x="0" y="14"/>
                    </a:lnTo>
                    <a:lnTo>
                      <a:pt x="2" y="19"/>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482" name="Freeform 566"/>
              <p:cNvSpPr>
                <a:spLocks/>
              </p:cNvSpPr>
              <p:nvPr/>
            </p:nvSpPr>
            <p:spPr bwMode="auto">
              <a:xfrm>
                <a:off x="-733" y="2693"/>
                <a:ext cx="10" cy="10"/>
              </a:xfrm>
              <a:custGeom>
                <a:avLst/>
                <a:gdLst>
                  <a:gd name="T0" fmla="*/ 1 w 19"/>
                  <a:gd name="T1" fmla="*/ 1 h 19"/>
                  <a:gd name="T2" fmla="*/ 1 w 19"/>
                  <a:gd name="T3" fmla="*/ 1 h 19"/>
                  <a:gd name="T4" fmla="*/ 1 w 19"/>
                  <a:gd name="T5" fmla="*/ 1 h 19"/>
                  <a:gd name="T6" fmla="*/ 1 w 19"/>
                  <a:gd name="T7" fmla="*/ 1 h 19"/>
                  <a:gd name="T8" fmla="*/ 1 w 19"/>
                  <a:gd name="T9" fmla="*/ 1 h 19"/>
                  <a:gd name="T10" fmla="*/ 1 w 19"/>
                  <a:gd name="T11" fmla="*/ 1 h 19"/>
                  <a:gd name="T12" fmla="*/ 1 w 19"/>
                  <a:gd name="T13" fmla="*/ 1 h 19"/>
                  <a:gd name="T14" fmla="*/ 1 w 19"/>
                  <a:gd name="T15" fmla="*/ 1 h 19"/>
                  <a:gd name="T16" fmla="*/ 1 w 19"/>
                  <a:gd name="T17" fmla="*/ 0 h 19"/>
                  <a:gd name="T18" fmla="*/ 1 w 19"/>
                  <a:gd name="T19" fmla="*/ 0 h 19"/>
                  <a:gd name="T20" fmla="*/ 1 w 19"/>
                  <a:gd name="T21" fmla="*/ 1 h 19"/>
                  <a:gd name="T22" fmla="*/ 1 w 19"/>
                  <a:gd name="T23" fmla="*/ 1 h 19"/>
                  <a:gd name="T24" fmla="*/ 0 w 19"/>
                  <a:gd name="T25" fmla="*/ 1 h 19"/>
                  <a:gd name="T26" fmla="*/ 0 w 19"/>
                  <a:gd name="T27" fmla="*/ 1 h 19"/>
                  <a:gd name="T28" fmla="*/ 1 w 19"/>
                  <a:gd name="T29" fmla="*/ 1 h 19"/>
                  <a:gd name="T30" fmla="*/ 1 w 19"/>
                  <a:gd name="T31" fmla="*/ 1 h 19"/>
                  <a:gd name="T32" fmla="*/ 1 w 19"/>
                  <a:gd name="T33" fmla="*/ 1 h 1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
                  <a:gd name="T52" fmla="*/ 0 h 19"/>
                  <a:gd name="T53" fmla="*/ 19 w 19"/>
                  <a:gd name="T54" fmla="*/ 19 h 1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 h="19">
                    <a:moveTo>
                      <a:pt x="8" y="19"/>
                    </a:moveTo>
                    <a:lnTo>
                      <a:pt x="12" y="19"/>
                    </a:lnTo>
                    <a:lnTo>
                      <a:pt x="16" y="18"/>
                    </a:lnTo>
                    <a:lnTo>
                      <a:pt x="18" y="15"/>
                    </a:lnTo>
                    <a:lnTo>
                      <a:pt x="19" y="11"/>
                    </a:lnTo>
                    <a:lnTo>
                      <a:pt x="19" y="8"/>
                    </a:lnTo>
                    <a:lnTo>
                      <a:pt x="18" y="4"/>
                    </a:lnTo>
                    <a:lnTo>
                      <a:pt x="15" y="1"/>
                    </a:lnTo>
                    <a:lnTo>
                      <a:pt x="11" y="0"/>
                    </a:lnTo>
                    <a:lnTo>
                      <a:pt x="8" y="0"/>
                    </a:lnTo>
                    <a:lnTo>
                      <a:pt x="4" y="2"/>
                    </a:lnTo>
                    <a:lnTo>
                      <a:pt x="1" y="4"/>
                    </a:lnTo>
                    <a:lnTo>
                      <a:pt x="0" y="8"/>
                    </a:lnTo>
                    <a:lnTo>
                      <a:pt x="0" y="12"/>
                    </a:lnTo>
                    <a:lnTo>
                      <a:pt x="1" y="15"/>
                    </a:lnTo>
                    <a:lnTo>
                      <a:pt x="4" y="18"/>
                    </a:lnTo>
                    <a:lnTo>
                      <a:pt x="8" y="19"/>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483" name="Freeform 567"/>
              <p:cNvSpPr>
                <a:spLocks/>
              </p:cNvSpPr>
              <p:nvPr/>
            </p:nvSpPr>
            <p:spPr bwMode="auto">
              <a:xfrm>
                <a:off x="-755" y="2681"/>
                <a:ext cx="10" cy="9"/>
              </a:xfrm>
              <a:custGeom>
                <a:avLst/>
                <a:gdLst>
                  <a:gd name="T0" fmla="*/ 1 w 19"/>
                  <a:gd name="T1" fmla="*/ 0 h 20"/>
                  <a:gd name="T2" fmla="*/ 0 w 19"/>
                  <a:gd name="T3" fmla="*/ 0 h 20"/>
                  <a:gd name="T4" fmla="*/ 1 w 19"/>
                  <a:gd name="T5" fmla="*/ 0 h 20"/>
                  <a:gd name="T6" fmla="*/ 1 w 19"/>
                  <a:gd name="T7" fmla="*/ 0 h 20"/>
                  <a:gd name="T8" fmla="*/ 1 w 19"/>
                  <a:gd name="T9" fmla="*/ 0 h 20"/>
                  <a:gd name="T10" fmla="*/ 1 w 19"/>
                  <a:gd name="T11" fmla="*/ 0 h 20"/>
                  <a:gd name="T12" fmla="*/ 1 w 19"/>
                  <a:gd name="T13" fmla="*/ 0 h 20"/>
                  <a:gd name="T14" fmla="*/ 1 w 19"/>
                  <a:gd name="T15" fmla="*/ 0 h 20"/>
                  <a:gd name="T16" fmla="*/ 1 w 19"/>
                  <a:gd name="T17" fmla="*/ 0 h 20"/>
                  <a:gd name="T18" fmla="*/ 1 w 19"/>
                  <a:gd name="T19" fmla="*/ 0 h 20"/>
                  <a:gd name="T20" fmla="*/ 1 w 19"/>
                  <a:gd name="T21" fmla="*/ 0 h 20"/>
                  <a:gd name="T22" fmla="*/ 1 w 19"/>
                  <a:gd name="T23" fmla="*/ 0 h 20"/>
                  <a:gd name="T24" fmla="*/ 1 w 19"/>
                  <a:gd name="T25" fmla="*/ 0 h 20"/>
                  <a:gd name="T26" fmla="*/ 1 w 19"/>
                  <a:gd name="T27" fmla="*/ 0 h 20"/>
                  <a:gd name="T28" fmla="*/ 1 w 19"/>
                  <a:gd name="T29" fmla="*/ 0 h 20"/>
                  <a:gd name="T30" fmla="*/ 1 w 19"/>
                  <a:gd name="T31" fmla="*/ 0 h 20"/>
                  <a:gd name="T32" fmla="*/ 1 w 19"/>
                  <a:gd name="T33" fmla="*/ 0 h 2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
                  <a:gd name="T52" fmla="*/ 0 h 20"/>
                  <a:gd name="T53" fmla="*/ 19 w 19"/>
                  <a:gd name="T54" fmla="*/ 20 h 2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 h="20">
                    <a:moveTo>
                      <a:pt x="1" y="8"/>
                    </a:moveTo>
                    <a:lnTo>
                      <a:pt x="0" y="12"/>
                    </a:lnTo>
                    <a:lnTo>
                      <a:pt x="1" y="15"/>
                    </a:lnTo>
                    <a:lnTo>
                      <a:pt x="5" y="19"/>
                    </a:lnTo>
                    <a:lnTo>
                      <a:pt x="8" y="20"/>
                    </a:lnTo>
                    <a:lnTo>
                      <a:pt x="13" y="20"/>
                    </a:lnTo>
                    <a:lnTo>
                      <a:pt x="16" y="19"/>
                    </a:lnTo>
                    <a:lnTo>
                      <a:pt x="18" y="15"/>
                    </a:lnTo>
                    <a:lnTo>
                      <a:pt x="19" y="12"/>
                    </a:lnTo>
                    <a:lnTo>
                      <a:pt x="19" y="8"/>
                    </a:lnTo>
                    <a:lnTo>
                      <a:pt x="18" y="5"/>
                    </a:lnTo>
                    <a:lnTo>
                      <a:pt x="16" y="1"/>
                    </a:lnTo>
                    <a:lnTo>
                      <a:pt x="13" y="0"/>
                    </a:lnTo>
                    <a:lnTo>
                      <a:pt x="8" y="0"/>
                    </a:lnTo>
                    <a:lnTo>
                      <a:pt x="6" y="1"/>
                    </a:lnTo>
                    <a:lnTo>
                      <a:pt x="2" y="5"/>
                    </a:lnTo>
                    <a:lnTo>
                      <a:pt x="1" y="8"/>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484" name="Freeform 568"/>
              <p:cNvSpPr>
                <a:spLocks/>
              </p:cNvSpPr>
              <p:nvPr/>
            </p:nvSpPr>
            <p:spPr bwMode="auto">
              <a:xfrm>
                <a:off x="-754" y="2704"/>
                <a:ext cx="10" cy="9"/>
              </a:xfrm>
              <a:custGeom>
                <a:avLst/>
                <a:gdLst>
                  <a:gd name="T0" fmla="*/ 0 w 20"/>
                  <a:gd name="T1" fmla="*/ 0 h 20"/>
                  <a:gd name="T2" fmla="*/ 0 w 20"/>
                  <a:gd name="T3" fmla="*/ 0 h 20"/>
                  <a:gd name="T4" fmla="*/ 1 w 20"/>
                  <a:gd name="T5" fmla="*/ 0 h 20"/>
                  <a:gd name="T6" fmla="*/ 1 w 20"/>
                  <a:gd name="T7" fmla="*/ 0 h 20"/>
                  <a:gd name="T8" fmla="*/ 1 w 20"/>
                  <a:gd name="T9" fmla="*/ 0 h 20"/>
                  <a:gd name="T10" fmla="*/ 1 w 20"/>
                  <a:gd name="T11" fmla="*/ 0 h 20"/>
                  <a:gd name="T12" fmla="*/ 1 w 20"/>
                  <a:gd name="T13" fmla="*/ 0 h 20"/>
                  <a:gd name="T14" fmla="*/ 1 w 20"/>
                  <a:gd name="T15" fmla="*/ 0 h 20"/>
                  <a:gd name="T16" fmla="*/ 1 w 20"/>
                  <a:gd name="T17" fmla="*/ 0 h 20"/>
                  <a:gd name="T18" fmla="*/ 1 w 20"/>
                  <a:gd name="T19" fmla="*/ 0 h 20"/>
                  <a:gd name="T20" fmla="*/ 1 w 20"/>
                  <a:gd name="T21" fmla="*/ 0 h 20"/>
                  <a:gd name="T22" fmla="*/ 1 w 20"/>
                  <a:gd name="T23" fmla="*/ 0 h 20"/>
                  <a:gd name="T24" fmla="*/ 1 w 20"/>
                  <a:gd name="T25" fmla="*/ 0 h 20"/>
                  <a:gd name="T26" fmla="*/ 1 w 20"/>
                  <a:gd name="T27" fmla="*/ 0 h 20"/>
                  <a:gd name="T28" fmla="*/ 1 w 20"/>
                  <a:gd name="T29" fmla="*/ 0 h 20"/>
                  <a:gd name="T30" fmla="*/ 1 w 20"/>
                  <a:gd name="T31" fmla="*/ 0 h 20"/>
                  <a:gd name="T32" fmla="*/ 0 w 20"/>
                  <a:gd name="T33" fmla="*/ 0 h 2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
                  <a:gd name="T52" fmla="*/ 0 h 20"/>
                  <a:gd name="T53" fmla="*/ 20 w 20"/>
                  <a:gd name="T54" fmla="*/ 20 h 2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 h="20">
                    <a:moveTo>
                      <a:pt x="0" y="8"/>
                    </a:moveTo>
                    <a:lnTo>
                      <a:pt x="0" y="13"/>
                    </a:lnTo>
                    <a:lnTo>
                      <a:pt x="1" y="15"/>
                    </a:lnTo>
                    <a:lnTo>
                      <a:pt x="4" y="19"/>
                    </a:lnTo>
                    <a:lnTo>
                      <a:pt x="7" y="20"/>
                    </a:lnTo>
                    <a:lnTo>
                      <a:pt x="12" y="20"/>
                    </a:lnTo>
                    <a:lnTo>
                      <a:pt x="15" y="19"/>
                    </a:lnTo>
                    <a:lnTo>
                      <a:pt x="19" y="16"/>
                    </a:lnTo>
                    <a:lnTo>
                      <a:pt x="20" y="13"/>
                    </a:lnTo>
                    <a:lnTo>
                      <a:pt x="20" y="8"/>
                    </a:lnTo>
                    <a:lnTo>
                      <a:pt x="19" y="5"/>
                    </a:lnTo>
                    <a:lnTo>
                      <a:pt x="15" y="1"/>
                    </a:lnTo>
                    <a:lnTo>
                      <a:pt x="12" y="0"/>
                    </a:lnTo>
                    <a:lnTo>
                      <a:pt x="8" y="0"/>
                    </a:lnTo>
                    <a:lnTo>
                      <a:pt x="5" y="1"/>
                    </a:lnTo>
                    <a:lnTo>
                      <a:pt x="1" y="5"/>
                    </a:lnTo>
                    <a:lnTo>
                      <a:pt x="0" y="8"/>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485" name="Freeform 569"/>
              <p:cNvSpPr>
                <a:spLocks/>
              </p:cNvSpPr>
              <p:nvPr/>
            </p:nvSpPr>
            <p:spPr bwMode="auto">
              <a:xfrm>
                <a:off x="-780" y="2687"/>
                <a:ext cx="9" cy="10"/>
              </a:xfrm>
              <a:custGeom>
                <a:avLst/>
                <a:gdLst>
                  <a:gd name="T0" fmla="*/ 0 w 20"/>
                  <a:gd name="T1" fmla="*/ 1 h 20"/>
                  <a:gd name="T2" fmla="*/ 0 w 20"/>
                  <a:gd name="T3" fmla="*/ 1 h 20"/>
                  <a:gd name="T4" fmla="*/ 0 w 20"/>
                  <a:gd name="T5" fmla="*/ 1 h 20"/>
                  <a:gd name="T6" fmla="*/ 0 w 20"/>
                  <a:gd name="T7" fmla="*/ 1 h 20"/>
                  <a:gd name="T8" fmla="*/ 0 w 20"/>
                  <a:gd name="T9" fmla="*/ 1 h 20"/>
                  <a:gd name="T10" fmla="*/ 0 w 20"/>
                  <a:gd name="T11" fmla="*/ 1 h 20"/>
                  <a:gd name="T12" fmla="*/ 0 w 20"/>
                  <a:gd name="T13" fmla="*/ 1 h 20"/>
                  <a:gd name="T14" fmla="*/ 0 w 20"/>
                  <a:gd name="T15" fmla="*/ 1 h 20"/>
                  <a:gd name="T16" fmla="*/ 0 w 20"/>
                  <a:gd name="T17" fmla="*/ 1 h 20"/>
                  <a:gd name="T18" fmla="*/ 0 w 20"/>
                  <a:gd name="T19" fmla="*/ 1 h 20"/>
                  <a:gd name="T20" fmla="*/ 0 w 20"/>
                  <a:gd name="T21" fmla="*/ 1 h 20"/>
                  <a:gd name="T22" fmla="*/ 0 w 20"/>
                  <a:gd name="T23" fmla="*/ 1 h 20"/>
                  <a:gd name="T24" fmla="*/ 0 w 20"/>
                  <a:gd name="T25" fmla="*/ 0 h 20"/>
                  <a:gd name="T26" fmla="*/ 0 w 20"/>
                  <a:gd name="T27" fmla="*/ 0 h 20"/>
                  <a:gd name="T28" fmla="*/ 0 w 20"/>
                  <a:gd name="T29" fmla="*/ 1 h 20"/>
                  <a:gd name="T30" fmla="*/ 0 w 20"/>
                  <a:gd name="T31" fmla="*/ 1 h 20"/>
                  <a:gd name="T32" fmla="*/ 0 w 20"/>
                  <a:gd name="T33" fmla="*/ 1 h 2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
                  <a:gd name="T52" fmla="*/ 0 h 20"/>
                  <a:gd name="T53" fmla="*/ 20 w 20"/>
                  <a:gd name="T54" fmla="*/ 20 h 2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 h="20">
                    <a:moveTo>
                      <a:pt x="0" y="7"/>
                    </a:moveTo>
                    <a:lnTo>
                      <a:pt x="0" y="11"/>
                    </a:lnTo>
                    <a:lnTo>
                      <a:pt x="1" y="15"/>
                    </a:lnTo>
                    <a:lnTo>
                      <a:pt x="5" y="18"/>
                    </a:lnTo>
                    <a:lnTo>
                      <a:pt x="8" y="20"/>
                    </a:lnTo>
                    <a:lnTo>
                      <a:pt x="12" y="20"/>
                    </a:lnTo>
                    <a:lnTo>
                      <a:pt x="15" y="18"/>
                    </a:lnTo>
                    <a:lnTo>
                      <a:pt x="19" y="15"/>
                    </a:lnTo>
                    <a:lnTo>
                      <a:pt x="20" y="11"/>
                    </a:lnTo>
                    <a:lnTo>
                      <a:pt x="20" y="7"/>
                    </a:lnTo>
                    <a:lnTo>
                      <a:pt x="19" y="3"/>
                    </a:lnTo>
                    <a:lnTo>
                      <a:pt x="15" y="1"/>
                    </a:lnTo>
                    <a:lnTo>
                      <a:pt x="12" y="0"/>
                    </a:lnTo>
                    <a:lnTo>
                      <a:pt x="8" y="0"/>
                    </a:lnTo>
                    <a:lnTo>
                      <a:pt x="5" y="1"/>
                    </a:lnTo>
                    <a:lnTo>
                      <a:pt x="1" y="3"/>
                    </a:lnTo>
                    <a:lnTo>
                      <a:pt x="0" y="7"/>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486" name="Freeform 570"/>
              <p:cNvSpPr>
                <a:spLocks/>
              </p:cNvSpPr>
              <p:nvPr/>
            </p:nvSpPr>
            <p:spPr bwMode="auto">
              <a:xfrm>
                <a:off x="-947" y="2735"/>
                <a:ext cx="13" cy="13"/>
              </a:xfrm>
              <a:custGeom>
                <a:avLst/>
                <a:gdLst>
                  <a:gd name="T0" fmla="*/ 0 w 28"/>
                  <a:gd name="T1" fmla="*/ 1 h 26"/>
                  <a:gd name="T2" fmla="*/ 0 w 28"/>
                  <a:gd name="T3" fmla="*/ 1 h 26"/>
                  <a:gd name="T4" fmla="*/ 0 w 28"/>
                  <a:gd name="T5" fmla="*/ 1 h 26"/>
                  <a:gd name="T6" fmla="*/ 0 w 28"/>
                  <a:gd name="T7" fmla="*/ 1 h 26"/>
                  <a:gd name="T8" fmla="*/ 0 w 28"/>
                  <a:gd name="T9" fmla="*/ 1 h 26"/>
                  <a:gd name="T10" fmla="*/ 0 w 28"/>
                  <a:gd name="T11" fmla="*/ 1 h 26"/>
                  <a:gd name="T12" fmla="*/ 0 w 28"/>
                  <a:gd name="T13" fmla="*/ 1 h 26"/>
                  <a:gd name="T14" fmla="*/ 0 w 28"/>
                  <a:gd name="T15" fmla="*/ 1 h 26"/>
                  <a:gd name="T16" fmla="*/ 0 w 28"/>
                  <a:gd name="T17" fmla="*/ 1 h 26"/>
                  <a:gd name="T18" fmla="*/ 0 w 28"/>
                  <a:gd name="T19" fmla="*/ 1 h 26"/>
                  <a:gd name="T20" fmla="*/ 0 w 28"/>
                  <a:gd name="T21" fmla="*/ 1 h 26"/>
                  <a:gd name="T22" fmla="*/ 0 w 28"/>
                  <a:gd name="T23" fmla="*/ 0 h 26"/>
                  <a:gd name="T24" fmla="*/ 0 w 28"/>
                  <a:gd name="T25" fmla="*/ 1 h 26"/>
                  <a:gd name="T26" fmla="*/ 0 w 28"/>
                  <a:gd name="T27" fmla="*/ 1 h 26"/>
                  <a:gd name="T28" fmla="*/ 0 w 28"/>
                  <a:gd name="T29" fmla="*/ 1 h 26"/>
                  <a:gd name="T30" fmla="*/ 0 w 28"/>
                  <a:gd name="T31" fmla="*/ 1 h 26"/>
                  <a:gd name="T32" fmla="*/ 0 w 28"/>
                  <a:gd name="T33" fmla="*/ 1 h 2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
                  <a:gd name="T52" fmla="*/ 0 h 26"/>
                  <a:gd name="T53" fmla="*/ 28 w 28"/>
                  <a:gd name="T54" fmla="*/ 26 h 2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 h="26">
                    <a:moveTo>
                      <a:pt x="1" y="18"/>
                    </a:moveTo>
                    <a:lnTo>
                      <a:pt x="5" y="23"/>
                    </a:lnTo>
                    <a:lnTo>
                      <a:pt x="9" y="25"/>
                    </a:lnTo>
                    <a:lnTo>
                      <a:pt x="14" y="26"/>
                    </a:lnTo>
                    <a:lnTo>
                      <a:pt x="19" y="25"/>
                    </a:lnTo>
                    <a:lnTo>
                      <a:pt x="23" y="23"/>
                    </a:lnTo>
                    <a:lnTo>
                      <a:pt x="27" y="18"/>
                    </a:lnTo>
                    <a:lnTo>
                      <a:pt x="28" y="13"/>
                    </a:lnTo>
                    <a:lnTo>
                      <a:pt x="27" y="8"/>
                    </a:lnTo>
                    <a:lnTo>
                      <a:pt x="23" y="3"/>
                    </a:lnTo>
                    <a:lnTo>
                      <a:pt x="19" y="1"/>
                    </a:lnTo>
                    <a:lnTo>
                      <a:pt x="14" y="0"/>
                    </a:lnTo>
                    <a:lnTo>
                      <a:pt x="8" y="1"/>
                    </a:lnTo>
                    <a:lnTo>
                      <a:pt x="5" y="3"/>
                    </a:lnTo>
                    <a:lnTo>
                      <a:pt x="1" y="8"/>
                    </a:lnTo>
                    <a:lnTo>
                      <a:pt x="0" y="12"/>
                    </a:lnTo>
                    <a:lnTo>
                      <a:pt x="1" y="18"/>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487" name="Freeform 571"/>
              <p:cNvSpPr>
                <a:spLocks/>
              </p:cNvSpPr>
              <p:nvPr/>
            </p:nvSpPr>
            <p:spPr bwMode="auto">
              <a:xfrm>
                <a:off x="-927" y="2753"/>
                <a:ext cx="13" cy="13"/>
              </a:xfrm>
              <a:custGeom>
                <a:avLst/>
                <a:gdLst>
                  <a:gd name="T0" fmla="*/ 0 w 27"/>
                  <a:gd name="T1" fmla="*/ 0 h 28"/>
                  <a:gd name="T2" fmla="*/ 0 w 27"/>
                  <a:gd name="T3" fmla="*/ 0 h 28"/>
                  <a:gd name="T4" fmla="*/ 0 w 27"/>
                  <a:gd name="T5" fmla="*/ 0 h 28"/>
                  <a:gd name="T6" fmla="*/ 0 w 27"/>
                  <a:gd name="T7" fmla="*/ 0 h 28"/>
                  <a:gd name="T8" fmla="*/ 0 w 27"/>
                  <a:gd name="T9" fmla="*/ 0 h 28"/>
                  <a:gd name="T10" fmla="*/ 0 w 27"/>
                  <a:gd name="T11" fmla="*/ 0 h 28"/>
                  <a:gd name="T12" fmla="*/ 0 w 27"/>
                  <a:gd name="T13" fmla="*/ 0 h 28"/>
                  <a:gd name="T14" fmla="*/ 0 w 27"/>
                  <a:gd name="T15" fmla="*/ 0 h 28"/>
                  <a:gd name="T16" fmla="*/ 0 w 27"/>
                  <a:gd name="T17" fmla="*/ 0 h 28"/>
                  <a:gd name="T18" fmla="*/ 0 w 27"/>
                  <a:gd name="T19" fmla="*/ 0 h 28"/>
                  <a:gd name="T20" fmla="*/ 0 w 27"/>
                  <a:gd name="T21" fmla="*/ 0 h 28"/>
                  <a:gd name="T22" fmla="*/ 0 w 27"/>
                  <a:gd name="T23" fmla="*/ 0 h 28"/>
                  <a:gd name="T24" fmla="*/ 0 w 27"/>
                  <a:gd name="T25" fmla="*/ 0 h 28"/>
                  <a:gd name="T26" fmla="*/ 0 w 27"/>
                  <a:gd name="T27" fmla="*/ 0 h 28"/>
                  <a:gd name="T28" fmla="*/ 0 w 27"/>
                  <a:gd name="T29" fmla="*/ 0 h 28"/>
                  <a:gd name="T30" fmla="*/ 0 w 27"/>
                  <a:gd name="T31" fmla="*/ 0 h 28"/>
                  <a:gd name="T32" fmla="*/ 0 w 27"/>
                  <a:gd name="T33" fmla="*/ 0 h 2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7"/>
                  <a:gd name="T52" fmla="*/ 0 h 28"/>
                  <a:gd name="T53" fmla="*/ 27 w 27"/>
                  <a:gd name="T54" fmla="*/ 28 h 2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7" h="28">
                    <a:moveTo>
                      <a:pt x="2" y="20"/>
                    </a:moveTo>
                    <a:lnTo>
                      <a:pt x="4" y="23"/>
                    </a:lnTo>
                    <a:lnTo>
                      <a:pt x="8" y="27"/>
                    </a:lnTo>
                    <a:lnTo>
                      <a:pt x="13" y="28"/>
                    </a:lnTo>
                    <a:lnTo>
                      <a:pt x="19" y="27"/>
                    </a:lnTo>
                    <a:lnTo>
                      <a:pt x="22" y="23"/>
                    </a:lnTo>
                    <a:lnTo>
                      <a:pt x="26" y="19"/>
                    </a:lnTo>
                    <a:lnTo>
                      <a:pt x="27" y="14"/>
                    </a:lnTo>
                    <a:lnTo>
                      <a:pt x="26" y="9"/>
                    </a:lnTo>
                    <a:lnTo>
                      <a:pt x="22" y="5"/>
                    </a:lnTo>
                    <a:lnTo>
                      <a:pt x="19" y="1"/>
                    </a:lnTo>
                    <a:lnTo>
                      <a:pt x="13" y="0"/>
                    </a:lnTo>
                    <a:lnTo>
                      <a:pt x="8" y="1"/>
                    </a:lnTo>
                    <a:lnTo>
                      <a:pt x="4" y="5"/>
                    </a:lnTo>
                    <a:lnTo>
                      <a:pt x="2" y="9"/>
                    </a:lnTo>
                    <a:lnTo>
                      <a:pt x="0" y="14"/>
                    </a:lnTo>
                    <a:lnTo>
                      <a:pt x="2" y="20"/>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488" name="Freeform 572"/>
              <p:cNvSpPr>
                <a:spLocks/>
              </p:cNvSpPr>
              <p:nvPr/>
            </p:nvSpPr>
            <p:spPr bwMode="auto">
              <a:xfrm>
                <a:off x="-925" y="2730"/>
                <a:ext cx="10" cy="9"/>
              </a:xfrm>
              <a:custGeom>
                <a:avLst/>
                <a:gdLst>
                  <a:gd name="T0" fmla="*/ 0 w 20"/>
                  <a:gd name="T1" fmla="*/ 0 h 20"/>
                  <a:gd name="T2" fmla="*/ 0 w 20"/>
                  <a:gd name="T3" fmla="*/ 0 h 20"/>
                  <a:gd name="T4" fmla="*/ 1 w 20"/>
                  <a:gd name="T5" fmla="*/ 0 h 20"/>
                  <a:gd name="T6" fmla="*/ 1 w 20"/>
                  <a:gd name="T7" fmla="*/ 0 h 20"/>
                  <a:gd name="T8" fmla="*/ 1 w 20"/>
                  <a:gd name="T9" fmla="*/ 0 h 20"/>
                  <a:gd name="T10" fmla="*/ 1 w 20"/>
                  <a:gd name="T11" fmla="*/ 0 h 20"/>
                  <a:gd name="T12" fmla="*/ 1 w 20"/>
                  <a:gd name="T13" fmla="*/ 0 h 20"/>
                  <a:gd name="T14" fmla="*/ 1 w 20"/>
                  <a:gd name="T15" fmla="*/ 0 h 20"/>
                  <a:gd name="T16" fmla="*/ 1 w 20"/>
                  <a:gd name="T17" fmla="*/ 0 h 20"/>
                  <a:gd name="T18" fmla="*/ 1 w 20"/>
                  <a:gd name="T19" fmla="*/ 0 h 20"/>
                  <a:gd name="T20" fmla="*/ 1 w 20"/>
                  <a:gd name="T21" fmla="*/ 0 h 20"/>
                  <a:gd name="T22" fmla="*/ 1 w 20"/>
                  <a:gd name="T23" fmla="*/ 0 h 20"/>
                  <a:gd name="T24" fmla="*/ 1 w 20"/>
                  <a:gd name="T25" fmla="*/ 0 h 20"/>
                  <a:gd name="T26" fmla="*/ 1 w 20"/>
                  <a:gd name="T27" fmla="*/ 0 h 20"/>
                  <a:gd name="T28" fmla="*/ 1 w 20"/>
                  <a:gd name="T29" fmla="*/ 0 h 20"/>
                  <a:gd name="T30" fmla="*/ 1 w 20"/>
                  <a:gd name="T31" fmla="*/ 0 h 20"/>
                  <a:gd name="T32" fmla="*/ 0 w 20"/>
                  <a:gd name="T33" fmla="*/ 0 h 2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
                  <a:gd name="T52" fmla="*/ 0 h 20"/>
                  <a:gd name="T53" fmla="*/ 20 w 20"/>
                  <a:gd name="T54" fmla="*/ 20 h 2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 h="20">
                    <a:moveTo>
                      <a:pt x="0" y="8"/>
                    </a:moveTo>
                    <a:lnTo>
                      <a:pt x="0" y="13"/>
                    </a:lnTo>
                    <a:lnTo>
                      <a:pt x="1" y="15"/>
                    </a:lnTo>
                    <a:lnTo>
                      <a:pt x="5" y="19"/>
                    </a:lnTo>
                    <a:lnTo>
                      <a:pt x="8" y="20"/>
                    </a:lnTo>
                    <a:lnTo>
                      <a:pt x="13" y="20"/>
                    </a:lnTo>
                    <a:lnTo>
                      <a:pt x="16" y="19"/>
                    </a:lnTo>
                    <a:lnTo>
                      <a:pt x="18" y="16"/>
                    </a:lnTo>
                    <a:lnTo>
                      <a:pt x="20" y="13"/>
                    </a:lnTo>
                    <a:lnTo>
                      <a:pt x="20" y="8"/>
                    </a:lnTo>
                    <a:lnTo>
                      <a:pt x="18" y="5"/>
                    </a:lnTo>
                    <a:lnTo>
                      <a:pt x="16" y="1"/>
                    </a:lnTo>
                    <a:lnTo>
                      <a:pt x="13" y="0"/>
                    </a:lnTo>
                    <a:lnTo>
                      <a:pt x="8" y="0"/>
                    </a:lnTo>
                    <a:lnTo>
                      <a:pt x="5" y="1"/>
                    </a:lnTo>
                    <a:lnTo>
                      <a:pt x="1" y="5"/>
                    </a:lnTo>
                    <a:lnTo>
                      <a:pt x="0" y="8"/>
                    </a:lnTo>
                    <a:close/>
                  </a:path>
                </a:pathLst>
              </a:custGeom>
              <a:solidFill>
                <a:srgbClr val="FF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489" name="Freeform 573"/>
              <p:cNvSpPr>
                <a:spLocks/>
              </p:cNvSpPr>
              <p:nvPr/>
            </p:nvSpPr>
            <p:spPr bwMode="auto">
              <a:xfrm>
                <a:off x="-969" y="2579"/>
                <a:ext cx="6" cy="6"/>
              </a:xfrm>
              <a:custGeom>
                <a:avLst/>
                <a:gdLst>
                  <a:gd name="T0" fmla="*/ 1 w 12"/>
                  <a:gd name="T1" fmla="*/ 1 h 11"/>
                  <a:gd name="T2" fmla="*/ 1 w 12"/>
                  <a:gd name="T3" fmla="*/ 1 h 11"/>
                  <a:gd name="T4" fmla="*/ 1 w 12"/>
                  <a:gd name="T5" fmla="*/ 1 h 11"/>
                  <a:gd name="T6" fmla="*/ 1 w 12"/>
                  <a:gd name="T7" fmla="*/ 1 h 11"/>
                  <a:gd name="T8" fmla="*/ 1 w 12"/>
                  <a:gd name="T9" fmla="*/ 1 h 11"/>
                  <a:gd name="T10" fmla="*/ 1 w 12"/>
                  <a:gd name="T11" fmla="*/ 1 h 11"/>
                  <a:gd name="T12" fmla="*/ 1 w 12"/>
                  <a:gd name="T13" fmla="*/ 1 h 11"/>
                  <a:gd name="T14" fmla="*/ 1 w 12"/>
                  <a:gd name="T15" fmla="*/ 0 h 11"/>
                  <a:gd name="T16" fmla="*/ 1 w 12"/>
                  <a:gd name="T17" fmla="*/ 0 h 11"/>
                  <a:gd name="T18" fmla="*/ 1 w 12"/>
                  <a:gd name="T19" fmla="*/ 0 h 11"/>
                  <a:gd name="T20" fmla="*/ 1 w 12"/>
                  <a:gd name="T21" fmla="*/ 1 h 11"/>
                  <a:gd name="T22" fmla="*/ 1 w 12"/>
                  <a:gd name="T23" fmla="*/ 1 h 11"/>
                  <a:gd name="T24" fmla="*/ 0 w 12"/>
                  <a:gd name="T25" fmla="*/ 1 h 11"/>
                  <a:gd name="T26" fmla="*/ 1 w 12"/>
                  <a:gd name="T27" fmla="*/ 1 h 11"/>
                  <a:gd name="T28" fmla="*/ 1 w 12"/>
                  <a:gd name="T29" fmla="*/ 1 h 11"/>
                  <a:gd name="T30" fmla="*/ 1 w 12"/>
                  <a:gd name="T31" fmla="*/ 1 h 11"/>
                  <a:gd name="T32" fmla="*/ 1 w 12"/>
                  <a:gd name="T33" fmla="*/ 1 h 1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2"/>
                  <a:gd name="T52" fmla="*/ 0 h 11"/>
                  <a:gd name="T53" fmla="*/ 12 w 12"/>
                  <a:gd name="T54" fmla="*/ 11 h 1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2" h="11">
                    <a:moveTo>
                      <a:pt x="6" y="11"/>
                    </a:moveTo>
                    <a:lnTo>
                      <a:pt x="8" y="11"/>
                    </a:lnTo>
                    <a:lnTo>
                      <a:pt x="11" y="10"/>
                    </a:lnTo>
                    <a:lnTo>
                      <a:pt x="12" y="8"/>
                    </a:lnTo>
                    <a:lnTo>
                      <a:pt x="12" y="5"/>
                    </a:lnTo>
                    <a:lnTo>
                      <a:pt x="12" y="3"/>
                    </a:lnTo>
                    <a:lnTo>
                      <a:pt x="11" y="2"/>
                    </a:lnTo>
                    <a:lnTo>
                      <a:pt x="8" y="0"/>
                    </a:lnTo>
                    <a:lnTo>
                      <a:pt x="6" y="0"/>
                    </a:lnTo>
                    <a:lnTo>
                      <a:pt x="4" y="0"/>
                    </a:lnTo>
                    <a:lnTo>
                      <a:pt x="3" y="2"/>
                    </a:lnTo>
                    <a:lnTo>
                      <a:pt x="2" y="3"/>
                    </a:lnTo>
                    <a:lnTo>
                      <a:pt x="0" y="5"/>
                    </a:lnTo>
                    <a:lnTo>
                      <a:pt x="2" y="8"/>
                    </a:lnTo>
                    <a:lnTo>
                      <a:pt x="3" y="10"/>
                    </a:lnTo>
                    <a:lnTo>
                      <a:pt x="4" y="11"/>
                    </a:lnTo>
                    <a:lnTo>
                      <a:pt x="6" y="11"/>
                    </a:lnTo>
                    <a:close/>
                  </a:path>
                </a:pathLst>
              </a:custGeom>
              <a:solidFill>
                <a:srgbClr val="66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490" name="Freeform 574"/>
              <p:cNvSpPr>
                <a:spLocks/>
              </p:cNvSpPr>
              <p:nvPr/>
            </p:nvSpPr>
            <p:spPr bwMode="auto">
              <a:xfrm>
                <a:off x="-905" y="2582"/>
                <a:ext cx="5" cy="5"/>
              </a:xfrm>
              <a:custGeom>
                <a:avLst/>
                <a:gdLst>
                  <a:gd name="T0" fmla="*/ 0 w 12"/>
                  <a:gd name="T1" fmla="*/ 0 h 11"/>
                  <a:gd name="T2" fmla="*/ 0 w 12"/>
                  <a:gd name="T3" fmla="*/ 0 h 11"/>
                  <a:gd name="T4" fmla="*/ 0 w 12"/>
                  <a:gd name="T5" fmla="*/ 0 h 11"/>
                  <a:gd name="T6" fmla="*/ 0 w 12"/>
                  <a:gd name="T7" fmla="*/ 0 h 11"/>
                  <a:gd name="T8" fmla="*/ 0 w 12"/>
                  <a:gd name="T9" fmla="*/ 0 h 11"/>
                  <a:gd name="T10" fmla="*/ 0 w 12"/>
                  <a:gd name="T11" fmla="*/ 0 h 11"/>
                  <a:gd name="T12" fmla="*/ 0 w 12"/>
                  <a:gd name="T13" fmla="*/ 0 h 11"/>
                  <a:gd name="T14" fmla="*/ 0 w 12"/>
                  <a:gd name="T15" fmla="*/ 0 h 11"/>
                  <a:gd name="T16" fmla="*/ 0 w 12"/>
                  <a:gd name="T17" fmla="*/ 0 h 11"/>
                  <a:gd name="T18" fmla="*/ 0 w 12"/>
                  <a:gd name="T19" fmla="*/ 0 h 11"/>
                  <a:gd name="T20" fmla="*/ 0 w 12"/>
                  <a:gd name="T21" fmla="*/ 0 h 11"/>
                  <a:gd name="T22" fmla="*/ 0 w 12"/>
                  <a:gd name="T23" fmla="*/ 0 h 11"/>
                  <a:gd name="T24" fmla="*/ 0 w 12"/>
                  <a:gd name="T25" fmla="*/ 0 h 11"/>
                  <a:gd name="T26" fmla="*/ 0 w 12"/>
                  <a:gd name="T27" fmla="*/ 0 h 11"/>
                  <a:gd name="T28" fmla="*/ 0 w 12"/>
                  <a:gd name="T29" fmla="*/ 0 h 11"/>
                  <a:gd name="T30" fmla="*/ 0 w 12"/>
                  <a:gd name="T31" fmla="*/ 0 h 11"/>
                  <a:gd name="T32" fmla="*/ 0 w 12"/>
                  <a:gd name="T33" fmla="*/ 0 h 1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2"/>
                  <a:gd name="T52" fmla="*/ 0 h 11"/>
                  <a:gd name="T53" fmla="*/ 12 w 12"/>
                  <a:gd name="T54" fmla="*/ 11 h 1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2" h="11">
                    <a:moveTo>
                      <a:pt x="9" y="10"/>
                    </a:moveTo>
                    <a:lnTo>
                      <a:pt x="10" y="7"/>
                    </a:lnTo>
                    <a:lnTo>
                      <a:pt x="12" y="6"/>
                    </a:lnTo>
                    <a:lnTo>
                      <a:pt x="10" y="4"/>
                    </a:lnTo>
                    <a:lnTo>
                      <a:pt x="9" y="3"/>
                    </a:lnTo>
                    <a:lnTo>
                      <a:pt x="7" y="2"/>
                    </a:lnTo>
                    <a:lnTo>
                      <a:pt x="6" y="0"/>
                    </a:lnTo>
                    <a:lnTo>
                      <a:pt x="4" y="2"/>
                    </a:lnTo>
                    <a:lnTo>
                      <a:pt x="1" y="3"/>
                    </a:lnTo>
                    <a:lnTo>
                      <a:pt x="0" y="4"/>
                    </a:lnTo>
                    <a:lnTo>
                      <a:pt x="0" y="6"/>
                    </a:lnTo>
                    <a:lnTo>
                      <a:pt x="0" y="7"/>
                    </a:lnTo>
                    <a:lnTo>
                      <a:pt x="1" y="10"/>
                    </a:lnTo>
                    <a:lnTo>
                      <a:pt x="4" y="11"/>
                    </a:lnTo>
                    <a:lnTo>
                      <a:pt x="6" y="11"/>
                    </a:lnTo>
                    <a:lnTo>
                      <a:pt x="7" y="11"/>
                    </a:lnTo>
                    <a:lnTo>
                      <a:pt x="9" y="10"/>
                    </a:lnTo>
                    <a:close/>
                  </a:path>
                </a:pathLst>
              </a:custGeom>
              <a:solidFill>
                <a:srgbClr val="66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491" name="Freeform 575"/>
              <p:cNvSpPr>
                <a:spLocks/>
              </p:cNvSpPr>
              <p:nvPr/>
            </p:nvSpPr>
            <p:spPr bwMode="auto">
              <a:xfrm>
                <a:off x="-890" y="2593"/>
                <a:ext cx="5" cy="6"/>
              </a:xfrm>
              <a:custGeom>
                <a:avLst/>
                <a:gdLst>
                  <a:gd name="T0" fmla="*/ 1 w 10"/>
                  <a:gd name="T1" fmla="*/ 1 h 12"/>
                  <a:gd name="T2" fmla="*/ 1 w 10"/>
                  <a:gd name="T3" fmla="*/ 1 h 12"/>
                  <a:gd name="T4" fmla="*/ 1 w 10"/>
                  <a:gd name="T5" fmla="*/ 1 h 12"/>
                  <a:gd name="T6" fmla="*/ 1 w 10"/>
                  <a:gd name="T7" fmla="*/ 1 h 12"/>
                  <a:gd name="T8" fmla="*/ 1 w 10"/>
                  <a:gd name="T9" fmla="*/ 1 h 12"/>
                  <a:gd name="T10" fmla="*/ 1 w 10"/>
                  <a:gd name="T11" fmla="*/ 1 h 12"/>
                  <a:gd name="T12" fmla="*/ 1 w 10"/>
                  <a:gd name="T13" fmla="*/ 0 h 12"/>
                  <a:gd name="T14" fmla="*/ 1 w 10"/>
                  <a:gd name="T15" fmla="*/ 1 h 12"/>
                  <a:gd name="T16" fmla="*/ 1 w 10"/>
                  <a:gd name="T17" fmla="*/ 1 h 12"/>
                  <a:gd name="T18" fmla="*/ 0 w 10"/>
                  <a:gd name="T19" fmla="*/ 1 h 12"/>
                  <a:gd name="T20" fmla="*/ 0 w 10"/>
                  <a:gd name="T21" fmla="*/ 1 h 12"/>
                  <a:gd name="T22" fmla="*/ 0 w 10"/>
                  <a:gd name="T23" fmla="*/ 1 h 12"/>
                  <a:gd name="T24" fmla="*/ 1 w 10"/>
                  <a:gd name="T25" fmla="*/ 1 h 12"/>
                  <a:gd name="T26" fmla="*/ 1 w 10"/>
                  <a:gd name="T27" fmla="*/ 1 h 12"/>
                  <a:gd name="T28" fmla="*/ 1 w 10"/>
                  <a:gd name="T29" fmla="*/ 1 h 12"/>
                  <a:gd name="T30" fmla="*/ 1 w 10"/>
                  <a:gd name="T31" fmla="*/ 1 h 12"/>
                  <a:gd name="T32" fmla="*/ 1 w 10"/>
                  <a:gd name="T33" fmla="*/ 1 h 1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0"/>
                  <a:gd name="T52" fmla="*/ 0 h 12"/>
                  <a:gd name="T53" fmla="*/ 10 w 10"/>
                  <a:gd name="T54" fmla="*/ 12 h 1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0" h="12">
                    <a:moveTo>
                      <a:pt x="8" y="11"/>
                    </a:moveTo>
                    <a:lnTo>
                      <a:pt x="9" y="8"/>
                    </a:lnTo>
                    <a:lnTo>
                      <a:pt x="10" y="6"/>
                    </a:lnTo>
                    <a:lnTo>
                      <a:pt x="9" y="5"/>
                    </a:lnTo>
                    <a:lnTo>
                      <a:pt x="8" y="3"/>
                    </a:lnTo>
                    <a:lnTo>
                      <a:pt x="7" y="1"/>
                    </a:lnTo>
                    <a:lnTo>
                      <a:pt x="5" y="0"/>
                    </a:lnTo>
                    <a:lnTo>
                      <a:pt x="4" y="1"/>
                    </a:lnTo>
                    <a:lnTo>
                      <a:pt x="1" y="3"/>
                    </a:lnTo>
                    <a:lnTo>
                      <a:pt x="0" y="5"/>
                    </a:lnTo>
                    <a:lnTo>
                      <a:pt x="0" y="6"/>
                    </a:lnTo>
                    <a:lnTo>
                      <a:pt x="0" y="8"/>
                    </a:lnTo>
                    <a:lnTo>
                      <a:pt x="1" y="11"/>
                    </a:lnTo>
                    <a:lnTo>
                      <a:pt x="4" y="12"/>
                    </a:lnTo>
                    <a:lnTo>
                      <a:pt x="5" y="12"/>
                    </a:lnTo>
                    <a:lnTo>
                      <a:pt x="7" y="12"/>
                    </a:lnTo>
                    <a:lnTo>
                      <a:pt x="8" y="11"/>
                    </a:lnTo>
                    <a:close/>
                  </a:path>
                </a:pathLst>
              </a:custGeom>
              <a:solidFill>
                <a:srgbClr val="66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492" name="Freeform 576"/>
              <p:cNvSpPr>
                <a:spLocks/>
              </p:cNvSpPr>
              <p:nvPr/>
            </p:nvSpPr>
            <p:spPr bwMode="auto">
              <a:xfrm>
                <a:off x="-874" y="2603"/>
                <a:ext cx="6" cy="5"/>
              </a:xfrm>
              <a:custGeom>
                <a:avLst/>
                <a:gdLst>
                  <a:gd name="T0" fmla="*/ 1 w 12"/>
                  <a:gd name="T1" fmla="*/ 1 h 10"/>
                  <a:gd name="T2" fmla="*/ 1 w 12"/>
                  <a:gd name="T3" fmla="*/ 1 h 10"/>
                  <a:gd name="T4" fmla="*/ 1 w 12"/>
                  <a:gd name="T5" fmla="*/ 1 h 10"/>
                  <a:gd name="T6" fmla="*/ 1 w 12"/>
                  <a:gd name="T7" fmla="*/ 1 h 10"/>
                  <a:gd name="T8" fmla="*/ 1 w 12"/>
                  <a:gd name="T9" fmla="*/ 1 h 10"/>
                  <a:gd name="T10" fmla="*/ 1 w 12"/>
                  <a:gd name="T11" fmla="*/ 1 h 10"/>
                  <a:gd name="T12" fmla="*/ 1 w 12"/>
                  <a:gd name="T13" fmla="*/ 0 h 10"/>
                  <a:gd name="T14" fmla="*/ 1 w 12"/>
                  <a:gd name="T15" fmla="*/ 1 h 10"/>
                  <a:gd name="T16" fmla="*/ 1 w 12"/>
                  <a:gd name="T17" fmla="*/ 1 h 10"/>
                  <a:gd name="T18" fmla="*/ 0 w 12"/>
                  <a:gd name="T19" fmla="*/ 1 h 10"/>
                  <a:gd name="T20" fmla="*/ 0 w 12"/>
                  <a:gd name="T21" fmla="*/ 1 h 10"/>
                  <a:gd name="T22" fmla="*/ 1 w 12"/>
                  <a:gd name="T23" fmla="*/ 1 h 10"/>
                  <a:gd name="T24" fmla="*/ 1 w 12"/>
                  <a:gd name="T25" fmla="*/ 1 h 10"/>
                  <a:gd name="T26" fmla="*/ 1 w 12"/>
                  <a:gd name="T27" fmla="*/ 1 h 10"/>
                  <a:gd name="T28" fmla="*/ 1 w 12"/>
                  <a:gd name="T29" fmla="*/ 1 h 10"/>
                  <a:gd name="T30" fmla="*/ 1 w 12"/>
                  <a:gd name="T31" fmla="*/ 1 h 10"/>
                  <a:gd name="T32" fmla="*/ 1 w 12"/>
                  <a:gd name="T33" fmla="*/ 1 h 1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2"/>
                  <a:gd name="T52" fmla="*/ 0 h 10"/>
                  <a:gd name="T53" fmla="*/ 12 w 12"/>
                  <a:gd name="T54" fmla="*/ 10 h 1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2" h="10">
                    <a:moveTo>
                      <a:pt x="10" y="9"/>
                    </a:moveTo>
                    <a:lnTo>
                      <a:pt x="11" y="7"/>
                    </a:lnTo>
                    <a:lnTo>
                      <a:pt x="12" y="6"/>
                    </a:lnTo>
                    <a:lnTo>
                      <a:pt x="11" y="3"/>
                    </a:lnTo>
                    <a:lnTo>
                      <a:pt x="10" y="2"/>
                    </a:lnTo>
                    <a:lnTo>
                      <a:pt x="7" y="1"/>
                    </a:lnTo>
                    <a:lnTo>
                      <a:pt x="6" y="0"/>
                    </a:lnTo>
                    <a:lnTo>
                      <a:pt x="4" y="1"/>
                    </a:lnTo>
                    <a:lnTo>
                      <a:pt x="2" y="2"/>
                    </a:lnTo>
                    <a:lnTo>
                      <a:pt x="0" y="5"/>
                    </a:lnTo>
                    <a:lnTo>
                      <a:pt x="0" y="6"/>
                    </a:lnTo>
                    <a:lnTo>
                      <a:pt x="2" y="8"/>
                    </a:lnTo>
                    <a:lnTo>
                      <a:pt x="3" y="9"/>
                    </a:lnTo>
                    <a:lnTo>
                      <a:pt x="4" y="10"/>
                    </a:lnTo>
                    <a:lnTo>
                      <a:pt x="6" y="10"/>
                    </a:lnTo>
                    <a:lnTo>
                      <a:pt x="7" y="10"/>
                    </a:lnTo>
                    <a:lnTo>
                      <a:pt x="10" y="9"/>
                    </a:lnTo>
                    <a:close/>
                  </a:path>
                </a:pathLst>
              </a:custGeom>
              <a:solidFill>
                <a:srgbClr val="66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493" name="Freeform 577"/>
              <p:cNvSpPr>
                <a:spLocks/>
              </p:cNvSpPr>
              <p:nvPr/>
            </p:nvSpPr>
            <p:spPr bwMode="auto">
              <a:xfrm>
                <a:off x="-814" y="2550"/>
                <a:ext cx="5" cy="6"/>
              </a:xfrm>
              <a:custGeom>
                <a:avLst/>
                <a:gdLst>
                  <a:gd name="T0" fmla="*/ 0 w 11"/>
                  <a:gd name="T1" fmla="*/ 1 h 11"/>
                  <a:gd name="T2" fmla="*/ 0 w 11"/>
                  <a:gd name="T3" fmla="*/ 1 h 11"/>
                  <a:gd name="T4" fmla="*/ 0 w 11"/>
                  <a:gd name="T5" fmla="*/ 1 h 11"/>
                  <a:gd name="T6" fmla="*/ 0 w 11"/>
                  <a:gd name="T7" fmla="*/ 0 h 11"/>
                  <a:gd name="T8" fmla="*/ 0 w 11"/>
                  <a:gd name="T9" fmla="*/ 0 h 11"/>
                  <a:gd name="T10" fmla="*/ 0 w 11"/>
                  <a:gd name="T11" fmla="*/ 1 h 11"/>
                  <a:gd name="T12" fmla="*/ 0 w 11"/>
                  <a:gd name="T13" fmla="*/ 1 h 11"/>
                  <a:gd name="T14" fmla="*/ 0 w 11"/>
                  <a:gd name="T15" fmla="*/ 1 h 11"/>
                  <a:gd name="T16" fmla="*/ 0 w 11"/>
                  <a:gd name="T17" fmla="*/ 1 h 11"/>
                  <a:gd name="T18" fmla="*/ 0 w 11"/>
                  <a:gd name="T19" fmla="*/ 1 h 11"/>
                  <a:gd name="T20" fmla="*/ 0 w 11"/>
                  <a:gd name="T21" fmla="*/ 1 h 11"/>
                  <a:gd name="T22" fmla="*/ 0 w 11"/>
                  <a:gd name="T23" fmla="*/ 1 h 11"/>
                  <a:gd name="T24" fmla="*/ 0 w 11"/>
                  <a:gd name="T25" fmla="*/ 1 h 11"/>
                  <a:gd name="T26" fmla="*/ 0 w 11"/>
                  <a:gd name="T27" fmla="*/ 1 h 11"/>
                  <a:gd name="T28" fmla="*/ 0 w 11"/>
                  <a:gd name="T29" fmla="*/ 1 h 11"/>
                  <a:gd name="T30" fmla="*/ 0 w 11"/>
                  <a:gd name="T31" fmla="*/ 1 h 11"/>
                  <a:gd name="T32" fmla="*/ 0 w 11"/>
                  <a:gd name="T33" fmla="*/ 1 h 1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
                  <a:gd name="T52" fmla="*/ 0 h 11"/>
                  <a:gd name="T53" fmla="*/ 11 w 11"/>
                  <a:gd name="T54" fmla="*/ 11 h 1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 h="11">
                    <a:moveTo>
                      <a:pt x="11" y="5"/>
                    </a:moveTo>
                    <a:lnTo>
                      <a:pt x="11" y="3"/>
                    </a:lnTo>
                    <a:lnTo>
                      <a:pt x="8" y="1"/>
                    </a:lnTo>
                    <a:lnTo>
                      <a:pt x="7" y="0"/>
                    </a:lnTo>
                    <a:lnTo>
                      <a:pt x="5" y="0"/>
                    </a:lnTo>
                    <a:lnTo>
                      <a:pt x="2" y="1"/>
                    </a:lnTo>
                    <a:lnTo>
                      <a:pt x="1" y="2"/>
                    </a:lnTo>
                    <a:lnTo>
                      <a:pt x="0" y="5"/>
                    </a:lnTo>
                    <a:lnTo>
                      <a:pt x="0" y="7"/>
                    </a:lnTo>
                    <a:lnTo>
                      <a:pt x="1" y="8"/>
                    </a:lnTo>
                    <a:lnTo>
                      <a:pt x="2" y="10"/>
                    </a:lnTo>
                    <a:lnTo>
                      <a:pt x="5" y="11"/>
                    </a:lnTo>
                    <a:lnTo>
                      <a:pt x="7" y="11"/>
                    </a:lnTo>
                    <a:lnTo>
                      <a:pt x="8" y="10"/>
                    </a:lnTo>
                    <a:lnTo>
                      <a:pt x="11" y="9"/>
                    </a:lnTo>
                    <a:lnTo>
                      <a:pt x="11" y="7"/>
                    </a:lnTo>
                    <a:lnTo>
                      <a:pt x="11" y="5"/>
                    </a:lnTo>
                    <a:close/>
                  </a:path>
                </a:pathLst>
              </a:custGeom>
              <a:solidFill>
                <a:srgbClr val="66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494" name="Freeform 578"/>
              <p:cNvSpPr>
                <a:spLocks/>
              </p:cNvSpPr>
              <p:nvPr/>
            </p:nvSpPr>
            <p:spPr bwMode="auto">
              <a:xfrm>
                <a:off x="-797" y="2544"/>
                <a:ext cx="6" cy="5"/>
              </a:xfrm>
              <a:custGeom>
                <a:avLst/>
                <a:gdLst>
                  <a:gd name="T0" fmla="*/ 1 w 10"/>
                  <a:gd name="T1" fmla="*/ 0 h 11"/>
                  <a:gd name="T2" fmla="*/ 1 w 10"/>
                  <a:gd name="T3" fmla="*/ 0 h 11"/>
                  <a:gd name="T4" fmla="*/ 1 w 10"/>
                  <a:gd name="T5" fmla="*/ 0 h 11"/>
                  <a:gd name="T6" fmla="*/ 1 w 10"/>
                  <a:gd name="T7" fmla="*/ 0 h 11"/>
                  <a:gd name="T8" fmla="*/ 1 w 10"/>
                  <a:gd name="T9" fmla="*/ 0 h 11"/>
                  <a:gd name="T10" fmla="*/ 1 w 10"/>
                  <a:gd name="T11" fmla="*/ 0 h 11"/>
                  <a:gd name="T12" fmla="*/ 1 w 10"/>
                  <a:gd name="T13" fmla="*/ 0 h 11"/>
                  <a:gd name="T14" fmla="*/ 0 w 10"/>
                  <a:gd name="T15" fmla="*/ 0 h 11"/>
                  <a:gd name="T16" fmla="*/ 0 w 10"/>
                  <a:gd name="T17" fmla="*/ 0 h 11"/>
                  <a:gd name="T18" fmla="*/ 1 w 10"/>
                  <a:gd name="T19" fmla="*/ 0 h 11"/>
                  <a:gd name="T20" fmla="*/ 1 w 10"/>
                  <a:gd name="T21" fmla="*/ 0 h 11"/>
                  <a:gd name="T22" fmla="*/ 1 w 10"/>
                  <a:gd name="T23" fmla="*/ 0 h 11"/>
                  <a:gd name="T24" fmla="*/ 1 w 10"/>
                  <a:gd name="T25" fmla="*/ 0 h 11"/>
                  <a:gd name="T26" fmla="*/ 1 w 10"/>
                  <a:gd name="T27" fmla="*/ 0 h 11"/>
                  <a:gd name="T28" fmla="*/ 1 w 10"/>
                  <a:gd name="T29" fmla="*/ 0 h 11"/>
                  <a:gd name="T30" fmla="*/ 1 w 10"/>
                  <a:gd name="T31" fmla="*/ 0 h 11"/>
                  <a:gd name="T32" fmla="*/ 1 w 10"/>
                  <a:gd name="T33" fmla="*/ 0 h 1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0"/>
                  <a:gd name="T52" fmla="*/ 0 h 11"/>
                  <a:gd name="T53" fmla="*/ 10 w 10"/>
                  <a:gd name="T54" fmla="*/ 11 h 1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0" h="11">
                    <a:moveTo>
                      <a:pt x="10" y="5"/>
                    </a:moveTo>
                    <a:lnTo>
                      <a:pt x="9" y="3"/>
                    </a:lnTo>
                    <a:lnTo>
                      <a:pt x="8" y="2"/>
                    </a:lnTo>
                    <a:lnTo>
                      <a:pt x="6" y="0"/>
                    </a:lnTo>
                    <a:lnTo>
                      <a:pt x="4" y="0"/>
                    </a:lnTo>
                    <a:lnTo>
                      <a:pt x="2" y="2"/>
                    </a:lnTo>
                    <a:lnTo>
                      <a:pt x="1" y="3"/>
                    </a:lnTo>
                    <a:lnTo>
                      <a:pt x="0" y="5"/>
                    </a:lnTo>
                    <a:lnTo>
                      <a:pt x="0" y="7"/>
                    </a:lnTo>
                    <a:lnTo>
                      <a:pt x="1" y="8"/>
                    </a:lnTo>
                    <a:lnTo>
                      <a:pt x="2" y="11"/>
                    </a:lnTo>
                    <a:lnTo>
                      <a:pt x="3" y="11"/>
                    </a:lnTo>
                    <a:lnTo>
                      <a:pt x="6" y="11"/>
                    </a:lnTo>
                    <a:lnTo>
                      <a:pt x="8" y="11"/>
                    </a:lnTo>
                    <a:lnTo>
                      <a:pt x="9" y="10"/>
                    </a:lnTo>
                    <a:lnTo>
                      <a:pt x="10" y="7"/>
                    </a:lnTo>
                    <a:lnTo>
                      <a:pt x="10" y="5"/>
                    </a:lnTo>
                    <a:close/>
                  </a:path>
                </a:pathLst>
              </a:custGeom>
              <a:solidFill>
                <a:srgbClr val="66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495" name="Freeform 579"/>
              <p:cNvSpPr>
                <a:spLocks/>
              </p:cNvSpPr>
              <p:nvPr/>
            </p:nvSpPr>
            <p:spPr bwMode="auto">
              <a:xfrm>
                <a:off x="-779" y="2536"/>
                <a:ext cx="5" cy="5"/>
              </a:xfrm>
              <a:custGeom>
                <a:avLst/>
                <a:gdLst>
                  <a:gd name="T0" fmla="*/ 0 w 12"/>
                  <a:gd name="T1" fmla="*/ 1 h 10"/>
                  <a:gd name="T2" fmla="*/ 0 w 12"/>
                  <a:gd name="T3" fmla="*/ 1 h 10"/>
                  <a:gd name="T4" fmla="*/ 0 w 12"/>
                  <a:gd name="T5" fmla="*/ 1 h 10"/>
                  <a:gd name="T6" fmla="*/ 0 w 12"/>
                  <a:gd name="T7" fmla="*/ 0 h 10"/>
                  <a:gd name="T8" fmla="*/ 0 w 12"/>
                  <a:gd name="T9" fmla="*/ 0 h 10"/>
                  <a:gd name="T10" fmla="*/ 0 w 12"/>
                  <a:gd name="T11" fmla="*/ 1 h 10"/>
                  <a:gd name="T12" fmla="*/ 0 w 12"/>
                  <a:gd name="T13" fmla="*/ 1 h 10"/>
                  <a:gd name="T14" fmla="*/ 0 w 12"/>
                  <a:gd name="T15" fmla="*/ 1 h 10"/>
                  <a:gd name="T16" fmla="*/ 0 w 12"/>
                  <a:gd name="T17" fmla="*/ 1 h 10"/>
                  <a:gd name="T18" fmla="*/ 0 w 12"/>
                  <a:gd name="T19" fmla="*/ 1 h 10"/>
                  <a:gd name="T20" fmla="*/ 0 w 12"/>
                  <a:gd name="T21" fmla="*/ 1 h 10"/>
                  <a:gd name="T22" fmla="*/ 0 w 12"/>
                  <a:gd name="T23" fmla="*/ 1 h 10"/>
                  <a:gd name="T24" fmla="*/ 0 w 12"/>
                  <a:gd name="T25" fmla="*/ 1 h 10"/>
                  <a:gd name="T26" fmla="*/ 0 w 12"/>
                  <a:gd name="T27" fmla="*/ 1 h 10"/>
                  <a:gd name="T28" fmla="*/ 0 w 12"/>
                  <a:gd name="T29" fmla="*/ 1 h 10"/>
                  <a:gd name="T30" fmla="*/ 0 w 12"/>
                  <a:gd name="T31" fmla="*/ 1 h 10"/>
                  <a:gd name="T32" fmla="*/ 0 w 12"/>
                  <a:gd name="T33" fmla="*/ 1 h 1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2"/>
                  <a:gd name="T52" fmla="*/ 0 h 10"/>
                  <a:gd name="T53" fmla="*/ 12 w 12"/>
                  <a:gd name="T54" fmla="*/ 10 h 1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2" h="10">
                    <a:moveTo>
                      <a:pt x="12" y="5"/>
                    </a:moveTo>
                    <a:lnTo>
                      <a:pt x="11" y="2"/>
                    </a:lnTo>
                    <a:lnTo>
                      <a:pt x="10" y="1"/>
                    </a:lnTo>
                    <a:lnTo>
                      <a:pt x="7" y="0"/>
                    </a:lnTo>
                    <a:lnTo>
                      <a:pt x="5" y="0"/>
                    </a:lnTo>
                    <a:lnTo>
                      <a:pt x="4" y="1"/>
                    </a:lnTo>
                    <a:lnTo>
                      <a:pt x="2" y="2"/>
                    </a:lnTo>
                    <a:lnTo>
                      <a:pt x="0" y="5"/>
                    </a:lnTo>
                    <a:lnTo>
                      <a:pt x="0" y="7"/>
                    </a:lnTo>
                    <a:lnTo>
                      <a:pt x="2" y="8"/>
                    </a:lnTo>
                    <a:lnTo>
                      <a:pt x="3" y="10"/>
                    </a:lnTo>
                    <a:lnTo>
                      <a:pt x="5" y="10"/>
                    </a:lnTo>
                    <a:lnTo>
                      <a:pt x="7" y="10"/>
                    </a:lnTo>
                    <a:lnTo>
                      <a:pt x="8" y="10"/>
                    </a:lnTo>
                    <a:lnTo>
                      <a:pt x="11" y="9"/>
                    </a:lnTo>
                    <a:lnTo>
                      <a:pt x="12" y="7"/>
                    </a:lnTo>
                    <a:lnTo>
                      <a:pt x="12" y="5"/>
                    </a:lnTo>
                    <a:close/>
                  </a:path>
                </a:pathLst>
              </a:custGeom>
              <a:solidFill>
                <a:srgbClr val="66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496" name="Freeform 580"/>
              <p:cNvSpPr>
                <a:spLocks/>
              </p:cNvSpPr>
              <p:nvPr/>
            </p:nvSpPr>
            <p:spPr bwMode="auto">
              <a:xfrm>
                <a:off x="-818" y="2507"/>
                <a:ext cx="5" cy="6"/>
              </a:xfrm>
              <a:custGeom>
                <a:avLst/>
                <a:gdLst>
                  <a:gd name="T0" fmla="*/ 0 w 12"/>
                  <a:gd name="T1" fmla="*/ 1 h 11"/>
                  <a:gd name="T2" fmla="*/ 0 w 12"/>
                  <a:gd name="T3" fmla="*/ 1 h 11"/>
                  <a:gd name="T4" fmla="*/ 0 w 12"/>
                  <a:gd name="T5" fmla="*/ 0 h 11"/>
                  <a:gd name="T6" fmla="*/ 0 w 12"/>
                  <a:gd name="T7" fmla="*/ 1 h 11"/>
                  <a:gd name="T8" fmla="*/ 0 w 12"/>
                  <a:gd name="T9" fmla="*/ 1 h 11"/>
                  <a:gd name="T10" fmla="*/ 0 w 12"/>
                  <a:gd name="T11" fmla="*/ 1 h 11"/>
                  <a:gd name="T12" fmla="*/ 0 w 12"/>
                  <a:gd name="T13" fmla="*/ 1 h 11"/>
                  <a:gd name="T14" fmla="*/ 0 w 12"/>
                  <a:gd name="T15" fmla="*/ 1 h 11"/>
                  <a:gd name="T16" fmla="*/ 0 w 12"/>
                  <a:gd name="T17" fmla="*/ 1 h 11"/>
                  <a:gd name="T18" fmla="*/ 0 w 12"/>
                  <a:gd name="T19" fmla="*/ 1 h 11"/>
                  <a:gd name="T20" fmla="*/ 0 w 12"/>
                  <a:gd name="T21" fmla="*/ 1 h 11"/>
                  <a:gd name="T22" fmla="*/ 0 w 12"/>
                  <a:gd name="T23" fmla="*/ 1 h 11"/>
                  <a:gd name="T24" fmla="*/ 0 w 12"/>
                  <a:gd name="T25" fmla="*/ 1 h 11"/>
                  <a:gd name="T26" fmla="*/ 0 w 12"/>
                  <a:gd name="T27" fmla="*/ 1 h 11"/>
                  <a:gd name="T28" fmla="*/ 0 w 12"/>
                  <a:gd name="T29" fmla="*/ 1 h 11"/>
                  <a:gd name="T30" fmla="*/ 0 w 12"/>
                  <a:gd name="T31" fmla="*/ 1 h 11"/>
                  <a:gd name="T32" fmla="*/ 0 w 12"/>
                  <a:gd name="T33" fmla="*/ 1 h 1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2"/>
                  <a:gd name="T52" fmla="*/ 0 h 11"/>
                  <a:gd name="T53" fmla="*/ 12 w 12"/>
                  <a:gd name="T54" fmla="*/ 11 h 1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2" h="11">
                    <a:moveTo>
                      <a:pt x="9" y="2"/>
                    </a:moveTo>
                    <a:lnTo>
                      <a:pt x="7" y="1"/>
                    </a:lnTo>
                    <a:lnTo>
                      <a:pt x="6" y="0"/>
                    </a:lnTo>
                    <a:lnTo>
                      <a:pt x="4" y="1"/>
                    </a:lnTo>
                    <a:lnTo>
                      <a:pt x="1" y="2"/>
                    </a:lnTo>
                    <a:lnTo>
                      <a:pt x="0" y="4"/>
                    </a:lnTo>
                    <a:lnTo>
                      <a:pt x="0" y="5"/>
                    </a:lnTo>
                    <a:lnTo>
                      <a:pt x="1" y="8"/>
                    </a:lnTo>
                    <a:lnTo>
                      <a:pt x="2" y="10"/>
                    </a:lnTo>
                    <a:lnTo>
                      <a:pt x="5" y="11"/>
                    </a:lnTo>
                    <a:lnTo>
                      <a:pt x="6" y="11"/>
                    </a:lnTo>
                    <a:lnTo>
                      <a:pt x="8" y="10"/>
                    </a:lnTo>
                    <a:lnTo>
                      <a:pt x="9" y="9"/>
                    </a:lnTo>
                    <a:lnTo>
                      <a:pt x="10" y="7"/>
                    </a:lnTo>
                    <a:lnTo>
                      <a:pt x="12" y="5"/>
                    </a:lnTo>
                    <a:lnTo>
                      <a:pt x="10" y="3"/>
                    </a:lnTo>
                    <a:lnTo>
                      <a:pt x="9" y="2"/>
                    </a:lnTo>
                    <a:close/>
                  </a:path>
                </a:pathLst>
              </a:custGeom>
              <a:solidFill>
                <a:srgbClr val="66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497" name="Freeform 581"/>
              <p:cNvSpPr>
                <a:spLocks/>
              </p:cNvSpPr>
              <p:nvPr/>
            </p:nvSpPr>
            <p:spPr bwMode="auto">
              <a:xfrm>
                <a:off x="-801" y="2498"/>
                <a:ext cx="6" cy="5"/>
              </a:xfrm>
              <a:custGeom>
                <a:avLst/>
                <a:gdLst>
                  <a:gd name="T0" fmla="*/ 1 w 11"/>
                  <a:gd name="T1" fmla="*/ 0 h 11"/>
                  <a:gd name="T2" fmla="*/ 1 w 11"/>
                  <a:gd name="T3" fmla="*/ 0 h 11"/>
                  <a:gd name="T4" fmla="*/ 1 w 11"/>
                  <a:gd name="T5" fmla="*/ 0 h 11"/>
                  <a:gd name="T6" fmla="*/ 1 w 11"/>
                  <a:gd name="T7" fmla="*/ 0 h 11"/>
                  <a:gd name="T8" fmla="*/ 1 w 11"/>
                  <a:gd name="T9" fmla="*/ 0 h 11"/>
                  <a:gd name="T10" fmla="*/ 0 w 11"/>
                  <a:gd name="T11" fmla="*/ 0 h 11"/>
                  <a:gd name="T12" fmla="*/ 0 w 11"/>
                  <a:gd name="T13" fmla="*/ 0 h 11"/>
                  <a:gd name="T14" fmla="*/ 1 w 11"/>
                  <a:gd name="T15" fmla="*/ 0 h 11"/>
                  <a:gd name="T16" fmla="*/ 1 w 11"/>
                  <a:gd name="T17" fmla="*/ 0 h 11"/>
                  <a:gd name="T18" fmla="*/ 1 w 11"/>
                  <a:gd name="T19" fmla="*/ 0 h 11"/>
                  <a:gd name="T20" fmla="*/ 1 w 11"/>
                  <a:gd name="T21" fmla="*/ 0 h 11"/>
                  <a:gd name="T22" fmla="*/ 1 w 11"/>
                  <a:gd name="T23" fmla="*/ 0 h 11"/>
                  <a:gd name="T24" fmla="*/ 1 w 11"/>
                  <a:gd name="T25" fmla="*/ 0 h 11"/>
                  <a:gd name="T26" fmla="*/ 1 w 11"/>
                  <a:gd name="T27" fmla="*/ 0 h 11"/>
                  <a:gd name="T28" fmla="*/ 1 w 11"/>
                  <a:gd name="T29" fmla="*/ 0 h 11"/>
                  <a:gd name="T30" fmla="*/ 1 w 11"/>
                  <a:gd name="T31" fmla="*/ 0 h 11"/>
                  <a:gd name="T32" fmla="*/ 1 w 11"/>
                  <a:gd name="T33" fmla="*/ 0 h 1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
                  <a:gd name="T52" fmla="*/ 0 h 11"/>
                  <a:gd name="T53" fmla="*/ 11 w 11"/>
                  <a:gd name="T54" fmla="*/ 11 h 1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 h="11">
                    <a:moveTo>
                      <a:pt x="9" y="1"/>
                    </a:moveTo>
                    <a:lnTo>
                      <a:pt x="7" y="0"/>
                    </a:lnTo>
                    <a:lnTo>
                      <a:pt x="6" y="0"/>
                    </a:lnTo>
                    <a:lnTo>
                      <a:pt x="3" y="1"/>
                    </a:lnTo>
                    <a:lnTo>
                      <a:pt x="1" y="3"/>
                    </a:lnTo>
                    <a:lnTo>
                      <a:pt x="0" y="4"/>
                    </a:lnTo>
                    <a:lnTo>
                      <a:pt x="0" y="6"/>
                    </a:lnTo>
                    <a:lnTo>
                      <a:pt x="1" y="7"/>
                    </a:lnTo>
                    <a:lnTo>
                      <a:pt x="2" y="9"/>
                    </a:lnTo>
                    <a:lnTo>
                      <a:pt x="4" y="11"/>
                    </a:lnTo>
                    <a:lnTo>
                      <a:pt x="6" y="11"/>
                    </a:lnTo>
                    <a:lnTo>
                      <a:pt x="8" y="11"/>
                    </a:lnTo>
                    <a:lnTo>
                      <a:pt x="9" y="9"/>
                    </a:lnTo>
                    <a:lnTo>
                      <a:pt x="10" y="7"/>
                    </a:lnTo>
                    <a:lnTo>
                      <a:pt x="11" y="5"/>
                    </a:lnTo>
                    <a:lnTo>
                      <a:pt x="10" y="4"/>
                    </a:lnTo>
                    <a:lnTo>
                      <a:pt x="9" y="1"/>
                    </a:lnTo>
                    <a:close/>
                  </a:path>
                </a:pathLst>
              </a:custGeom>
              <a:solidFill>
                <a:srgbClr val="66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498" name="Freeform 582"/>
              <p:cNvSpPr>
                <a:spLocks/>
              </p:cNvSpPr>
              <p:nvPr/>
            </p:nvSpPr>
            <p:spPr bwMode="auto">
              <a:xfrm>
                <a:off x="-787" y="2484"/>
                <a:ext cx="5" cy="6"/>
              </a:xfrm>
              <a:custGeom>
                <a:avLst/>
                <a:gdLst>
                  <a:gd name="T0" fmla="*/ 0 w 11"/>
                  <a:gd name="T1" fmla="*/ 1 h 11"/>
                  <a:gd name="T2" fmla="*/ 0 w 11"/>
                  <a:gd name="T3" fmla="*/ 1 h 11"/>
                  <a:gd name="T4" fmla="*/ 0 w 11"/>
                  <a:gd name="T5" fmla="*/ 0 h 11"/>
                  <a:gd name="T6" fmla="*/ 0 w 11"/>
                  <a:gd name="T7" fmla="*/ 1 h 11"/>
                  <a:gd name="T8" fmla="*/ 0 w 11"/>
                  <a:gd name="T9" fmla="*/ 1 h 11"/>
                  <a:gd name="T10" fmla="*/ 0 w 11"/>
                  <a:gd name="T11" fmla="*/ 1 h 11"/>
                  <a:gd name="T12" fmla="*/ 0 w 11"/>
                  <a:gd name="T13" fmla="*/ 1 h 11"/>
                  <a:gd name="T14" fmla="*/ 0 w 11"/>
                  <a:gd name="T15" fmla="*/ 1 h 11"/>
                  <a:gd name="T16" fmla="*/ 0 w 11"/>
                  <a:gd name="T17" fmla="*/ 1 h 11"/>
                  <a:gd name="T18" fmla="*/ 0 w 11"/>
                  <a:gd name="T19" fmla="*/ 1 h 11"/>
                  <a:gd name="T20" fmla="*/ 0 w 11"/>
                  <a:gd name="T21" fmla="*/ 1 h 11"/>
                  <a:gd name="T22" fmla="*/ 0 w 11"/>
                  <a:gd name="T23" fmla="*/ 1 h 11"/>
                  <a:gd name="T24" fmla="*/ 0 w 11"/>
                  <a:gd name="T25" fmla="*/ 1 h 11"/>
                  <a:gd name="T26" fmla="*/ 0 w 11"/>
                  <a:gd name="T27" fmla="*/ 1 h 11"/>
                  <a:gd name="T28" fmla="*/ 0 w 11"/>
                  <a:gd name="T29" fmla="*/ 1 h 11"/>
                  <a:gd name="T30" fmla="*/ 0 w 11"/>
                  <a:gd name="T31" fmla="*/ 1 h 11"/>
                  <a:gd name="T32" fmla="*/ 0 w 11"/>
                  <a:gd name="T33" fmla="*/ 1 h 1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
                  <a:gd name="T52" fmla="*/ 0 h 11"/>
                  <a:gd name="T53" fmla="*/ 11 w 11"/>
                  <a:gd name="T54" fmla="*/ 11 h 1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 h="11">
                    <a:moveTo>
                      <a:pt x="9" y="2"/>
                    </a:moveTo>
                    <a:lnTo>
                      <a:pt x="6" y="1"/>
                    </a:lnTo>
                    <a:lnTo>
                      <a:pt x="5" y="0"/>
                    </a:lnTo>
                    <a:lnTo>
                      <a:pt x="3" y="1"/>
                    </a:lnTo>
                    <a:lnTo>
                      <a:pt x="2" y="2"/>
                    </a:lnTo>
                    <a:lnTo>
                      <a:pt x="0" y="4"/>
                    </a:lnTo>
                    <a:lnTo>
                      <a:pt x="0" y="5"/>
                    </a:lnTo>
                    <a:lnTo>
                      <a:pt x="0" y="8"/>
                    </a:lnTo>
                    <a:lnTo>
                      <a:pt x="2" y="10"/>
                    </a:lnTo>
                    <a:lnTo>
                      <a:pt x="4" y="11"/>
                    </a:lnTo>
                    <a:lnTo>
                      <a:pt x="6" y="11"/>
                    </a:lnTo>
                    <a:lnTo>
                      <a:pt x="7" y="10"/>
                    </a:lnTo>
                    <a:lnTo>
                      <a:pt x="10" y="9"/>
                    </a:lnTo>
                    <a:lnTo>
                      <a:pt x="11" y="6"/>
                    </a:lnTo>
                    <a:lnTo>
                      <a:pt x="11" y="5"/>
                    </a:lnTo>
                    <a:lnTo>
                      <a:pt x="10" y="3"/>
                    </a:lnTo>
                    <a:lnTo>
                      <a:pt x="9" y="2"/>
                    </a:lnTo>
                    <a:close/>
                  </a:path>
                </a:pathLst>
              </a:custGeom>
              <a:solidFill>
                <a:srgbClr val="66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499" name="Freeform 583"/>
              <p:cNvSpPr>
                <a:spLocks/>
              </p:cNvSpPr>
              <p:nvPr/>
            </p:nvSpPr>
            <p:spPr bwMode="auto">
              <a:xfrm>
                <a:off x="-776" y="2469"/>
                <a:ext cx="5" cy="6"/>
              </a:xfrm>
              <a:custGeom>
                <a:avLst/>
                <a:gdLst>
                  <a:gd name="T0" fmla="*/ 0 w 11"/>
                  <a:gd name="T1" fmla="*/ 1 h 12"/>
                  <a:gd name="T2" fmla="*/ 0 w 11"/>
                  <a:gd name="T3" fmla="*/ 1 h 12"/>
                  <a:gd name="T4" fmla="*/ 0 w 11"/>
                  <a:gd name="T5" fmla="*/ 0 h 12"/>
                  <a:gd name="T6" fmla="*/ 0 w 11"/>
                  <a:gd name="T7" fmla="*/ 1 h 12"/>
                  <a:gd name="T8" fmla="*/ 0 w 11"/>
                  <a:gd name="T9" fmla="*/ 1 h 12"/>
                  <a:gd name="T10" fmla="*/ 0 w 11"/>
                  <a:gd name="T11" fmla="*/ 1 h 12"/>
                  <a:gd name="T12" fmla="*/ 0 w 11"/>
                  <a:gd name="T13" fmla="*/ 1 h 12"/>
                  <a:gd name="T14" fmla="*/ 0 w 11"/>
                  <a:gd name="T15" fmla="*/ 1 h 12"/>
                  <a:gd name="T16" fmla="*/ 0 w 11"/>
                  <a:gd name="T17" fmla="*/ 1 h 12"/>
                  <a:gd name="T18" fmla="*/ 0 w 11"/>
                  <a:gd name="T19" fmla="*/ 1 h 12"/>
                  <a:gd name="T20" fmla="*/ 0 w 11"/>
                  <a:gd name="T21" fmla="*/ 1 h 12"/>
                  <a:gd name="T22" fmla="*/ 0 w 11"/>
                  <a:gd name="T23" fmla="*/ 1 h 12"/>
                  <a:gd name="T24" fmla="*/ 0 w 11"/>
                  <a:gd name="T25" fmla="*/ 1 h 12"/>
                  <a:gd name="T26" fmla="*/ 0 w 11"/>
                  <a:gd name="T27" fmla="*/ 1 h 12"/>
                  <a:gd name="T28" fmla="*/ 0 w 11"/>
                  <a:gd name="T29" fmla="*/ 1 h 12"/>
                  <a:gd name="T30" fmla="*/ 0 w 11"/>
                  <a:gd name="T31" fmla="*/ 1 h 12"/>
                  <a:gd name="T32" fmla="*/ 0 w 11"/>
                  <a:gd name="T33" fmla="*/ 1 h 1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
                  <a:gd name="T52" fmla="*/ 0 h 12"/>
                  <a:gd name="T53" fmla="*/ 11 w 11"/>
                  <a:gd name="T54" fmla="*/ 12 h 1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 h="12">
                    <a:moveTo>
                      <a:pt x="8" y="3"/>
                    </a:moveTo>
                    <a:lnTo>
                      <a:pt x="6" y="2"/>
                    </a:lnTo>
                    <a:lnTo>
                      <a:pt x="5" y="0"/>
                    </a:lnTo>
                    <a:lnTo>
                      <a:pt x="2" y="2"/>
                    </a:lnTo>
                    <a:lnTo>
                      <a:pt x="1" y="3"/>
                    </a:lnTo>
                    <a:lnTo>
                      <a:pt x="0" y="5"/>
                    </a:lnTo>
                    <a:lnTo>
                      <a:pt x="0" y="6"/>
                    </a:lnTo>
                    <a:lnTo>
                      <a:pt x="0" y="9"/>
                    </a:lnTo>
                    <a:lnTo>
                      <a:pt x="1" y="11"/>
                    </a:lnTo>
                    <a:lnTo>
                      <a:pt x="4" y="12"/>
                    </a:lnTo>
                    <a:lnTo>
                      <a:pt x="6" y="12"/>
                    </a:lnTo>
                    <a:lnTo>
                      <a:pt x="7" y="12"/>
                    </a:lnTo>
                    <a:lnTo>
                      <a:pt x="9" y="11"/>
                    </a:lnTo>
                    <a:lnTo>
                      <a:pt x="11" y="9"/>
                    </a:lnTo>
                    <a:lnTo>
                      <a:pt x="11" y="6"/>
                    </a:lnTo>
                    <a:lnTo>
                      <a:pt x="9" y="5"/>
                    </a:lnTo>
                    <a:lnTo>
                      <a:pt x="8" y="3"/>
                    </a:lnTo>
                    <a:close/>
                  </a:path>
                </a:pathLst>
              </a:custGeom>
              <a:solidFill>
                <a:srgbClr val="66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500" name="Freeform 584"/>
              <p:cNvSpPr>
                <a:spLocks/>
              </p:cNvSpPr>
              <p:nvPr/>
            </p:nvSpPr>
            <p:spPr bwMode="auto">
              <a:xfrm>
                <a:off x="-768" y="2451"/>
                <a:ext cx="5" cy="6"/>
              </a:xfrm>
              <a:custGeom>
                <a:avLst/>
                <a:gdLst>
                  <a:gd name="T0" fmla="*/ 0 w 11"/>
                  <a:gd name="T1" fmla="*/ 1 h 10"/>
                  <a:gd name="T2" fmla="*/ 0 w 11"/>
                  <a:gd name="T3" fmla="*/ 0 h 10"/>
                  <a:gd name="T4" fmla="*/ 0 w 11"/>
                  <a:gd name="T5" fmla="*/ 0 h 10"/>
                  <a:gd name="T6" fmla="*/ 0 w 11"/>
                  <a:gd name="T7" fmla="*/ 1 h 10"/>
                  <a:gd name="T8" fmla="*/ 0 w 11"/>
                  <a:gd name="T9" fmla="*/ 1 h 10"/>
                  <a:gd name="T10" fmla="*/ 0 w 11"/>
                  <a:gd name="T11" fmla="*/ 1 h 10"/>
                  <a:gd name="T12" fmla="*/ 0 w 11"/>
                  <a:gd name="T13" fmla="*/ 1 h 10"/>
                  <a:gd name="T14" fmla="*/ 0 w 11"/>
                  <a:gd name="T15" fmla="*/ 1 h 10"/>
                  <a:gd name="T16" fmla="*/ 0 w 11"/>
                  <a:gd name="T17" fmla="*/ 1 h 10"/>
                  <a:gd name="T18" fmla="*/ 0 w 11"/>
                  <a:gd name="T19" fmla="*/ 1 h 10"/>
                  <a:gd name="T20" fmla="*/ 0 w 11"/>
                  <a:gd name="T21" fmla="*/ 1 h 10"/>
                  <a:gd name="T22" fmla="*/ 0 w 11"/>
                  <a:gd name="T23" fmla="*/ 1 h 10"/>
                  <a:gd name="T24" fmla="*/ 0 w 11"/>
                  <a:gd name="T25" fmla="*/ 1 h 10"/>
                  <a:gd name="T26" fmla="*/ 0 w 11"/>
                  <a:gd name="T27" fmla="*/ 1 h 10"/>
                  <a:gd name="T28" fmla="*/ 0 w 11"/>
                  <a:gd name="T29" fmla="*/ 1 h 10"/>
                  <a:gd name="T30" fmla="*/ 0 w 11"/>
                  <a:gd name="T31" fmla="*/ 1 h 10"/>
                  <a:gd name="T32" fmla="*/ 0 w 11"/>
                  <a:gd name="T33" fmla="*/ 1 h 1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
                  <a:gd name="T52" fmla="*/ 0 h 10"/>
                  <a:gd name="T53" fmla="*/ 11 w 11"/>
                  <a:gd name="T54" fmla="*/ 10 h 1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 h="10">
                    <a:moveTo>
                      <a:pt x="9" y="1"/>
                    </a:moveTo>
                    <a:lnTo>
                      <a:pt x="6" y="0"/>
                    </a:lnTo>
                    <a:lnTo>
                      <a:pt x="5" y="0"/>
                    </a:lnTo>
                    <a:lnTo>
                      <a:pt x="3" y="1"/>
                    </a:lnTo>
                    <a:lnTo>
                      <a:pt x="2" y="2"/>
                    </a:lnTo>
                    <a:lnTo>
                      <a:pt x="0" y="5"/>
                    </a:lnTo>
                    <a:lnTo>
                      <a:pt x="0" y="6"/>
                    </a:lnTo>
                    <a:lnTo>
                      <a:pt x="0" y="8"/>
                    </a:lnTo>
                    <a:lnTo>
                      <a:pt x="2" y="9"/>
                    </a:lnTo>
                    <a:lnTo>
                      <a:pt x="4" y="10"/>
                    </a:lnTo>
                    <a:lnTo>
                      <a:pt x="6" y="10"/>
                    </a:lnTo>
                    <a:lnTo>
                      <a:pt x="7" y="10"/>
                    </a:lnTo>
                    <a:lnTo>
                      <a:pt x="10" y="9"/>
                    </a:lnTo>
                    <a:lnTo>
                      <a:pt x="11" y="7"/>
                    </a:lnTo>
                    <a:lnTo>
                      <a:pt x="11" y="5"/>
                    </a:lnTo>
                    <a:lnTo>
                      <a:pt x="10" y="3"/>
                    </a:lnTo>
                    <a:lnTo>
                      <a:pt x="9" y="1"/>
                    </a:lnTo>
                    <a:close/>
                  </a:path>
                </a:pathLst>
              </a:custGeom>
              <a:solidFill>
                <a:srgbClr val="66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grpSp>
      </p:grpSp>
      <p:grpSp>
        <p:nvGrpSpPr>
          <p:cNvPr id="57366" name="Group 585"/>
          <p:cNvGrpSpPr>
            <a:grpSpLocks/>
          </p:cNvGrpSpPr>
          <p:nvPr/>
        </p:nvGrpSpPr>
        <p:grpSpPr bwMode="auto">
          <a:xfrm rot="19918246" flipH="1">
            <a:off x="5181600" y="2895600"/>
            <a:ext cx="901700" cy="787400"/>
            <a:chOff x="1081" y="1165"/>
            <a:chExt cx="2266" cy="1979"/>
          </a:xfrm>
        </p:grpSpPr>
        <p:grpSp>
          <p:nvGrpSpPr>
            <p:cNvPr id="57367" name="Group 586"/>
            <p:cNvGrpSpPr>
              <a:grpSpLocks/>
            </p:cNvGrpSpPr>
            <p:nvPr/>
          </p:nvGrpSpPr>
          <p:grpSpPr bwMode="auto">
            <a:xfrm>
              <a:off x="1081" y="1166"/>
              <a:ext cx="1168" cy="859"/>
              <a:chOff x="1081" y="1166"/>
              <a:chExt cx="1168" cy="859"/>
            </a:xfrm>
          </p:grpSpPr>
          <p:sp>
            <p:nvSpPr>
              <p:cNvPr id="57407" name="Freeform 587"/>
              <p:cNvSpPr>
                <a:spLocks/>
              </p:cNvSpPr>
              <p:nvPr/>
            </p:nvSpPr>
            <p:spPr bwMode="auto">
              <a:xfrm>
                <a:off x="1081" y="1166"/>
                <a:ext cx="1168" cy="859"/>
              </a:xfrm>
              <a:custGeom>
                <a:avLst/>
                <a:gdLst>
                  <a:gd name="T0" fmla="*/ 1106 w 1168"/>
                  <a:gd name="T1" fmla="*/ 110 h 859"/>
                  <a:gd name="T2" fmla="*/ 1035 w 1168"/>
                  <a:gd name="T3" fmla="*/ 75 h 859"/>
                  <a:gd name="T4" fmla="*/ 972 w 1168"/>
                  <a:gd name="T5" fmla="*/ 49 h 859"/>
                  <a:gd name="T6" fmla="*/ 893 w 1168"/>
                  <a:gd name="T7" fmla="*/ 26 h 859"/>
                  <a:gd name="T8" fmla="*/ 799 w 1168"/>
                  <a:gd name="T9" fmla="*/ 8 h 859"/>
                  <a:gd name="T10" fmla="*/ 729 w 1168"/>
                  <a:gd name="T11" fmla="*/ 0 h 859"/>
                  <a:gd name="T12" fmla="*/ 649 w 1168"/>
                  <a:gd name="T13" fmla="*/ 1 h 859"/>
                  <a:gd name="T14" fmla="*/ 559 w 1168"/>
                  <a:gd name="T15" fmla="*/ 6 h 859"/>
                  <a:gd name="T16" fmla="*/ 463 w 1168"/>
                  <a:gd name="T17" fmla="*/ 19 h 859"/>
                  <a:gd name="T18" fmla="*/ 362 w 1168"/>
                  <a:gd name="T19" fmla="*/ 46 h 859"/>
                  <a:gd name="T20" fmla="*/ 247 w 1168"/>
                  <a:gd name="T21" fmla="*/ 93 h 859"/>
                  <a:gd name="T22" fmla="*/ 149 w 1168"/>
                  <a:gd name="T23" fmla="*/ 155 h 859"/>
                  <a:gd name="T24" fmla="*/ 75 w 1168"/>
                  <a:gd name="T25" fmla="*/ 228 h 859"/>
                  <a:gd name="T26" fmla="*/ 30 w 1168"/>
                  <a:gd name="T27" fmla="*/ 298 h 859"/>
                  <a:gd name="T28" fmla="*/ 12 w 1168"/>
                  <a:gd name="T29" fmla="*/ 347 h 859"/>
                  <a:gd name="T30" fmla="*/ 0 w 1168"/>
                  <a:gd name="T31" fmla="*/ 412 h 859"/>
                  <a:gd name="T32" fmla="*/ 2 w 1168"/>
                  <a:gd name="T33" fmla="*/ 462 h 859"/>
                  <a:gd name="T34" fmla="*/ 6 w 1168"/>
                  <a:gd name="T35" fmla="*/ 518 h 859"/>
                  <a:gd name="T36" fmla="*/ 16 w 1168"/>
                  <a:gd name="T37" fmla="*/ 560 h 859"/>
                  <a:gd name="T38" fmla="*/ 31 w 1168"/>
                  <a:gd name="T39" fmla="*/ 602 h 859"/>
                  <a:gd name="T40" fmla="*/ 77 w 1168"/>
                  <a:gd name="T41" fmla="*/ 675 h 859"/>
                  <a:gd name="T42" fmla="*/ 175 w 1168"/>
                  <a:gd name="T43" fmla="*/ 775 h 859"/>
                  <a:gd name="T44" fmla="*/ 467 w 1168"/>
                  <a:gd name="T45" fmla="*/ 763 h 859"/>
                  <a:gd name="T46" fmla="*/ 247 w 1168"/>
                  <a:gd name="T47" fmla="*/ 597 h 859"/>
                  <a:gd name="T48" fmla="*/ 223 w 1168"/>
                  <a:gd name="T49" fmla="*/ 565 h 859"/>
                  <a:gd name="T50" fmla="*/ 202 w 1168"/>
                  <a:gd name="T51" fmla="*/ 521 h 859"/>
                  <a:gd name="T52" fmla="*/ 192 w 1168"/>
                  <a:gd name="T53" fmla="*/ 472 h 859"/>
                  <a:gd name="T54" fmla="*/ 197 w 1168"/>
                  <a:gd name="T55" fmla="*/ 412 h 859"/>
                  <a:gd name="T56" fmla="*/ 210 w 1168"/>
                  <a:gd name="T57" fmla="*/ 366 h 859"/>
                  <a:gd name="T58" fmla="*/ 240 w 1168"/>
                  <a:gd name="T59" fmla="*/ 315 h 859"/>
                  <a:gd name="T60" fmla="*/ 303 w 1168"/>
                  <a:gd name="T61" fmla="*/ 258 h 859"/>
                  <a:gd name="T62" fmla="*/ 391 w 1168"/>
                  <a:gd name="T63" fmla="*/ 218 h 859"/>
                  <a:gd name="T64" fmla="*/ 467 w 1168"/>
                  <a:gd name="T65" fmla="*/ 194 h 859"/>
                  <a:gd name="T66" fmla="*/ 519 w 1168"/>
                  <a:gd name="T67" fmla="*/ 182 h 859"/>
                  <a:gd name="T68" fmla="*/ 584 w 1168"/>
                  <a:gd name="T69" fmla="*/ 174 h 859"/>
                  <a:gd name="T70" fmla="*/ 639 w 1168"/>
                  <a:gd name="T71" fmla="*/ 168 h 859"/>
                  <a:gd name="T72" fmla="*/ 690 w 1168"/>
                  <a:gd name="T73" fmla="*/ 170 h 859"/>
                  <a:gd name="T74" fmla="*/ 794 w 1168"/>
                  <a:gd name="T75" fmla="*/ 180 h 859"/>
                  <a:gd name="T76" fmla="*/ 857 w 1168"/>
                  <a:gd name="T77" fmla="*/ 195 h 859"/>
                  <a:gd name="T78" fmla="*/ 916 w 1168"/>
                  <a:gd name="T79" fmla="*/ 214 h 859"/>
                  <a:gd name="T80" fmla="*/ 957 w 1168"/>
                  <a:gd name="T81" fmla="*/ 231 h 859"/>
                  <a:gd name="T82" fmla="*/ 1168 w 1168"/>
                  <a:gd name="T83" fmla="*/ 156 h 85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168"/>
                  <a:gd name="T127" fmla="*/ 0 h 859"/>
                  <a:gd name="T128" fmla="*/ 1168 w 1168"/>
                  <a:gd name="T129" fmla="*/ 859 h 859"/>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168" h="859">
                    <a:moveTo>
                      <a:pt x="1168" y="156"/>
                    </a:moveTo>
                    <a:lnTo>
                      <a:pt x="1106" y="110"/>
                    </a:lnTo>
                    <a:lnTo>
                      <a:pt x="1063" y="87"/>
                    </a:lnTo>
                    <a:lnTo>
                      <a:pt x="1035" y="75"/>
                    </a:lnTo>
                    <a:lnTo>
                      <a:pt x="1002" y="62"/>
                    </a:lnTo>
                    <a:lnTo>
                      <a:pt x="972" y="49"/>
                    </a:lnTo>
                    <a:lnTo>
                      <a:pt x="934" y="36"/>
                    </a:lnTo>
                    <a:lnTo>
                      <a:pt x="893" y="26"/>
                    </a:lnTo>
                    <a:lnTo>
                      <a:pt x="845" y="16"/>
                    </a:lnTo>
                    <a:lnTo>
                      <a:pt x="799" y="8"/>
                    </a:lnTo>
                    <a:lnTo>
                      <a:pt x="768" y="3"/>
                    </a:lnTo>
                    <a:lnTo>
                      <a:pt x="729" y="0"/>
                    </a:lnTo>
                    <a:lnTo>
                      <a:pt x="696" y="1"/>
                    </a:lnTo>
                    <a:lnTo>
                      <a:pt x="649" y="1"/>
                    </a:lnTo>
                    <a:lnTo>
                      <a:pt x="599" y="3"/>
                    </a:lnTo>
                    <a:lnTo>
                      <a:pt x="559" y="6"/>
                    </a:lnTo>
                    <a:lnTo>
                      <a:pt x="515" y="11"/>
                    </a:lnTo>
                    <a:lnTo>
                      <a:pt x="463" y="19"/>
                    </a:lnTo>
                    <a:lnTo>
                      <a:pt x="413" y="32"/>
                    </a:lnTo>
                    <a:lnTo>
                      <a:pt x="362" y="46"/>
                    </a:lnTo>
                    <a:lnTo>
                      <a:pt x="303" y="68"/>
                    </a:lnTo>
                    <a:lnTo>
                      <a:pt x="247" y="93"/>
                    </a:lnTo>
                    <a:lnTo>
                      <a:pt x="193" y="122"/>
                    </a:lnTo>
                    <a:lnTo>
                      <a:pt x="149" y="155"/>
                    </a:lnTo>
                    <a:lnTo>
                      <a:pt x="107" y="194"/>
                    </a:lnTo>
                    <a:lnTo>
                      <a:pt x="75" y="228"/>
                    </a:lnTo>
                    <a:lnTo>
                      <a:pt x="50" y="261"/>
                    </a:lnTo>
                    <a:lnTo>
                      <a:pt x="30" y="298"/>
                    </a:lnTo>
                    <a:lnTo>
                      <a:pt x="19" y="323"/>
                    </a:lnTo>
                    <a:lnTo>
                      <a:pt x="12" y="347"/>
                    </a:lnTo>
                    <a:lnTo>
                      <a:pt x="4" y="382"/>
                    </a:lnTo>
                    <a:lnTo>
                      <a:pt x="0" y="412"/>
                    </a:lnTo>
                    <a:lnTo>
                      <a:pt x="0" y="440"/>
                    </a:lnTo>
                    <a:lnTo>
                      <a:pt x="2" y="462"/>
                    </a:lnTo>
                    <a:lnTo>
                      <a:pt x="4" y="489"/>
                    </a:lnTo>
                    <a:lnTo>
                      <a:pt x="6" y="518"/>
                    </a:lnTo>
                    <a:lnTo>
                      <a:pt x="13" y="543"/>
                    </a:lnTo>
                    <a:lnTo>
                      <a:pt x="16" y="560"/>
                    </a:lnTo>
                    <a:lnTo>
                      <a:pt x="21" y="577"/>
                    </a:lnTo>
                    <a:lnTo>
                      <a:pt x="31" y="602"/>
                    </a:lnTo>
                    <a:lnTo>
                      <a:pt x="47" y="630"/>
                    </a:lnTo>
                    <a:lnTo>
                      <a:pt x="77" y="675"/>
                    </a:lnTo>
                    <a:lnTo>
                      <a:pt x="102" y="706"/>
                    </a:lnTo>
                    <a:lnTo>
                      <a:pt x="175" y="775"/>
                    </a:lnTo>
                    <a:lnTo>
                      <a:pt x="277" y="859"/>
                    </a:lnTo>
                    <a:lnTo>
                      <a:pt x="467" y="763"/>
                    </a:lnTo>
                    <a:lnTo>
                      <a:pt x="262" y="615"/>
                    </a:lnTo>
                    <a:lnTo>
                      <a:pt x="247" y="597"/>
                    </a:lnTo>
                    <a:lnTo>
                      <a:pt x="237" y="584"/>
                    </a:lnTo>
                    <a:lnTo>
                      <a:pt x="223" y="565"/>
                    </a:lnTo>
                    <a:lnTo>
                      <a:pt x="211" y="545"/>
                    </a:lnTo>
                    <a:lnTo>
                      <a:pt x="202" y="521"/>
                    </a:lnTo>
                    <a:lnTo>
                      <a:pt x="197" y="499"/>
                    </a:lnTo>
                    <a:lnTo>
                      <a:pt x="192" y="472"/>
                    </a:lnTo>
                    <a:lnTo>
                      <a:pt x="192" y="448"/>
                    </a:lnTo>
                    <a:lnTo>
                      <a:pt x="197" y="412"/>
                    </a:lnTo>
                    <a:lnTo>
                      <a:pt x="202" y="385"/>
                    </a:lnTo>
                    <a:lnTo>
                      <a:pt x="210" y="366"/>
                    </a:lnTo>
                    <a:lnTo>
                      <a:pt x="222" y="341"/>
                    </a:lnTo>
                    <a:lnTo>
                      <a:pt x="240" y="315"/>
                    </a:lnTo>
                    <a:lnTo>
                      <a:pt x="267" y="285"/>
                    </a:lnTo>
                    <a:lnTo>
                      <a:pt x="303" y="258"/>
                    </a:lnTo>
                    <a:lnTo>
                      <a:pt x="354" y="232"/>
                    </a:lnTo>
                    <a:lnTo>
                      <a:pt x="391" y="218"/>
                    </a:lnTo>
                    <a:lnTo>
                      <a:pt x="431" y="203"/>
                    </a:lnTo>
                    <a:lnTo>
                      <a:pt x="467" y="194"/>
                    </a:lnTo>
                    <a:lnTo>
                      <a:pt x="490" y="190"/>
                    </a:lnTo>
                    <a:lnTo>
                      <a:pt x="519" y="182"/>
                    </a:lnTo>
                    <a:lnTo>
                      <a:pt x="544" y="177"/>
                    </a:lnTo>
                    <a:lnTo>
                      <a:pt x="584" y="174"/>
                    </a:lnTo>
                    <a:lnTo>
                      <a:pt x="609" y="173"/>
                    </a:lnTo>
                    <a:lnTo>
                      <a:pt x="639" y="168"/>
                    </a:lnTo>
                    <a:lnTo>
                      <a:pt x="669" y="170"/>
                    </a:lnTo>
                    <a:lnTo>
                      <a:pt x="690" y="170"/>
                    </a:lnTo>
                    <a:lnTo>
                      <a:pt x="742" y="174"/>
                    </a:lnTo>
                    <a:lnTo>
                      <a:pt x="794" y="180"/>
                    </a:lnTo>
                    <a:lnTo>
                      <a:pt x="832" y="187"/>
                    </a:lnTo>
                    <a:lnTo>
                      <a:pt x="857" y="195"/>
                    </a:lnTo>
                    <a:lnTo>
                      <a:pt x="887" y="204"/>
                    </a:lnTo>
                    <a:lnTo>
                      <a:pt x="916" y="214"/>
                    </a:lnTo>
                    <a:lnTo>
                      <a:pt x="936" y="222"/>
                    </a:lnTo>
                    <a:lnTo>
                      <a:pt x="957" y="231"/>
                    </a:lnTo>
                    <a:lnTo>
                      <a:pt x="989" y="244"/>
                    </a:lnTo>
                    <a:lnTo>
                      <a:pt x="1168" y="156"/>
                    </a:lnTo>
                    <a:close/>
                  </a:path>
                </a:pathLst>
              </a:custGeom>
              <a:solidFill>
                <a:srgbClr val="6060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408" name="Freeform 588"/>
              <p:cNvSpPr>
                <a:spLocks/>
              </p:cNvSpPr>
              <p:nvPr/>
            </p:nvSpPr>
            <p:spPr bwMode="auto">
              <a:xfrm>
                <a:off x="1253" y="1287"/>
                <a:ext cx="984" cy="374"/>
              </a:xfrm>
              <a:custGeom>
                <a:avLst/>
                <a:gdLst>
                  <a:gd name="T0" fmla="*/ 984 w 984"/>
                  <a:gd name="T1" fmla="*/ 40 h 374"/>
                  <a:gd name="T2" fmla="*/ 796 w 984"/>
                  <a:gd name="T3" fmla="*/ 135 h 374"/>
                  <a:gd name="T4" fmla="*/ 753 w 984"/>
                  <a:gd name="T5" fmla="*/ 113 h 374"/>
                  <a:gd name="T6" fmla="*/ 696 w 984"/>
                  <a:gd name="T7" fmla="*/ 92 h 374"/>
                  <a:gd name="T8" fmla="*/ 637 w 984"/>
                  <a:gd name="T9" fmla="*/ 77 h 374"/>
                  <a:gd name="T10" fmla="*/ 565 w 984"/>
                  <a:gd name="T11" fmla="*/ 67 h 374"/>
                  <a:gd name="T12" fmla="*/ 489 w 984"/>
                  <a:gd name="T13" fmla="*/ 64 h 374"/>
                  <a:gd name="T14" fmla="*/ 395 w 984"/>
                  <a:gd name="T15" fmla="*/ 67 h 374"/>
                  <a:gd name="T16" fmla="*/ 333 w 984"/>
                  <a:gd name="T17" fmla="*/ 77 h 374"/>
                  <a:gd name="T18" fmla="*/ 253 w 984"/>
                  <a:gd name="T19" fmla="*/ 95 h 374"/>
                  <a:gd name="T20" fmla="*/ 188 w 984"/>
                  <a:gd name="T21" fmla="*/ 120 h 374"/>
                  <a:gd name="T22" fmla="*/ 140 w 984"/>
                  <a:gd name="T23" fmla="*/ 144 h 374"/>
                  <a:gd name="T24" fmla="*/ 102 w 984"/>
                  <a:gd name="T25" fmla="*/ 169 h 374"/>
                  <a:gd name="T26" fmla="*/ 70 w 984"/>
                  <a:gd name="T27" fmla="*/ 202 h 374"/>
                  <a:gd name="T28" fmla="*/ 43 w 984"/>
                  <a:gd name="T29" fmla="*/ 242 h 374"/>
                  <a:gd name="T30" fmla="*/ 27 w 984"/>
                  <a:gd name="T31" fmla="*/ 288 h 374"/>
                  <a:gd name="T32" fmla="*/ 19 w 984"/>
                  <a:gd name="T33" fmla="*/ 331 h 374"/>
                  <a:gd name="T34" fmla="*/ 16 w 984"/>
                  <a:gd name="T35" fmla="*/ 374 h 374"/>
                  <a:gd name="T36" fmla="*/ 3 w 984"/>
                  <a:gd name="T37" fmla="*/ 328 h 374"/>
                  <a:gd name="T38" fmla="*/ 0 w 984"/>
                  <a:gd name="T39" fmla="*/ 291 h 374"/>
                  <a:gd name="T40" fmla="*/ 8 w 984"/>
                  <a:gd name="T41" fmla="*/ 242 h 374"/>
                  <a:gd name="T42" fmla="*/ 24 w 984"/>
                  <a:gd name="T43" fmla="*/ 202 h 374"/>
                  <a:gd name="T44" fmla="*/ 54 w 984"/>
                  <a:gd name="T45" fmla="*/ 156 h 374"/>
                  <a:gd name="T46" fmla="*/ 89 w 984"/>
                  <a:gd name="T47" fmla="*/ 116 h 374"/>
                  <a:gd name="T48" fmla="*/ 129 w 984"/>
                  <a:gd name="T49" fmla="*/ 86 h 374"/>
                  <a:gd name="T50" fmla="*/ 167 w 984"/>
                  <a:gd name="T51" fmla="*/ 64 h 374"/>
                  <a:gd name="T52" fmla="*/ 215 w 984"/>
                  <a:gd name="T53" fmla="*/ 46 h 374"/>
                  <a:gd name="T54" fmla="*/ 269 w 984"/>
                  <a:gd name="T55" fmla="*/ 28 h 374"/>
                  <a:gd name="T56" fmla="*/ 320 w 984"/>
                  <a:gd name="T57" fmla="*/ 18 h 374"/>
                  <a:gd name="T58" fmla="*/ 379 w 984"/>
                  <a:gd name="T59" fmla="*/ 6 h 374"/>
                  <a:gd name="T60" fmla="*/ 419 w 984"/>
                  <a:gd name="T61" fmla="*/ 3 h 374"/>
                  <a:gd name="T62" fmla="*/ 470 w 984"/>
                  <a:gd name="T63" fmla="*/ 0 h 374"/>
                  <a:gd name="T64" fmla="*/ 530 w 984"/>
                  <a:gd name="T65" fmla="*/ 0 h 374"/>
                  <a:gd name="T66" fmla="*/ 589 w 984"/>
                  <a:gd name="T67" fmla="*/ 3 h 374"/>
                  <a:gd name="T68" fmla="*/ 664 w 984"/>
                  <a:gd name="T69" fmla="*/ 15 h 374"/>
                  <a:gd name="T70" fmla="*/ 723 w 984"/>
                  <a:gd name="T71" fmla="*/ 28 h 374"/>
                  <a:gd name="T72" fmla="*/ 777 w 984"/>
                  <a:gd name="T73" fmla="*/ 43 h 374"/>
                  <a:gd name="T74" fmla="*/ 820 w 984"/>
                  <a:gd name="T75" fmla="*/ 58 h 374"/>
                  <a:gd name="T76" fmla="*/ 828 w 984"/>
                  <a:gd name="T77" fmla="*/ 61 h 374"/>
                  <a:gd name="T78" fmla="*/ 847 w 984"/>
                  <a:gd name="T79" fmla="*/ 40 h 374"/>
                  <a:gd name="T80" fmla="*/ 874 w 984"/>
                  <a:gd name="T81" fmla="*/ 25 h 374"/>
                  <a:gd name="T82" fmla="*/ 901 w 984"/>
                  <a:gd name="T83" fmla="*/ 12 h 374"/>
                  <a:gd name="T84" fmla="*/ 944 w 984"/>
                  <a:gd name="T85" fmla="*/ 12 h 374"/>
                  <a:gd name="T86" fmla="*/ 984 w 984"/>
                  <a:gd name="T87" fmla="*/ 40 h 37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984"/>
                  <a:gd name="T133" fmla="*/ 0 h 374"/>
                  <a:gd name="T134" fmla="*/ 984 w 984"/>
                  <a:gd name="T135" fmla="*/ 374 h 37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984" h="374">
                    <a:moveTo>
                      <a:pt x="984" y="40"/>
                    </a:moveTo>
                    <a:lnTo>
                      <a:pt x="796" y="135"/>
                    </a:lnTo>
                    <a:lnTo>
                      <a:pt x="753" y="113"/>
                    </a:lnTo>
                    <a:lnTo>
                      <a:pt x="696" y="92"/>
                    </a:lnTo>
                    <a:lnTo>
                      <a:pt x="637" y="77"/>
                    </a:lnTo>
                    <a:lnTo>
                      <a:pt x="565" y="67"/>
                    </a:lnTo>
                    <a:lnTo>
                      <a:pt x="489" y="64"/>
                    </a:lnTo>
                    <a:lnTo>
                      <a:pt x="395" y="67"/>
                    </a:lnTo>
                    <a:lnTo>
                      <a:pt x="333" y="77"/>
                    </a:lnTo>
                    <a:lnTo>
                      <a:pt x="253" y="95"/>
                    </a:lnTo>
                    <a:lnTo>
                      <a:pt x="188" y="120"/>
                    </a:lnTo>
                    <a:lnTo>
                      <a:pt x="140" y="144"/>
                    </a:lnTo>
                    <a:lnTo>
                      <a:pt x="102" y="169"/>
                    </a:lnTo>
                    <a:lnTo>
                      <a:pt x="70" y="202"/>
                    </a:lnTo>
                    <a:lnTo>
                      <a:pt x="43" y="242"/>
                    </a:lnTo>
                    <a:lnTo>
                      <a:pt x="27" y="288"/>
                    </a:lnTo>
                    <a:lnTo>
                      <a:pt x="19" y="331"/>
                    </a:lnTo>
                    <a:lnTo>
                      <a:pt x="16" y="374"/>
                    </a:lnTo>
                    <a:lnTo>
                      <a:pt x="3" y="328"/>
                    </a:lnTo>
                    <a:lnTo>
                      <a:pt x="0" y="291"/>
                    </a:lnTo>
                    <a:lnTo>
                      <a:pt x="8" y="242"/>
                    </a:lnTo>
                    <a:lnTo>
                      <a:pt x="24" y="202"/>
                    </a:lnTo>
                    <a:lnTo>
                      <a:pt x="54" y="156"/>
                    </a:lnTo>
                    <a:lnTo>
                      <a:pt x="89" y="116"/>
                    </a:lnTo>
                    <a:lnTo>
                      <a:pt x="129" y="86"/>
                    </a:lnTo>
                    <a:lnTo>
                      <a:pt x="167" y="64"/>
                    </a:lnTo>
                    <a:lnTo>
                      <a:pt x="215" y="46"/>
                    </a:lnTo>
                    <a:lnTo>
                      <a:pt x="269" y="28"/>
                    </a:lnTo>
                    <a:lnTo>
                      <a:pt x="320" y="18"/>
                    </a:lnTo>
                    <a:lnTo>
                      <a:pt x="379" y="6"/>
                    </a:lnTo>
                    <a:lnTo>
                      <a:pt x="419" y="3"/>
                    </a:lnTo>
                    <a:lnTo>
                      <a:pt x="470" y="0"/>
                    </a:lnTo>
                    <a:lnTo>
                      <a:pt x="530" y="0"/>
                    </a:lnTo>
                    <a:lnTo>
                      <a:pt x="589" y="3"/>
                    </a:lnTo>
                    <a:lnTo>
                      <a:pt x="664" y="15"/>
                    </a:lnTo>
                    <a:lnTo>
                      <a:pt x="723" y="28"/>
                    </a:lnTo>
                    <a:lnTo>
                      <a:pt x="777" y="43"/>
                    </a:lnTo>
                    <a:lnTo>
                      <a:pt x="820" y="58"/>
                    </a:lnTo>
                    <a:lnTo>
                      <a:pt x="828" y="61"/>
                    </a:lnTo>
                    <a:lnTo>
                      <a:pt x="847" y="40"/>
                    </a:lnTo>
                    <a:lnTo>
                      <a:pt x="874" y="25"/>
                    </a:lnTo>
                    <a:lnTo>
                      <a:pt x="901" y="12"/>
                    </a:lnTo>
                    <a:lnTo>
                      <a:pt x="944" y="12"/>
                    </a:lnTo>
                    <a:lnTo>
                      <a:pt x="984" y="40"/>
                    </a:ln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409" name="Arc 589"/>
              <p:cNvSpPr>
                <a:spLocks/>
              </p:cNvSpPr>
              <p:nvPr/>
            </p:nvSpPr>
            <p:spPr bwMode="auto">
              <a:xfrm>
                <a:off x="1128" y="1462"/>
                <a:ext cx="52" cy="172"/>
              </a:xfrm>
              <a:custGeom>
                <a:avLst/>
                <a:gdLst>
                  <a:gd name="T0" fmla="*/ 0 w 21394"/>
                  <a:gd name="T1" fmla="*/ 0 h 20371"/>
                  <a:gd name="T2" fmla="*/ 0 w 21394"/>
                  <a:gd name="T3" fmla="*/ 0 h 20371"/>
                  <a:gd name="T4" fmla="*/ 0 w 21394"/>
                  <a:gd name="T5" fmla="*/ 0 h 20371"/>
                  <a:gd name="T6" fmla="*/ 0 60000 65536"/>
                  <a:gd name="T7" fmla="*/ 0 60000 65536"/>
                  <a:gd name="T8" fmla="*/ 0 60000 65536"/>
                  <a:gd name="T9" fmla="*/ 0 w 21394"/>
                  <a:gd name="T10" fmla="*/ 0 h 20371"/>
                  <a:gd name="T11" fmla="*/ 21394 w 21394"/>
                  <a:gd name="T12" fmla="*/ 20371 h 20371"/>
                </a:gdLst>
                <a:ahLst/>
                <a:cxnLst>
                  <a:cxn ang="T6">
                    <a:pos x="T0" y="T1"/>
                  </a:cxn>
                  <a:cxn ang="T7">
                    <a:pos x="T2" y="T3"/>
                  </a:cxn>
                  <a:cxn ang="T8">
                    <a:pos x="T4" y="T5"/>
                  </a:cxn>
                </a:cxnLst>
                <a:rect l="T9" t="T10" r="T11" b="T12"/>
                <a:pathLst>
                  <a:path w="21394" h="20371" fill="none" extrusionOk="0">
                    <a:moveTo>
                      <a:pt x="-1" y="17395"/>
                    </a:moveTo>
                    <a:cubicBezTo>
                      <a:pt x="1112" y="9396"/>
                      <a:pt x="6594" y="2685"/>
                      <a:pt x="14211" y="-1"/>
                    </a:cubicBezTo>
                  </a:path>
                  <a:path w="21394" h="20371" stroke="0" extrusionOk="0">
                    <a:moveTo>
                      <a:pt x="-1" y="17395"/>
                    </a:moveTo>
                    <a:cubicBezTo>
                      <a:pt x="1112" y="9396"/>
                      <a:pt x="6594" y="2685"/>
                      <a:pt x="14211" y="-1"/>
                    </a:cubicBezTo>
                    <a:lnTo>
                      <a:pt x="21394" y="20371"/>
                    </a:lnTo>
                    <a:lnTo>
                      <a:pt x="-1" y="17395"/>
                    </a:lnTo>
                    <a:close/>
                  </a:path>
                </a:pathLst>
              </a:custGeom>
              <a:noFill/>
              <a:ln w="12700">
                <a:solidFill>
                  <a:srgbClr val="E0E0E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grpSp>
        <p:grpSp>
          <p:nvGrpSpPr>
            <p:cNvPr id="57368" name="Group 590"/>
            <p:cNvGrpSpPr>
              <a:grpSpLocks/>
            </p:cNvGrpSpPr>
            <p:nvPr/>
          </p:nvGrpSpPr>
          <p:grpSpPr bwMode="auto">
            <a:xfrm>
              <a:off x="1259" y="1165"/>
              <a:ext cx="2088" cy="1979"/>
              <a:chOff x="1259" y="1165"/>
              <a:chExt cx="2088" cy="1979"/>
            </a:xfrm>
          </p:grpSpPr>
          <p:grpSp>
            <p:nvGrpSpPr>
              <p:cNvPr id="57369" name="Group 591"/>
              <p:cNvGrpSpPr>
                <a:grpSpLocks/>
              </p:cNvGrpSpPr>
              <p:nvPr/>
            </p:nvGrpSpPr>
            <p:grpSpPr bwMode="auto">
              <a:xfrm>
                <a:off x="1259" y="1165"/>
                <a:ext cx="2088" cy="1979"/>
                <a:chOff x="1259" y="1165"/>
                <a:chExt cx="2088" cy="1979"/>
              </a:xfrm>
            </p:grpSpPr>
            <p:grpSp>
              <p:nvGrpSpPr>
                <p:cNvPr id="57375" name="Group 592"/>
                <p:cNvGrpSpPr>
                  <a:grpSpLocks/>
                </p:cNvGrpSpPr>
                <p:nvPr/>
              </p:nvGrpSpPr>
              <p:grpSpPr bwMode="auto">
                <a:xfrm>
                  <a:off x="1259" y="1165"/>
                  <a:ext cx="1241" cy="1321"/>
                  <a:chOff x="1259" y="1165"/>
                  <a:chExt cx="1241" cy="1321"/>
                </a:xfrm>
              </p:grpSpPr>
              <p:sp>
                <p:nvSpPr>
                  <p:cNvPr id="57404" name="Freeform 593"/>
                  <p:cNvSpPr>
                    <a:spLocks/>
                  </p:cNvSpPr>
                  <p:nvPr/>
                </p:nvSpPr>
                <p:spPr bwMode="auto">
                  <a:xfrm>
                    <a:off x="1354" y="1238"/>
                    <a:ext cx="1146" cy="1248"/>
                  </a:xfrm>
                  <a:custGeom>
                    <a:avLst/>
                    <a:gdLst>
                      <a:gd name="T0" fmla="*/ 0 w 1146"/>
                      <a:gd name="T1" fmla="*/ 1248 h 1248"/>
                      <a:gd name="T2" fmla="*/ 0 w 1146"/>
                      <a:gd name="T3" fmla="*/ 569 h 1248"/>
                      <a:gd name="T4" fmla="*/ 1146 w 1146"/>
                      <a:gd name="T5" fmla="*/ 0 h 1248"/>
                      <a:gd name="T6" fmla="*/ 1144 w 1146"/>
                      <a:gd name="T7" fmla="*/ 640 h 1248"/>
                      <a:gd name="T8" fmla="*/ 0 w 1146"/>
                      <a:gd name="T9" fmla="*/ 1248 h 1248"/>
                      <a:gd name="T10" fmla="*/ 0 60000 65536"/>
                      <a:gd name="T11" fmla="*/ 0 60000 65536"/>
                      <a:gd name="T12" fmla="*/ 0 60000 65536"/>
                      <a:gd name="T13" fmla="*/ 0 60000 65536"/>
                      <a:gd name="T14" fmla="*/ 0 60000 65536"/>
                      <a:gd name="T15" fmla="*/ 0 w 1146"/>
                      <a:gd name="T16" fmla="*/ 0 h 1248"/>
                      <a:gd name="T17" fmla="*/ 1146 w 1146"/>
                      <a:gd name="T18" fmla="*/ 1248 h 1248"/>
                    </a:gdLst>
                    <a:ahLst/>
                    <a:cxnLst>
                      <a:cxn ang="T10">
                        <a:pos x="T0" y="T1"/>
                      </a:cxn>
                      <a:cxn ang="T11">
                        <a:pos x="T2" y="T3"/>
                      </a:cxn>
                      <a:cxn ang="T12">
                        <a:pos x="T4" y="T5"/>
                      </a:cxn>
                      <a:cxn ang="T13">
                        <a:pos x="T6" y="T7"/>
                      </a:cxn>
                      <a:cxn ang="T14">
                        <a:pos x="T8" y="T9"/>
                      </a:cxn>
                    </a:cxnLst>
                    <a:rect l="T15" t="T16" r="T17" b="T18"/>
                    <a:pathLst>
                      <a:path w="1146" h="1248">
                        <a:moveTo>
                          <a:pt x="0" y="1248"/>
                        </a:moveTo>
                        <a:lnTo>
                          <a:pt x="0" y="569"/>
                        </a:lnTo>
                        <a:lnTo>
                          <a:pt x="1146" y="0"/>
                        </a:lnTo>
                        <a:lnTo>
                          <a:pt x="1144" y="640"/>
                        </a:lnTo>
                        <a:lnTo>
                          <a:pt x="0" y="1248"/>
                        </a:lnTo>
                        <a:close/>
                      </a:path>
                    </a:pathLst>
                  </a:custGeom>
                  <a:solidFill>
                    <a:srgbClr val="404040"/>
                  </a:solidFill>
                  <a:ln w="12700">
                    <a:solidFill>
                      <a:srgbClr val="C0C0C0"/>
                    </a:solidFill>
                    <a:prstDash val="solid"/>
                    <a:round/>
                    <a:headEnd/>
                    <a:tailEnd/>
                  </a:ln>
                </p:spPr>
                <p:txBody>
                  <a:bodyPr/>
                  <a:lstStyle/>
                  <a:p>
                    <a:endParaRPr lang="en-US" dirty="0"/>
                  </a:p>
                </p:txBody>
              </p:sp>
              <p:sp>
                <p:nvSpPr>
                  <p:cNvPr id="57405" name="Freeform 594"/>
                  <p:cNvSpPr>
                    <a:spLocks/>
                  </p:cNvSpPr>
                  <p:nvPr/>
                </p:nvSpPr>
                <p:spPr bwMode="auto">
                  <a:xfrm>
                    <a:off x="1259" y="1736"/>
                    <a:ext cx="95" cy="750"/>
                  </a:xfrm>
                  <a:custGeom>
                    <a:avLst/>
                    <a:gdLst>
                      <a:gd name="T0" fmla="*/ 0 w 95"/>
                      <a:gd name="T1" fmla="*/ 0 h 750"/>
                      <a:gd name="T2" fmla="*/ 95 w 95"/>
                      <a:gd name="T3" fmla="*/ 71 h 750"/>
                      <a:gd name="T4" fmla="*/ 95 w 95"/>
                      <a:gd name="T5" fmla="*/ 750 h 750"/>
                      <a:gd name="T6" fmla="*/ 0 w 95"/>
                      <a:gd name="T7" fmla="*/ 679 h 750"/>
                      <a:gd name="T8" fmla="*/ 0 w 95"/>
                      <a:gd name="T9" fmla="*/ 0 h 750"/>
                      <a:gd name="T10" fmla="*/ 0 60000 65536"/>
                      <a:gd name="T11" fmla="*/ 0 60000 65536"/>
                      <a:gd name="T12" fmla="*/ 0 60000 65536"/>
                      <a:gd name="T13" fmla="*/ 0 60000 65536"/>
                      <a:gd name="T14" fmla="*/ 0 60000 65536"/>
                      <a:gd name="T15" fmla="*/ 0 w 95"/>
                      <a:gd name="T16" fmla="*/ 0 h 750"/>
                      <a:gd name="T17" fmla="*/ 95 w 95"/>
                      <a:gd name="T18" fmla="*/ 750 h 750"/>
                    </a:gdLst>
                    <a:ahLst/>
                    <a:cxnLst>
                      <a:cxn ang="T10">
                        <a:pos x="T0" y="T1"/>
                      </a:cxn>
                      <a:cxn ang="T11">
                        <a:pos x="T2" y="T3"/>
                      </a:cxn>
                      <a:cxn ang="T12">
                        <a:pos x="T4" y="T5"/>
                      </a:cxn>
                      <a:cxn ang="T13">
                        <a:pos x="T6" y="T7"/>
                      </a:cxn>
                      <a:cxn ang="T14">
                        <a:pos x="T8" y="T9"/>
                      </a:cxn>
                    </a:cxnLst>
                    <a:rect l="T15" t="T16" r="T17" b="T18"/>
                    <a:pathLst>
                      <a:path w="95" h="750">
                        <a:moveTo>
                          <a:pt x="0" y="0"/>
                        </a:moveTo>
                        <a:lnTo>
                          <a:pt x="95" y="71"/>
                        </a:lnTo>
                        <a:lnTo>
                          <a:pt x="95" y="750"/>
                        </a:lnTo>
                        <a:lnTo>
                          <a:pt x="0" y="679"/>
                        </a:lnTo>
                        <a:lnTo>
                          <a:pt x="0" y="0"/>
                        </a:lnTo>
                        <a:close/>
                      </a:path>
                    </a:pathLst>
                  </a:custGeom>
                  <a:solidFill>
                    <a:srgbClr val="606060"/>
                  </a:solidFill>
                  <a:ln w="12700">
                    <a:solidFill>
                      <a:srgbClr val="C0C0C0"/>
                    </a:solidFill>
                    <a:prstDash val="solid"/>
                    <a:round/>
                    <a:headEnd/>
                    <a:tailEnd/>
                  </a:ln>
                </p:spPr>
                <p:txBody>
                  <a:bodyPr/>
                  <a:lstStyle/>
                  <a:p>
                    <a:endParaRPr lang="en-US" dirty="0"/>
                  </a:p>
                </p:txBody>
              </p:sp>
              <p:sp>
                <p:nvSpPr>
                  <p:cNvPr id="57406" name="Freeform 595"/>
                  <p:cNvSpPr>
                    <a:spLocks/>
                  </p:cNvSpPr>
                  <p:nvPr/>
                </p:nvSpPr>
                <p:spPr bwMode="auto">
                  <a:xfrm>
                    <a:off x="1259" y="1165"/>
                    <a:ext cx="1241" cy="642"/>
                  </a:xfrm>
                  <a:custGeom>
                    <a:avLst/>
                    <a:gdLst>
                      <a:gd name="T0" fmla="*/ 0 w 1241"/>
                      <a:gd name="T1" fmla="*/ 571 h 642"/>
                      <a:gd name="T2" fmla="*/ 96 w 1241"/>
                      <a:gd name="T3" fmla="*/ 642 h 642"/>
                      <a:gd name="T4" fmla="*/ 1241 w 1241"/>
                      <a:gd name="T5" fmla="*/ 73 h 642"/>
                      <a:gd name="T6" fmla="*/ 1149 w 1241"/>
                      <a:gd name="T7" fmla="*/ 0 h 642"/>
                      <a:gd name="T8" fmla="*/ 0 w 1241"/>
                      <a:gd name="T9" fmla="*/ 571 h 642"/>
                      <a:gd name="T10" fmla="*/ 0 60000 65536"/>
                      <a:gd name="T11" fmla="*/ 0 60000 65536"/>
                      <a:gd name="T12" fmla="*/ 0 60000 65536"/>
                      <a:gd name="T13" fmla="*/ 0 60000 65536"/>
                      <a:gd name="T14" fmla="*/ 0 60000 65536"/>
                      <a:gd name="T15" fmla="*/ 0 w 1241"/>
                      <a:gd name="T16" fmla="*/ 0 h 642"/>
                      <a:gd name="T17" fmla="*/ 1241 w 1241"/>
                      <a:gd name="T18" fmla="*/ 642 h 642"/>
                    </a:gdLst>
                    <a:ahLst/>
                    <a:cxnLst>
                      <a:cxn ang="T10">
                        <a:pos x="T0" y="T1"/>
                      </a:cxn>
                      <a:cxn ang="T11">
                        <a:pos x="T2" y="T3"/>
                      </a:cxn>
                      <a:cxn ang="T12">
                        <a:pos x="T4" y="T5"/>
                      </a:cxn>
                      <a:cxn ang="T13">
                        <a:pos x="T6" y="T7"/>
                      </a:cxn>
                      <a:cxn ang="T14">
                        <a:pos x="T8" y="T9"/>
                      </a:cxn>
                    </a:cxnLst>
                    <a:rect l="T15" t="T16" r="T17" b="T18"/>
                    <a:pathLst>
                      <a:path w="1241" h="642">
                        <a:moveTo>
                          <a:pt x="0" y="571"/>
                        </a:moveTo>
                        <a:lnTo>
                          <a:pt x="96" y="642"/>
                        </a:lnTo>
                        <a:lnTo>
                          <a:pt x="1241" y="73"/>
                        </a:lnTo>
                        <a:lnTo>
                          <a:pt x="1149" y="0"/>
                        </a:lnTo>
                        <a:lnTo>
                          <a:pt x="0" y="571"/>
                        </a:lnTo>
                        <a:close/>
                      </a:path>
                    </a:pathLst>
                  </a:custGeom>
                  <a:solidFill>
                    <a:srgbClr val="A0A0A0"/>
                  </a:solidFill>
                  <a:ln w="12700">
                    <a:solidFill>
                      <a:srgbClr val="C0C0C0"/>
                    </a:solidFill>
                    <a:prstDash val="solid"/>
                    <a:round/>
                    <a:headEnd/>
                    <a:tailEnd/>
                  </a:ln>
                </p:spPr>
                <p:txBody>
                  <a:bodyPr/>
                  <a:lstStyle/>
                  <a:p>
                    <a:endParaRPr lang="en-US" dirty="0"/>
                  </a:p>
                </p:txBody>
              </p:sp>
            </p:grpSp>
            <p:grpSp>
              <p:nvGrpSpPr>
                <p:cNvPr id="57376" name="Group 596"/>
                <p:cNvGrpSpPr>
                  <a:grpSpLocks/>
                </p:cNvGrpSpPr>
                <p:nvPr/>
              </p:nvGrpSpPr>
              <p:grpSpPr bwMode="auto">
                <a:xfrm>
                  <a:off x="1380" y="1254"/>
                  <a:ext cx="1240" cy="1322"/>
                  <a:chOff x="1380" y="1254"/>
                  <a:chExt cx="1240" cy="1322"/>
                </a:xfrm>
              </p:grpSpPr>
              <p:sp>
                <p:nvSpPr>
                  <p:cNvPr id="57401" name="Freeform 597"/>
                  <p:cNvSpPr>
                    <a:spLocks/>
                  </p:cNvSpPr>
                  <p:nvPr/>
                </p:nvSpPr>
                <p:spPr bwMode="auto">
                  <a:xfrm>
                    <a:off x="1476" y="1329"/>
                    <a:ext cx="1144" cy="1247"/>
                  </a:xfrm>
                  <a:custGeom>
                    <a:avLst/>
                    <a:gdLst>
                      <a:gd name="T0" fmla="*/ 0 w 1144"/>
                      <a:gd name="T1" fmla="*/ 1247 h 1247"/>
                      <a:gd name="T2" fmla="*/ 0 w 1144"/>
                      <a:gd name="T3" fmla="*/ 567 h 1247"/>
                      <a:gd name="T4" fmla="*/ 1142 w 1144"/>
                      <a:gd name="T5" fmla="*/ 0 h 1247"/>
                      <a:gd name="T6" fmla="*/ 1144 w 1144"/>
                      <a:gd name="T7" fmla="*/ 637 h 1247"/>
                      <a:gd name="T8" fmla="*/ 0 w 1144"/>
                      <a:gd name="T9" fmla="*/ 1247 h 1247"/>
                      <a:gd name="T10" fmla="*/ 0 60000 65536"/>
                      <a:gd name="T11" fmla="*/ 0 60000 65536"/>
                      <a:gd name="T12" fmla="*/ 0 60000 65536"/>
                      <a:gd name="T13" fmla="*/ 0 60000 65536"/>
                      <a:gd name="T14" fmla="*/ 0 60000 65536"/>
                      <a:gd name="T15" fmla="*/ 0 w 1144"/>
                      <a:gd name="T16" fmla="*/ 0 h 1247"/>
                      <a:gd name="T17" fmla="*/ 1144 w 1144"/>
                      <a:gd name="T18" fmla="*/ 1247 h 1247"/>
                    </a:gdLst>
                    <a:ahLst/>
                    <a:cxnLst>
                      <a:cxn ang="T10">
                        <a:pos x="T0" y="T1"/>
                      </a:cxn>
                      <a:cxn ang="T11">
                        <a:pos x="T2" y="T3"/>
                      </a:cxn>
                      <a:cxn ang="T12">
                        <a:pos x="T4" y="T5"/>
                      </a:cxn>
                      <a:cxn ang="T13">
                        <a:pos x="T6" y="T7"/>
                      </a:cxn>
                      <a:cxn ang="T14">
                        <a:pos x="T8" y="T9"/>
                      </a:cxn>
                    </a:cxnLst>
                    <a:rect l="T15" t="T16" r="T17" b="T18"/>
                    <a:pathLst>
                      <a:path w="1144" h="1247">
                        <a:moveTo>
                          <a:pt x="0" y="1247"/>
                        </a:moveTo>
                        <a:lnTo>
                          <a:pt x="0" y="567"/>
                        </a:lnTo>
                        <a:lnTo>
                          <a:pt x="1142" y="0"/>
                        </a:lnTo>
                        <a:lnTo>
                          <a:pt x="1144" y="637"/>
                        </a:lnTo>
                        <a:lnTo>
                          <a:pt x="0" y="1247"/>
                        </a:lnTo>
                        <a:close/>
                      </a:path>
                    </a:pathLst>
                  </a:custGeom>
                  <a:solidFill>
                    <a:srgbClr val="404040"/>
                  </a:solidFill>
                  <a:ln w="12700">
                    <a:solidFill>
                      <a:srgbClr val="C0C0C0"/>
                    </a:solidFill>
                    <a:prstDash val="solid"/>
                    <a:round/>
                    <a:headEnd/>
                    <a:tailEnd/>
                  </a:ln>
                </p:spPr>
                <p:txBody>
                  <a:bodyPr/>
                  <a:lstStyle/>
                  <a:p>
                    <a:endParaRPr lang="en-US" dirty="0"/>
                  </a:p>
                </p:txBody>
              </p:sp>
              <p:sp>
                <p:nvSpPr>
                  <p:cNvPr id="57402" name="Freeform 598"/>
                  <p:cNvSpPr>
                    <a:spLocks/>
                  </p:cNvSpPr>
                  <p:nvPr/>
                </p:nvSpPr>
                <p:spPr bwMode="auto">
                  <a:xfrm>
                    <a:off x="1380" y="1826"/>
                    <a:ext cx="96" cy="750"/>
                  </a:xfrm>
                  <a:custGeom>
                    <a:avLst/>
                    <a:gdLst>
                      <a:gd name="T0" fmla="*/ 1 w 96"/>
                      <a:gd name="T1" fmla="*/ 0 h 750"/>
                      <a:gd name="T2" fmla="*/ 96 w 96"/>
                      <a:gd name="T3" fmla="*/ 70 h 750"/>
                      <a:gd name="T4" fmla="*/ 96 w 96"/>
                      <a:gd name="T5" fmla="*/ 750 h 750"/>
                      <a:gd name="T6" fmla="*/ 0 w 96"/>
                      <a:gd name="T7" fmla="*/ 678 h 750"/>
                      <a:gd name="T8" fmla="*/ 1 w 96"/>
                      <a:gd name="T9" fmla="*/ 0 h 750"/>
                      <a:gd name="T10" fmla="*/ 0 60000 65536"/>
                      <a:gd name="T11" fmla="*/ 0 60000 65536"/>
                      <a:gd name="T12" fmla="*/ 0 60000 65536"/>
                      <a:gd name="T13" fmla="*/ 0 60000 65536"/>
                      <a:gd name="T14" fmla="*/ 0 60000 65536"/>
                      <a:gd name="T15" fmla="*/ 0 w 96"/>
                      <a:gd name="T16" fmla="*/ 0 h 750"/>
                      <a:gd name="T17" fmla="*/ 96 w 96"/>
                      <a:gd name="T18" fmla="*/ 750 h 750"/>
                    </a:gdLst>
                    <a:ahLst/>
                    <a:cxnLst>
                      <a:cxn ang="T10">
                        <a:pos x="T0" y="T1"/>
                      </a:cxn>
                      <a:cxn ang="T11">
                        <a:pos x="T2" y="T3"/>
                      </a:cxn>
                      <a:cxn ang="T12">
                        <a:pos x="T4" y="T5"/>
                      </a:cxn>
                      <a:cxn ang="T13">
                        <a:pos x="T6" y="T7"/>
                      </a:cxn>
                      <a:cxn ang="T14">
                        <a:pos x="T8" y="T9"/>
                      </a:cxn>
                    </a:cxnLst>
                    <a:rect l="T15" t="T16" r="T17" b="T18"/>
                    <a:pathLst>
                      <a:path w="96" h="750">
                        <a:moveTo>
                          <a:pt x="1" y="0"/>
                        </a:moveTo>
                        <a:lnTo>
                          <a:pt x="96" y="70"/>
                        </a:lnTo>
                        <a:lnTo>
                          <a:pt x="96" y="750"/>
                        </a:lnTo>
                        <a:lnTo>
                          <a:pt x="0" y="678"/>
                        </a:lnTo>
                        <a:lnTo>
                          <a:pt x="1" y="0"/>
                        </a:lnTo>
                        <a:close/>
                      </a:path>
                    </a:pathLst>
                  </a:custGeom>
                  <a:solidFill>
                    <a:srgbClr val="606060"/>
                  </a:solidFill>
                  <a:ln w="12700">
                    <a:solidFill>
                      <a:srgbClr val="C0C0C0"/>
                    </a:solidFill>
                    <a:prstDash val="solid"/>
                    <a:round/>
                    <a:headEnd/>
                    <a:tailEnd/>
                  </a:ln>
                </p:spPr>
                <p:txBody>
                  <a:bodyPr/>
                  <a:lstStyle/>
                  <a:p>
                    <a:endParaRPr lang="en-US" dirty="0"/>
                  </a:p>
                </p:txBody>
              </p:sp>
              <p:sp>
                <p:nvSpPr>
                  <p:cNvPr id="57403" name="Freeform 599"/>
                  <p:cNvSpPr>
                    <a:spLocks/>
                  </p:cNvSpPr>
                  <p:nvPr/>
                </p:nvSpPr>
                <p:spPr bwMode="auto">
                  <a:xfrm>
                    <a:off x="1380" y="1254"/>
                    <a:ext cx="1239" cy="642"/>
                  </a:xfrm>
                  <a:custGeom>
                    <a:avLst/>
                    <a:gdLst>
                      <a:gd name="T0" fmla="*/ 0 w 1239"/>
                      <a:gd name="T1" fmla="*/ 571 h 642"/>
                      <a:gd name="T2" fmla="*/ 97 w 1239"/>
                      <a:gd name="T3" fmla="*/ 642 h 642"/>
                      <a:gd name="T4" fmla="*/ 1239 w 1239"/>
                      <a:gd name="T5" fmla="*/ 75 h 642"/>
                      <a:gd name="T6" fmla="*/ 1143 w 1239"/>
                      <a:gd name="T7" fmla="*/ 0 h 642"/>
                      <a:gd name="T8" fmla="*/ 0 w 1239"/>
                      <a:gd name="T9" fmla="*/ 571 h 642"/>
                      <a:gd name="T10" fmla="*/ 0 60000 65536"/>
                      <a:gd name="T11" fmla="*/ 0 60000 65536"/>
                      <a:gd name="T12" fmla="*/ 0 60000 65536"/>
                      <a:gd name="T13" fmla="*/ 0 60000 65536"/>
                      <a:gd name="T14" fmla="*/ 0 60000 65536"/>
                      <a:gd name="T15" fmla="*/ 0 w 1239"/>
                      <a:gd name="T16" fmla="*/ 0 h 642"/>
                      <a:gd name="T17" fmla="*/ 1239 w 1239"/>
                      <a:gd name="T18" fmla="*/ 642 h 642"/>
                    </a:gdLst>
                    <a:ahLst/>
                    <a:cxnLst>
                      <a:cxn ang="T10">
                        <a:pos x="T0" y="T1"/>
                      </a:cxn>
                      <a:cxn ang="T11">
                        <a:pos x="T2" y="T3"/>
                      </a:cxn>
                      <a:cxn ang="T12">
                        <a:pos x="T4" y="T5"/>
                      </a:cxn>
                      <a:cxn ang="T13">
                        <a:pos x="T6" y="T7"/>
                      </a:cxn>
                      <a:cxn ang="T14">
                        <a:pos x="T8" y="T9"/>
                      </a:cxn>
                    </a:cxnLst>
                    <a:rect l="T15" t="T16" r="T17" b="T18"/>
                    <a:pathLst>
                      <a:path w="1239" h="642">
                        <a:moveTo>
                          <a:pt x="0" y="571"/>
                        </a:moveTo>
                        <a:lnTo>
                          <a:pt x="97" y="642"/>
                        </a:lnTo>
                        <a:lnTo>
                          <a:pt x="1239" y="75"/>
                        </a:lnTo>
                        <a:lnTo>
                          <a:pt x="1143" y="0"/>
                        </a:lnTo>
                        <a:lnTo>
                          <a:pt x="0" y="571"/>
                        </a:lnTo>
                        <a:close/>
                      </a:path>
                    </a:pathLst>
                  </a:custGeom>
                  <a:solidFill>
                    <a:srgbClr val="A0A0A0"/>
                  </a:solidFill>
                  <a:ln w="12700">
                    <a:solidFill>
                      <a:srgbClr val="C0C0C0"/>
                    </a:solidFill>
                    <a:prstDash val="solid"/>
                    <a:round/>
                    <a:headEnd/>
                    <a:tailEnd/>
                  </a:ln>
                </p:spPr>
                <p:txBody>
                  <a:bodyPr/>
                  <a:lstStyle/>
                  <a:p>
                    <a:endParaRPr lang="en-US" dirty="0"/>
                  </a:p>
                </p:txBody>
              </p:sp>
            </p:grpSp>
            <p:grpSp>
              <p:nvGrpSpPr>
                <p:cNvPr id="57377" name="Group 600"/>
                <p:cNvGrpSpPr>
                  <a:grpSpLocks/>
                </p:cNvGrpSpPr>
                <p:nvPr/>
              </p:nvGrpSpPr>
              <p:grpSpPr bwMode="auto">
                <a:xfrm>
                  <a:off x="1497" y="1346"/>
                  <a:ext cx="1242" cy="1322"/>
                  <a:chOff x="1497" y="1346"/>
                  <a:chExt cx="1242" cy="1322"/>
                </a:xfrm>
              </p:grpSpPr>
              <p:sp>
                <p:nvSpPr>
                  <p:cNvPr id="57398" name="Freeform 601"/>
                  <p:cNvSpPr>
                    <a:spLocks/>
                  </p:cNvSpPr>
                  <p:nvPr/>
                </p:nvSpPr>
                <p:spPr bwMode="auto">
                  <a:xfrm>
                    <a:off x="1592" y="1420"/>
                    <a:ext cx="1147" cy="1248"/>
                  </a:xfrm>
                  <a:custGeom>
                    <a:avLst/>
                    <a:gdLst>
                      <a:gd name="T0" fmla="*/ 0 w 1147"/>
                      <a:gd name="T1" fmla="*/ 1248 h 1248"/>
                      <a:gd name="T2" fmla="*/ 0 w 1147"/>
                      <a:gd name="T3" fmla="*/ 569 h 1248"/>
                      <a:gd name="T4" fmla="*/ 1147 w 1147"/>
                      <a:gd name="T5" fmla="*/ 0 h 1248"/>
                      <a:gd name="T6" fmla="*/ 1145 w 1147"/>
                      <a:gd name="T7" fmla="*/ 640 h 1248"/>
                      <a:gd name="T8" fmla="*/ 0 w 1147"/>
                      <a:gd name="T9" fmla="*/ 1248 h 1248"/>
                      <a:gd name="T10" fmla="*/ 0 60000 65536"/>
                      <a:gd name="T11" fmla="*/ 0 60000 65536"/>
                      <a:gd name="T12" fmla="*/ 0 60000 65536"/>
                      <a:gd name="T13" fmla="*/ 0 60000 65536"/>
                      <a:gd name="T14" fmla="*/ 0 60000 65536"/>
                      <a:gd name="T15" fmla="*/ 0 w 1147"/>
                      <a:gd name="T16" fmla="*/ 0 h 1248"/>
                      <a:gd name="T17" fmla="*/ 1147 w 1147"/>
                      <a:gd name="T18" fmla="*/ 1248 h 1248"/>
                    </a:gdLst>
                    <a:ahLst/>
                    <a:cxnLst>
                      <a:cxn ang="T10">
                        <a:pos x="T0" y="T1"/>
                      </a:cxn>
                      <a:cxn ang="T11">
                        <a:pos x="T2" y="T3"/>
                      </a:cxn>
                      <a:cxn ang="T12">
                        <a:pos x="T4" y="T5"/>
                      </a:cxn>
                      <a:cxn ang="T13">
                        <a:pos x="T6" y="T7"/>
                      </a:cxn>
                      <a:cxn ang="T14">
                        <a:pos x="T8" y="T9"/>
                      </a:cxn>
                    </a:cxnLst>
                    <a:rect l="T15" t="T16" r="T17" b="T18"/>
                    <a:pathLst>
                      <a:path w="1147" h="1248">
                        <a:moveTo>
                          <a:pt x="0" y="1248"/>
                        </a:moveTo>
                        <a:lnTo>
                          <a:pt x="0" y="569"/>
                        </a:lnTo>
                        <a:lnTo>
                          <a:pt x="1147" y="0"/>
                        </a:lnTo>
                        <a:lnTo>
                          <a:pt x="1145" y="640"/>
                        </a:lnTo>
                        <a:lnTo>
                          <a:pt x="0" y="1248"/>
                        </a:lnTo>
                        <a:close/>
                      </a:path>
                    </a:pathLst>
                  </a:custGeom>
                  <a:solidFill>
                    <a:srgbClr val="404040"/>
                  </a:solidFill>
                  <a:ln w="12700">
                    <a:solidFill>
                      <a:srgbClr val="C0C0C0"/>
                    </a:solidFill>
                    <a:prstDash val="solid"/>
                    <a:round/>
                    <a:headEnd/>
                    <a:tailEnd/>
                  </a:ln>
                </p:spPr>
                <p:txBody>
                  <a:bodyPr/>
                  <a:lstStyle/>
                  <a:p>
                    <a:endParaRPr lang="en-US" dirty="0"/>
                  </a:p>
                </p:txBody>
              </p:sp>
              <p:sp>
                <p:nvSpPr>
                  <p:cNvPr id="57399" name="Freeform 602"/>
                  <p:cNvSpPr>
                    <a:spLocks/>
                  </p:cNvSpPr>
                  <p:nvPr/>
                </p:nvSpPr>
                <p:spPr bwMode="auto">
                  <a:xfrm>
                    <a:off x="1497" y="1917"/>
                    <a:ext cx="95" cy="751"/>
                  </a:xfrm>
                  <a:custGeom>
                    <a:avLst/>
                    <a:gdLst>
                      <a:gd name="T0" fmla="*/ 0 w 95"/>
                      <a:gd name="T1" fmla="*/ 0 h 751"/>
                      <a:gd name="T2" fmla="*/ 95 w 95"/>
                      <a:gd name="T3" fmla="*/ 72 h 751"/>
                      <a:gd name="T4" fmla="*/ 95 w 95"/>
                      <a:gd name="T5" fmla="*/ 751 h 751"/>
                      <a:gd name="T6" fmla="*/ 0 w 95"/>
                      <a:gd name="T7" fmla="*/ 679 h 751"/>
                      <a:gd name="T8" fmla="*/ 0 w 95"/>
                      <a:gd name="T9" fmla="*/ 0 h 751"/>
                      <a:gd name="T10" fmla="*/ 0 60000 65536"/>
                      <a:gd name="T11" fmla="*/ 0 60000 65536"/>
                      <a:gd name="T12" fmla="*/ 0 60000 65536"/>
                      <a:gd name="T13" fmla="*/ 0 60000 65536"/>
                      <a:gd name="T14" fmla="*/ 0 60000 65536"/>
                      <a:gd name="T15" fmla="*/ 0 w 95"/>
                      <a:gd name="T16" fmla="*/ 0 h 751"/>
                      <a:gd name="T17" fmla="*/ 95 w 95"/>
                      <a:gd name="T18" fmla="*/ 751 h 751"/>
                    </a:gdLst>
                    <a:ahLst/>
                    <a:cxnLst>
                      <a:cxn ang="T10">
                        <a:pos x="T0" y="T1"/>
                      </a:cxn>
                      <a:cxn ang="T11">
                        <a:pos x="T2" y="T3"/>
                      </a:cxn>
                      <a:cxn ang="T12">
                        <a:pos x="T4" y="T5"/>
                      </a:cxn>
                      <a:cxn ang="T13">
                        <a:pos x="T6" y="T7"/>
                      </a:cxn>
                      <a:cxn ang="T14">
                        <a:pos x="T8" y="T9"/>
                      </a:cxn>
                    </a:cxnLst>
                    <a:rect l="T15" t="T16" r="T17" b="T18"/>
                    <a:pathLst>
                      <a:path w="95" h="751">
                        <a:moveTo>
                          <a:pt x="0" y="0"/>
                        </a:moveTo>
                        <a:lnTo>
                          <a:pt x="95" y="72"/>
                        </a:lnTo>
                        <a:lnTo>
                          <a:pt x="95" y="751"/>
                        </a:lnTo>
                        <a:lnTo>
                          <a:pt x="0" y="679"/>
                        </a:lnTo>
                        <a:lnTo>
                          <a:pt x="0" y="0"/>
                        </a:lnTo>
                        <a:close/>
                      </a:path>
                    </a:pathLst>
                  </a:custGeom>
                  <a:solidFill>
                    <a:srgbClr val="606060"/>
                  </a:solidFill>
                  <a:ln w="12700">
                    <a:solidFill>
                      <a:srgbClr val="C0C0C0"/>
                    </a:solidFill>
                    <a:prstDash val="solid"/>
                    <a:round/>
                    <a:headEnd/>
                    <a:tailEnd/>
                  </a:ln>
                </p:spPr>
                <p:txBody>
                  <a:bodyPr/>
                  <a:lstStyle/>
                  <a:p>
                    <a:endParaRPr lang="en-US" dirty="0"/>
                  </a:p>
                </p:txBody>
              </p:sp>
              <p:sp>
                <p:nvSpPr>
                  <p:cNvPr id="57400" name="Freeform 603"/>
                  <p:cNvSpPr>
                    <a:spLocks/>
                  </p:cNvSpPr>
                  <p:nvPr/>
                </p:nvSpPr>
                <p:spPr bwMode="auto">
                  <a:xfrm>
                    <a:off x="1497" y="1346"/>
                    <a:ext cx="1242" cy="643"/>
                  </a:xfrm>
                  <a:custGeom>
                    <a:avLst/>
                    <a:gdLst>
                      <a:gd name="T0" fmla="*/ 0 w 1242"/>
                      <a:gd name="T1" fmla="*/ 571 h 643"/>
                      <a:gd name="T2" fmla="*/ 96 w 1242"/>
                      <a:gd name="T3" fmla="*/ 643 h 643"/>
                      <a:gd name="T4" fmla="*/ 1242 w 1242"/>
                      <a:gd name="T5" fmla="*/ 74 h 643"/>
                      <a:gd name="T6" fmla="*/ 1150 w 1242"/>
                      <a:gd name="T7" fmla="*/ 0 h 643"/>
                      <a:gd name="T8" fmla="*/ 0 w 1242"/>
                      <a:gd name="T9" fmla="*/ 571 h 643"/>
                      <a:gd name="T10" fmla="*/ 0 60000 65536"/>
                      <a:gd name="T11" fmla="*/ 0 60000 65536"/>
                      <a:gd name="T12" fmla="*/ 0 60000 65536"/>
                      <a:gd name="T13" fmla="*/ 0 60000 65536"/>
                      <a:gd name="T14" fmla="*/ 0 60000 65536"/>
                      <a:gd name="T15" fmla="*/ 0 w 1242"/>
                      <a:gd name="T16" fmla="*/ 0 h 643"/>
                      <a:gd name="T17" fmla="*/ 1242 w 1242"/>
                      <a:gd name="T18" fmla="*/ 643 h 643"/>
                    </a:gdLst>
                    <a:ahLst/>
                    <a:cxnLst>
                      <a:cxn ang="T10">
                        <a:pos x="T0" y="T1"/>
                      </a:cxn>
                      <a:cxn ang="T11">
                        <a:pos x="T2" y="T3"/>
                      </a:cxn>
                      <a:cxn ang="T12">
                        <a:pos x="T4" y="T5"/>
                      </a:cxn>
                      <a:cxn ang="T13">
                        <a:pos x="T6" y="T7"/>
                      </a:cxn>
                      <a:cxn ang="T14">
                        <a:pos x="T8" y="T9"/>
                      </a:cxn>
                    </a:cxnLst>
                    <a:rect l="T15" t="T16" r="T17" b="T18"/>
                    <a:pathLst>
                      <a:path w="1242" h="643">
                        <a:moveTo>
                          <a:pt x="0" y="571"/>
                        </a:moveTo>
                        <a:lnTo>
                          <a:pt x="96" y="643"/>
                        </a:lnTo>
                        <a:lnTo>
                          <a:pt x="1242" y="74"/>
                        </a:lnTo>
                        <a:lnTo>
                          <a:pt x="1150" y="0"/>
                        </a:lnTo>
                        <a:lnTo>
                          <a:pt x="0" y="571"/>
                        </a:lnTo>
                        <a:close/>
                      </a:path>
                    </a:pathLst>
                  </a:custGeom>
                  <a:solidFill>
                    <a:srgbClr val="A0A0A0"/>
                  </a:solidFill>
                  <a:ln w="12700">
                    <a:solidFill>
                      <a:srgbClr val="C0C0C0"/>
                    </a:solidFill>
                    <a:prstDash val="solid"/>
                    <a:round/>
                    <a:headEnd/>
                    <a:tailEnd/>
                  </a:ln>
                </p:spPr>
                <p:txBody>
                  <a:bodyPr/>
                  <a:lstStyle/>
                  <a:p>
                    <a:endParaRPr lang="en-US" dirty="0"/>
                  </a:p>
                </p:txBody>
              </p:sp>
            </p:grpSp>
            <p:grpSp>
              <p:nvGrpSpPr>
                <p:cNvPr id="57378" name="Group 604"/>
                <p:cNvGrpSpPr>
                  <a:grpSpLocks/>
                </p:cNvGrpSpPr>
                <p:nvPr/>
              </p:nvGrpSpPr>
              <p:grpSpPr bwMode="auto">
                <a:xfrm>
                  <a:off x="1618" y="1441"/>
                  <a:ext cx="1239" cy="1322"/>
                  <a:chOff x="1618" y="1441"/>
                  <a:chExt cx="1239" cy="1322"/>
                </a:xfrm>
              </p:grpSpPr>
              <p:sp>
                <p:nvSpPr>
                  <p:cNvPr id="57395" name="Freeform 605"/>
                  <p:cNvSpPr>
                    <a:spLocks/>
                  </p:cNvSpPr>
                  <p:nvPr/>
                </p:nvSpPr>
                <p:spPr bwMode="auto">
                  <a:xfrm>
                    <a:off x="1715" y="1518"/>
                    <a:ext cx="1142" cy="1245"/>
                  </a:xfrm>
                  <a:custGeom>
                    <a:avLst/>
                    <a:gdLst>
                      <a:gd name="T0" fmla="*/ 0 w 1142"/>
                      <a:gd name="T1" fmla="*/ 1245 h 1245"/>
                      <a:gd name="T2" fmla="*/ 0 w 1142"/>
                      <a:gd name="T3" fmla="*/ 566 h 1245"/>
                      <a:gd name="T4" fmla="*/ 1142 w 1142"/>
                      <a:gd name="T5" fmla="*/ 0 h 1245"/>
                      <a:gd name="T6" fmla="*/ 1138 w 1142"/>
                      <a:gd name="T7" fmla="*/ 636 h 1245"/>
                      <a:gd name="T8" fmla="*/ 0 w 1142"/>
                      <a:gd name="T9" fmla="*/ 1245 h 1245"/>
                      <a:gd name="T10" fmla="*/ 0 60000 65536"/>
                      <a:gd name="T11" fmla="*/ 0 60000 65536"/>
                      <a:gd name="T12" fmla="*/ 0 60000 65536"/>
                      <a:gd name="T13" fmla="*/ 0 60000 65536"/>
                      <a:gd name="T14" fmla="*/ 0 60000 65536"/>
                      <a:gd name="T15" fmla="*/ 0 w 1142"/>
                      <a:gd name="T16" fmla="*/ 0 h 1245"/>
                      <a:gd name="T17" fmla="*/ 1142 w 1142"/>
                      <a:gd name="T18" fmla="*/ 1245 h 1245"/>
                    </a:gdLst>
                    <a:ahLst/>
                    <a:cxnLst>
                      <a:cxn ang="T10">
                        <a:pos x="T0" y="T1"/>
                      </a:cxn>
                      <a:cxn ang="T11">
                        <a:pos x="T2" y="T3"/>
                      </a:cxn>
                      <a:cxn ang="T12">
                        <a:pos x="T4" y="T5"/>
                      </a:cxn>
                      <a:cxn ang="T13">
                        <a:pos x="T6" y="T7"/>
                      </a:cxn>
                      <a:cxn ang="T14">
                        <a:pos x="T8" y="T9"/>
                      </a:cxn>
                    </a:cxnLst>
                    <a:rect l="T15" t="T16" r="T17" b="T18"/>
                    <a:pathLst>
                      <a:path w="1142" h="1245">
                        <a:moveTo>
                          <a:pt x="0" y="1245"/>
                        </a:moveTo>
                        <a:lnTo>
                          <a:pt x="0" y="566"/>
                        </a:lnTo>
                        <a:lnTo>
                          <a:pt x="1142" y="0"/>
                        </a:lnTo>
                        <a:lnTo>
                          <a:pt x="1138" y="636"/>
                        </a:lnTo>
                        <a:lnTo>
                          <a:pt x="0" y="1245"/>
                        </a:lnTo>
                        <a:close/>
                      </a:path>
                    </a:pathLst>
                  </a:custGeom>
                  <a:solidFill>
                    <a:srgbClr val="404040"/>
                  </a:solidFill>
                  <a:ln w="12700">
                    <a:solidFill>
                      <a:srgbClr val="C0C0C0"/>
                    </a:solidFill>
                    <a:prstDash val="solid"/>
                    <a:round/>
                    <a:headEnd/>
                    <a:tailEnd/>
                  </a:ln>
                </p:spPr>
                <p:txBody>
                  <a:bodyPr/>
                  <a:lstStyle/>
                  <a:p>
                    <a:endParaRPr lang="en-US" dirty="0"/>
                  </a:p>
                </p:txBody>
              </p:sp>
              <p:sp>
                <p:nvSpPr>
                  <p:cNvPr id="57396" name="Freeform 606"/>
                  <p:cNvSpPr>
                    <a:spLocks/>
                  </p:cNvSpPr>
                  <p:nvPr/>
                </p:nvSpPr>
                <p:spPr bwMode="auto">
                  <a:xfrm>
                    <a:off x="1618" y="2013"/>
                    <a:ext cx="97" cy="750"/>
                  </a:xfrm>
                  <a:custGeom>
                    <a:avLst/>
                    <a:gdLst>
                      <a:gd name="T0" fmla="*/ 0 w 97"/>
                      <a:gd name="T1" fmla="*/ 0 h 750"/>
                      <a:gd name="T2" fmla="*/ 97 w 97"/>
                      <a:gd name="T3" fmla="*/ 71 h 750"/>
                      <a:gd name="T4" fmla="*/ 97 w 97"/>
                      <a:gd name="T5" fmla="*/ 750 h 750"/>
                      <a:gd name="T6" fmla="*/ 1 w 97"/>
                      <a:gd name="T7" fmla="*/ 679 h 750"/>
                      <a:gd name="T8" fmla="*/ 0 w 97"/>
                      <a:gd name="T9" fmla="*/ 0 h 750"/>
                      <a:gd name="T10" fmla="*/ 0 60000 65536"/>
                      <a:gd name="T11" fmla="*/ 0 60000 65536"/>
                      <a:gd name="T12" fmla="*/ 0 60000 65536"/>
                      <a:gd name="T13" fmla="*/ 0 60000 65536"/>
                      <a:gd name="T14" fmla="*/ 0 60000 65536"/>
                      <a:gd name="T15" fmla="*/ 0 w 97"/>
                      <a:gd name="T16" fmla="*/ 0 h 750"/>
                      <a:gd name="T17" fmla="*/ 97 w 97"/>
                      <a:gd name="T18" fmla="*/ 750 h 750"/>
                    </a:gdLst>
                    <a:ahLst/>
                    <a:cxnLst>
                      <a:cxn ang="T10">
                        <a:pos x="T0" y="T1"/>
                      </a:cxn>
                      <a:cxn ang="T11">
                        <a:pos x="T2" y="T3"/>
                      </a:cxn>
                      <a:cxn ang="T12">
                        <a:pos x="T4" y="T5"/>
                      </a:cxn>
                      <a:cxn ang="T13">
                        <a:pos x="T6" y="T7"/>
                      </a:cxn>
                      <a:cxn ang="T14">
                        <a:pos x="T8" y="T9"/>
                      </a:cxn>
                    </a:cxnLst>
                    <a:rect l="T15" t="T16" r="T17" b="T18"/>
                    <a:pathLst>
                      <a:path w="97" h="750">
                        <a:moveTo>
                          <a:pt x="0" y="0"/>
                        </a:moveTo>
                        <a:lnTo>
                          <a:pt x="97" y="71"/>
                        </a:lnTo>
                        <a:lnTo>
                          <a:pt x="97" y="750"/>
                        </a:lnTo>
                        <a:lnTo>
                          <a:pt x="1" y="679"/>
                        </a:lnTo>
                        <a:lnTo>
                          <a:pt x="0" y="0"/>
                        </a:lnTo>
                        <a:close/>
                      </a:path>
                    </a:pathLst>
                  </a:custGeom>
                  <a:solidFill>
                    <a:srgbClr val="606060"/>
                  </a:solidFill>
                  <a:ln w="12700">
                    <a:solidFill>
                      <a:srgbClr val="C0C0C0"/>
                    </a:solidFill>
                    <a:prstDash val="solid"/>
                    <a:round/>
                    <a:headEnd/>
                    <a:tailEnd/>
                  </a:ln>
                </p:spPr>
                <p:txBody>
                  <a:bodyPr/>
                  <a:lstStyle/>
                  <a:p>
                    <a:endParaRPr lang="en-US" dirty="0"/>
                  </a:p>
                </p:txBody>
              </p:sp>
              <p:sp>
                <p:nvSpPr>
                  <p:cNvPr id="57397" name="Freeform 607"/>
                  <p:cNvSpPr>
                    <a:spLocks/>
                  </p:cNvSpPr>
                  <p:nvPr/>
                </p:nvSpPr>
                <p:spPr bwMode="auto">
                  <a:xfrm>
                    <a:off x="1619" y="1441"/>
                    <a:ext cx="1238" cy="643"/>
                  </a:xfrm>
                  <a:custGeom>
                    <a:avLst/>
                    <a:gdLst>
                      <a:gd name="T0" fmla="*/ 0 w 1238"/>
                      <a:gd name="T1" fmla="*/ 572 h 643"/>
                      <a:gd name="T2" fmla="*/ 97 w 1238"/>
                      <a:gd name="T3" fmla="*/ 643 h 643"/>
                      <a:gd name="T4" fmla="*/ 1238 w 1238"/>
                      <a:gd name="T5" fmla="*/ 77 h 643"/>
                      <a:gd name="T6" fmla="*/ 1143 w 1238"/>
                      <a:gd name="T7" fmla="*/ 0 h 643"/>
                      <a:gd name="T8" fmla="*/ 0 w 1238"/>
                      <a:gd name="T9" fmla="*/ 572 h 643"/>
                      <a:gd name="T10" fmla="*/ 0 60000 65536"/>
                      <a:gd name="T11" fmla="*/ 0 60000 65536"/>
                      <a:gd name="T12" fmla="*/ 0 60000 65536"/>
                      <a:gd name="T13" fmla="*/ 0 60000 65536"/>
                      <a:gd name="T14" fmla="*/ 0 60000 65536"/>
                      <a:gd name="T15" fmla="*/ 0 w 1238"/>
                      <a:gd name="T16" fmla="*/ 0 h 643"/>
                      <a:gd name="T17" fmla="*/ 1238 w 1238"/>
                      <a:gd name="T18" fmla="*/ 643 h 643"/>
                    </a:gdLst>
                    <a:ahLst/>
                    <a:cxnLst>
                      <a:cxn ang="T10">
                        <a:pos x="T0" y="T1"/>
                      </a:cxn>
                      <a:cxn ang="T11">
                        <a:pos x="T2" y="T3"/>
                      </a:cxn>
                      <a:cxn ang="T12">
                        <a:pos x="T4" y="T5"/>
                      </a:cxn>
                      <a:cxn ang="T13">
                        <a:pos x="T6" y="T7"/>
                      </a:cxn>
                      <a:cxn ang="T14">
                        <a:pos x="T8" y="T9"/>
                      </a:cxn>
                    </a:cxnLst>
                    <a:rect l="T15" t="T16" r="T17" b="T18"/>
                    <a:pathLst>
                      <a:path w="1238" h="643">
                        <a:moveTo>
                          <a:pt x="0" y="572"/>
                        </a:moveTo>
                        <a:lnTo>
                          <a:pt x="97" y="643"/>
                        </a:lnTo>
                        <a:lnTo>
                          <a:pt x="1238" y="77"/>
                        </a:lnTo>
                        <a:lnTo>
                          <a:pt x="1143" y="0"/>
                        </a:lnTo>
                        <a:lnTo>
                          <a:pt x="0" y="572"/>
                        </a:lnTo>
                        <a:close/>
                      </a:path>
                    </a:pathLst>
                  </a:custGeom>
                  <a:solidFill>
                    <a:srgbClr val="A0A0A0"/>
                  </a:solidFill>
                  <a:ln w="12700">
                    <a:solidFill>
                      <a:srgbClr val="C0C0C0"/>
                    </a:solidFill>
                    <a:prstDash val="solid"/>
                    <a:round/>
                    <a:headEnd/>
                    <a:tailEnd/>
                  </a:ln>
                </p:spPr>
                <p:txBody>
                  <a:bodyPr/>
                  <a:lstStyle/>
                  <a:p>
                    <a:endParaRPr lang="en-US" dirty="0"/>
                  </a:p>
                </p:txBody>
              </p:sp>
            </p:grpSp>
            <p:grpSp>
              <p:nvGrpSpPr>
                <p:cNvPr id="57379" name="Group 608"/>
                <p:cNvGrpSpPr>
                  <a:grpSpLocks/>
                </p:cNvGrpSpPr>
                <p:nvPr/>
              </p:nvGrpSpPr>
              <p:grpSpPr bwMode="auto">
                <a:xfrm>
                  <a:off x="1741" y="1540"/>
                  <a:ext cx="1241" cy="1322"/>
                  <a:chOff x="1741" y="1540"/>
                  <a:chExt cx="1241" cy="1322"/>
                </a:xfrm>
              </p:grpSpPr>
              <p:sp>
                <p:nvSpPr>
                  <p:cNvPr id="57392" name="Freeform 609"/>
                  <p:cNvSpPr>
                    <a:spLocks/>
                  </p:cNvSpPr>
                  <p:nvPr/>
                </p:nvSpPr>
                <p:spPr bwMode="auto">
                  <a:xfrm>
                    <a:off x="1836" y="1613"/>
                    <a:ext cx="1146" cy="1249"/>
                  </a:xfrm>
                  <a:custGeom>
                    <a:avLst/>
                    <a:gdLst>
                      <a:gd name="T0" fmla="*/ 0 w 1146"/>
                      <a:gd name="T1" fmla="*/ 1249 h 1249"/>
                      <a:gd name="T2" fmla="*/ 0 w 1146"/>
                      <a:gd name="T3" fmla="*/ 569 h 1249"/>
                      <a:gd name="T4" fmla="*/ 1146 w 1146"/>
                      <a:gd name="T5" fmla="*/ 0 h 1249"/>
                      <a:gd name="T6" fmla="*/ 1144 w 1146"/>
                      <a:gd name="T7" fmla="*/ 641 h 1249"/>
                      <a:gd name="T8" fmla="*/ 0 w 1146"/>
                      <a:gd name="T9" fmla="*/ 1249 h 1249"/>
                      <a:gd name="T10" fmla="*/ 0 60000 65536"/>
                      <a:gd name="T11" fmla="*/ 0 60000 65536"/>
                      <a:gd name="T12" fmla="*/ 0 60000 65536"/>
                      <a:gd name="T13" fmla="*/ 0 60000 65536"/>
                      <a:gd name="T14" fmla="*/ 0 60000 65536"/>
                      <a:gd name="T15" fmla="*/ 0 w 1146"/>
                      <a:gd name="T16" fmla="*/ 0 h 1249"/>
                      <a:gd name="T17" fmla="*/ 1146 w 1146"/>
                      <a:gd name="T18" fmla="*/ 1249 h 1249"/>
                    </a:gdLst>
                    <a:ahLst/>
                    <a:cxnLst>
                      <a:cxn ang="T10">
                        <a:pos x="T0" y="T1"/>
                      </a:cxn>
                      <a:cxn ang="T11">
                        <a:pos x="T2" y="T3"/>
                      </a:cxn>
                      <a:cxn ang="T12">
                        <a:pos x="T4" y="T5"/>
                      </a:cxn>
                      <a:cxn ang="T13">
                        <a:pos x="T6" y="T7"/>
                      </a:cxn>
                      <a:cxn ang="T14">
                        <a:pos x="T8" y="T9"/>
                      </a:cxn>
                    </a:cxnLst>
                    <a:rect l="T15" t="T16" r="T17" b="T18"/>
                    <a:pathLst>
                      <a:path w="1146" h="1249">
                        <a:moveTo>
                          <a:pt x="0" y="1249"/>
                        </a:moveTo>
                        <a:lnTo>
                          <a:pt x="0" y="569"/>
                        </a:lnTo>
                        <a:lnTo>
                          <a:pt x="1146" y="0"/>
                        </a:lnTo>
                        <a:lnTo>
                          <a:pt x="1144" y="641"/>
                        </a:lnTo>
                        <a:lnTo>
                          <a:pt x="0" y="1249"/>
                        </a:lnTo>
                        <a:close/>
                      </a:path>
                    </a:pathLst>
                  </a:custGeom>
                  <a:solidFill>
                    <a:srgbClr val="404040"/>
                  </a:solidFill>
                  <a:ln w="12700">
                    <a:solidFill>
                      <a:srgbClr val="C0C0C0"/>
                    </a:solidFill>
                    <a:prstDash val="solid"/>
                    <a:round/>
                    <a:headEnd/>
                    <a:tailEnd/>
                  </a:ln>
                </p:spPr>
                <p:txBody>
                  <a:bodyPr/>
                  <a:lstStyle/>
                  <a:p>
                    <a:endParaRPr lang="en-US" dirty="0"/>
                  </a:p>
                </p:txBody>
              </p:sp>
              <p:sp>
                <p:nvSpPr>
                  <p:cNvPr id="57393" name="Freeform 610"/>
                  <p:cNvSpPr>
                    <a:spLocks/>
                  </p:cNvSpPr>
                  <p:nvPr/>
                </p:nvSpPr>
                <p:spPr bwMode="auto">
                  <a:xfrm>
                    <a:off x="1741" y="2111"/>
                    <a:ext cx="95" cy="751"/>
                  </a:xfrm>
                  <a:custGeom>
                    <a:avLst/>
                    <a:gdLst>
                      <a:gd name="T0" fmla="*/ 0 w 95"/>
                      <a:gd name="T1" fmla="*/ 0 h 751"/>
                      <a:gd name="T2" fmla="*/ 95 w 95"/>
                      <a:gd name="T3" fmla="*/ 71 h 751"/>
                      <a:gd name="T4" fmla="*/ 95 w 95"/>
                      <a:gd name="T5" fmla="*/ 751 h 751"/>
                      <a:gd name="T6" fmla="*/ 0 w 95"/>
                      <a:gd name="T7" fmla="*/ 679 h 751"/>
                      <a:gd name="T8" fmla="*/ 0 w 95"/>
                      <a:gd name="T9" fmla="*/ 0 h 751"/>
                      <a:gd name="T10" fmla="*/ 0 60000 65536"/>
                      <a:gd name="T11" fmla="*/ 0 60000 65536"/>
                      <a:gd name="T12" fmla="*/ 0 60000 65536"/>
                      <a:gd name="T13" fmla="*/ 0 60000 65536"/>
                      <a:gd name="T14" fmla="*/ 0 60000 65536"/>
                      <a:gd name="T15" fmla="*/ 0 w 95"/>
                      <a:gd name="T16" fmla="*/ 0 h 751"/>
                      <a:gd name="T17" fmla="*/ 95 w 95"/>
                      <a:gd name="T18" fmla="*/ 751 h 751"/>
                    </a:gdLst>
                    <a:ahLst/>
                    <a:cxnLst>
                      <a:cxn ang="T10">
                        <a:pos x="T0" y="T1"/>
                      </a:cxn>
                      <a:cxn ang="T11">
                        <a:pos x="T2" y="T3"/>
                      </a:cxn>
                      <a:cxn ang="T12">
                        <a:pos x="T4" y="T5"/>
                      </a:cxn>
                      <a:cxn ang="T13">
                        <a:pos x="T6" y="T7"/>
                      </a:cxn>
                      <a:cxn ang="T14">
                        <a:pos x="T8" y="T9"/>
                      </a:cxn>
                    </a:cxnLst>
                    <a:rect l="T15" t="T16" r="T17" b="T18"/>
                    <a:pathLst>
                      <a:path w="95" h="751">
                        <a:moveTo>
                          <a:pt x="0" y="0"/>
                        </a:moveTo>
                        <a:lnTo>
                          <a:pt x="95" y="71"/>
                        </a:lnTo>
                        <a:lnTo>
                          <a:pt x="95" y="751"/>
                        </a:lnTo>
                        <a:lnTo>
                          <a:pt x="0" y="679"/>
                        </a:lnTo>
                        <a:lnTo>
                          <a:pt x="0" y="0"/>
                        </a:lnTo>
                        <a:close/>
                      </a:path>
                    </a:pathLst>
                  </a:custGeom>
                  <a:solidFill>
                    <a:srgbClr val="606060"/>
                  </a:solidFill>
                  <a:ln w="12700">
                    <a:solidFill>
                      <a:srgbClr val="C0C0C0"/>
                    </a:solidFill>
                    <a:prstDash val="solid"/>
                    <a:round/>
                    <a:headEnd/>
                    <a:tailEnd/>
                  </a:ln>
                </p:spPr>
                <p:txBody>
                  <a:bodyPr/>
                  <a:lstStyle/>
                  <a:p>
                    <a:endParaRPr lang="en-US" dirty="0"/>
                  </a:p>
                </p:txBody>
              </p:sp>
              <p:sp>
                <p:nvSpPr>
                  <p:cNvPr id="57394" name="Freeform 611"/>
                  <p:cNvSpPr>
                    <a:spLocks/>
                  </p:cNvSpPr>
                  <p:nvPr/>
                </p:nvSpPr>
                <p:spPr bwMode="auto">
                  <a:xfrm>
                    <a:off x="1741" y="1540"/>
                    <a:ext cx="1241" cy="642"/>
                  </a:xfrm>
                  <a:custGeom>
                    <a:avLst/>
                    <a:gdLst>
                      <a:gd name="T0" fmla="*/ 0 w 1241"/>
                      <a:gd name="T1" fmla="*/ 571 h 642"/>
                      <a:gd name="T2" fmla="*/ 95 w 1241"/>
                      <a:gd name="T3" fmla="*/ 642 h 642"/>
                      <a:gd name="T4" fmla="*/ 1241 w 1241"/>
                      <a:gd name="T5" fmla="*/ 73 h 642"/>
                      <a:gd name="T6" fmla="*/ 1149 w 1241"/>
                      <a:gd name="T7" fmla="*/ 0 h 642"/>
                      <a:gd name="T8" fmla="*/ 0 w 1241"/>
                      <a:gd name="T9" fmla="*/ 571 h 642"/>
                      <a:gd name="T10" fmla="*/ 0 60000 65536"/>
                      <a:gd name="T11" fmla="*/ 0 60000 65536"/>
                      <a:gd name="T12" fmla="*/ 0 60000 65536"/>
                      <a:gd name="T13" fmla="*/ 0 60000 65536"/>
                      <a:gd name="T14" fmla="*/ 0 60000 65536"/>
                      <a:gd name="T15" fmla="*/ 0 w 1241"/>
                      <a:gd name="T16" fmla="*/ 0 h 642"/>
                      <a:gd name="T17" fmla="*/ 1241 w 1241"/>
                      <a:gd name="T18" fmla="*/ 642 h 642"/>
                    </a:gdLst>
                    <a:ahLst/>
                    <a:cxnLst>
                      <a:cxn ang="T10">
                        <a:pos x="T0" y="T1"/>
                      </a:cxn>
                      <a:cxn ang="T11">
                        <a:pos x="T2" y="T3"/>
                      </a:cxn>
                      <a:cxn ang="T12">
                        <a:pos x="T4" y="T5"/>
                      </a:cxn>
                      <a:cxn ang="T13">
                        <a:pos x="T6" y="T7"/>
                      </a:cxn>
                      <a:cxn ang="T14">
                        <a:pos x="T8" y="T9"/>
                      </a:cxn>
                    </a:cxnLst>
                    <a:rect l="T15" t="T16" r="T17" b="T18"/>
                    <a:pathLst>
                      <a:path w="1241" h="642">
                        <a:moveTo>
                          <a:pt x="0" y="571"/>
                        </a:moveTo>
                        <a:lnTo>
                          <a:pt x="95" y="642"/>
                        </a:lnTo>
                        <a:lnTo>
                          <a:pt x="1241" y="73"/>
                        </a:lnTo>
                        <a:lnTo>
                          <a:pt x="1149" y="0"/>
                        </a:lnTo>
                        <a:lnTo>
                          <a:pt x="0" y="571"/>
                        </a:lnTo>
                        <a:close/>
                      </a:path>
                    </a:pathLst>
                  </a:custGeom>
                  <a:solidFill>
                    <a:srgbClr val="A0A0A0"/>
                  </a:solidFill>
                  <a:ln w="12700">
                    <a:solidFill>
                      <a:srgbClr val="C0C0C0"/>
                    </a:solidFill>
                    <a:prstDash val="solid"/>
                    <a:round/>
                    <a:headEnd/>
                    <a:tailEnd/>
                  </a:ln>
                </p:spPr>
                <p:txBody>
                  <a:bodyPr/>
                  <a:lstStyle/>
                  <a:p>
                    <a:endParaRPr lang="en-US" dirty="0"/>
                  </a:p>
                </p:txBody>
              </p:sp>
            </p:grpSp>
            <p:grpSp>
              <p:nvGrpSpPr>
                <p:cNvPr id="57380" name="Group 612"/>
                <p:cNvGrpSpPr>
                  <a:grpSpLocks/>
                </p:cNvGrpSpPr>
                <p:nvPr/>
              </p:nvGrpSpPr>
              <p:grpSpPr bwMode="auto">
                <a:xfrm>
                  <a:off x="1862" y="1635"/>
                  <a:ext cx="1239" cy="1322"/>
                  <a:chOff x="1862" y="1635"/>
                  <a:chExt cx="1239" cy="1322"/>
                </a:xfrm>
              </p:grpSpPr>
              <p:sp>
                <p:nvSpPr>
                  <p:cNvPr id="57389" name="Freeform 613"/>
                  <p:cNvSpPr>
                    <a:spLocks/>
                  </p:cNvSpPr>
                  <p:nvPr/>
                </p:nvSpPr>
                <p:spPr bwMode="auto">
                  <a:xfrm>
                    <a:off x="1958" y="1711"/>
                    <a:ext cx="1143" cy="1246"/>
                  </a:xfrm>
                  <a:custGeom>
                    <a:avLst/>
                    <a:gdLst>
                      <a:gd name="T0" fmla="*/ 0 w 1143"/>
                      <a:gd name="T1" fmla="*/ 1246 h 1246"/>
                      <a:gd name="T2" fmla="*/ 0 w 1143"/>
                      <a:gd name="T3" fmla="*/ 567 h 1246"/>
                      <a:gd name="T4" fmla="*/ 1143 w 1143"/>
                      <a:gd name="T5" fmla="*/ 0 h 1246"/>
                      <a:gd name="T6" fmla="*/ 1139 w 1143"/>
                      <a:gd name="T7" fmla="*/ 636 h 1246"/>
                      <a:gd name="T8" fmla="*/ 0 w 1143"/>
                      <a:gd name="T9" fmla="*/ 1246 h 1246"/>
                      <a:gd name="T10" fmla="*/ 0 60000 65536"/>
                      <a:gd name="T11" fmla="*/ 0 60000 65536"/>
                      <a:gd name="T12" fmla="*/ 0 60000 65536"/>
                      <a:gd name="T13" fmla="*/ 0 60000 65536"/>
                      <a:gd name="T14" fmla="*/ 0 60000 65536"/>
                      <a:gd name="T15" fmla="*/ 0 w 1143"/>
                      <a:gd name="T16" fmla="*/ 0 h 1246"/>
                      <a:gd name="T17" fmla="*/ 1143 w 1143"/>
                      <a:gd name="T18" fmla="*/ 1246 h 1246"/>
                    </a:gdLst>
                    <a:ahLst/>
                    <a:cxnLst>
                      <a:cxn ang="T10">
                        <a:pos x="T0" y="T1"/>
                      </a:cxn>
                      <a:cxn ang="T11">
                        <a:pos x="T2" y="T3"/>
                      </a:cxn>
                      <a:cxn ang="T12">
                        <a:pos x="T4" y="T5"/>
                      </a:cxn>
                      <a:cxn ang="T13">
                        <a:pos x="T6" y="T7"/>
                      </a:cxn>
                      <a:cxn ang="T14">
                        <a:pos x="T8" y="T9"/>
                      </a:cxn>
                    </a:cxnLst>
                    <a:rect l="T15" t="T16" r="T17" b="T18"/>
                    <a:pathLst>
                      <a:path w="1143" h="1246">
                        <a:moveTo>
                          <a:pt x="0" y="1246"/>
                        </a:moveTo>
                        <a:lnTo>
                          <a:pt x="0" y="567"/>
                        </a:lnTo>
                        <a:lnTo>
                          <a:pt x="1143" y="0"/>
                        </a:lnTo>
                        <a:lnTo>
                          <a:pt x="1139" y="636"/>
                        </a:lnTo>
                        <a:lnTo>
                          <a:pt x="0" y="1246"/>
                        </a:lnTo>
                        <a:close/>
                      </a:path>
                    </a:pathLst>
                  </a:custGeom>
                  <a:solidFill>
                    <a:srgbClr val="404040"/>
                  </a:solidFill>
                  <a:ln w="12700">
                    <a:solidFill>
                      <a:srgbClr val="C0C0C0"/>
                    </a:solidFill>
                    <a:prstDash val="solid"/>
                    <a:round/>
                    <a:headEnd/>
                    <a:tailEnd/>
                  </a:ln>
                </p:spPr>
                <p:txBody>
                  <a:bodyPr/>
                  <a:lstStyle/>
                  <a:p>
                    <a:endParaRPr lang="en-US" dirty="0"/>
                  </a:p>
                </p:txBody>
              </p:sp>
              <p:sp>
                <p:nvSpPr>
                  <p:cNvPr id="57390" name="Freeform 614"/>
                  <p:cNvSpPr>
                    <a:spLocks/>
                  </p:cNvSpPr>
                  <p:nvPr/>
                </p:nvSpPr>
                <p:spPr bwMode="auto">
                  <a:xfrm>
                    <a:off x="1862" y="2207"/>
                    <a:ext cx="96" cy="750"/>
                  </a:xfrm>
                  <a:custGeom>
                    <a:avLst/>
                    <a:gdLst>
                      <a:gd name="T0" fmla="*/ 1 w 96"/>
                      <a:gd name="T1" fmla="*/ 0 h 750"/>
                      <a:gd name="T2" fmla="*/ 96 w 96"/>
                      <a:gd name="T3" fmla="*/ 71 h 750"/>
                      <a:gd name="T4" fmla="*/ 96 w 96"/>
                      <a:gd name="T5" fmla="*/ 750 h 750"/>
                      <a:gd name="T6" fmla="*/ 0 w 96"/>
                      <a:gd name="T7" fmla="*/ 678 h 750"/>
                      <a:gd name="T8" fmla="*/ 1 w 96"/>
                      <a:gd name="T9" fmla="*/ 0 h 750"/>
                      <a:gd name="T10" fmla="*/ 0 60000 65536"/>
                      <a:gd name="T11" fmla="*/ 0 60000 65536"/>
                      <a:gd name="T12" fmla="*/ 0 60000 65536"/>
                      <a:gd name="T13" fmla="*/ 0 60000 65536"/>
                      <a:gd name="T14" fmla="*/ 0 60000 65536"/>
                      <a:gd name="T15" fmla="*/ 0 w 96"/>
                      <a:gd name="T16" fmla="*/ 0 h 750"/>
                      <a:gd name="T17" fmla="*/ 96 w 96"/>
                      <a:gd name="T18" fmla="*/ 750 h 750"/>
                    </a:gdLst>
                    <a:ahLst/>
                    <a:cxnLst>
                      <a:cxn ang="T10">
                        <a:pos x="T0" y="T1"/>
                      </a:cxn>
                      <a:cxn ang="T11">
                        <a:pos x="T2" y="T3"/>
                      </a:cxn>
                      <a:cxn ang="T12">
                        <a:pos x="T4" y="T5"/>
                      </a:cxn>
                      <a:cxn ang="T13">
                        <a:pos x="T6" y="T7"/>
                      </a:cxn>
                      <a:cxn ang="T14">
                        <a:pos x="T8" y="T9"/>
                      </a:cxn>
                    </a:cxnLst>
                    <a:rect l="T15" t="T16" r="T17" b="T18"/>
                    <a:pathLst>
                      <a:path w="96" h="750">
                        <a:moveTo>
                          <a:pt x="1" y="0"/>
                        </a:moveTo>
                        <a:lnTo>
                          <a:pt x="96" y="71"/>
                        </a:lnTo>
                        <a:lnTo>
                          <a:pt x="96" y="750"/>
                        </a:lnTo>
                        <a:lnTo>
                          <a:pt x="0" y="678"/>
                        </a:lnTo>
                        <a:lnTo>
                          <a:pt x="1" y="0"/>
                        </a:lnTo>
                        <a:close/>
                      </a:path>
                    </a:pathLst>
                  </a:custGeom>
                  <a:solidFill>
                    <a:srgbClr val="606060"/>
                  </a:solidFill>
                  <a:ln w="12700">
                    <a:solidFill>
                      <a:srgbClr val="C0C0C0"/>
                    </a:solidFill>
                    <a:prstDash val="solid"/>
                    <a:round/>
                    <a:headEnd/>
                    <a:tailEnd/>
                  </a:ln>
                </p:spPr>
                <p:txBody>
                  <a:bodyPr/>
                  <a:lstStyle/>
                  <a:p>
                    <a:endParaRPr lang="en-US" dirty="0"/>
                  </a:p>
                </p:txBody>
              </p:sp>
              <p:sp>
                <p:nvSpPr>
                  <p:cNvPr id="57391" name="Freeform 615"/>
                  <p:cNvSpPr>
                    <a:spLocks/>
                  </p:cNvSpPr>
                  <p:nvPr/>
                </p:nvSpPr>
                <p:spPr bwMode="auto">
                  <a:xfrm>
                    <a:off x="1862" y="1635"/>
                    <a:ext cx="1239" cy="643"/>
                  </a:xfrm>
                  <a:custGeom>
                    <a:avLst/>
                    <a:gdLst>
                      <a:gd name="T0" fmla="*/ 0 w 1239"/>
                      <a:gd name="T1" fmla="*/ 571 h 643"/>
                      <a:gd name="T2" fmla="*/ 96 w 1239"/>
                      <a:gd name="T3" fmla="*/ 643 h 643"/>
                      <a:gd name="T4" fmla="*/ 1239 w 1239"/>
                      <a:gd name="T5" fmla="*/ 76 h 643"/>
                      <a:gd name="T6" fmla="*/ 1143 w 1239"/>
                      <a:gd name="T7" fmla="*/ 0 h 643"/>
                      <a:gd name="T8" fmla="*/ 0 w 1239"/>
                      <a:gd name="T9" fmla="*/ 571 h 643"/>
                      <a:gd name="T10" fmla="*/ 0 60000 65536"/>
                      <a:gd name="T11" fmla="*/ 0 60000 65536"/>
                      <a:gd name="T12" fmla="*/ 0 60000 65536"/>
                      <a:gd name="T13" fmla="*/ 0 60000 65536"/>
                      <a:gd name="T14" fmla="*/ 0 60000 65536"/>
                      <a:gd name="T15" fmla="*/ 0 w 1239"/>
                      <a:gd name="T16" fmla="*/ 0 h 643"/>
                      <a:gd name="T17" fmla="*/ 1239 w 1239"/>
                      <a:gd name="T18" fmla="*/ 643 h 643"/>
                    </a:gdLst>
                    <a:ahLst/>
                    <a:cxnLst>
                      <a:cxn ang="T10">
                        <a:pos x="T0" y="T1"/>
                      </a:cxn>
                      <a:cxn ang="T11">
                        <a:pos x="T2" y="T3"/>
                      </a:cxn>
                      <a:cxn ang="T12">
                        <a:pos x="T4" y="T5"/>
                      </a:cxn>
                      <a:cxn ang="T13">
                        <a:pos x="T6" y="T7"/>
                      </a:cxn>
                      <a:cxn ang="T14">
                        <a:pos x="T8" y="T9"/>
                      </a:cxn>
                    </a:cxnLst>
                    <a:rect l="T15" t="T16" r="T17" b="T18"/>
                    <a:pathLst>
                      <a:path w="1239" h="643">
                        <a:moveTo>
                          <a:pt x="0" y="571"/>
                        </a:moveTo>
                        <a:lnTo>
                          <a:pt x="96" y="643"/>
                        </a:lnTo>
                        <a:lnTo>
                          <a:pt x="1239" y="76"/>
                        </a:lnTo>
                        <a:lnTo>
                          <a:pt x="1143" y="0"/>
                        </a:lnTo>
                        <a:lnTo>
                          <a:pt x="0" y="571"/>
                        </a:lnTo>
                        <a:close/>
                      </a:path>
                    </a:pathLst>
                  </a:custGeom>
                  <a:solidFill>
                    <a:srgbClr val="A0A0A0"/>
                  </a:solidFill>
                  <a:ln w="12700">
                    <a:solidFill>
                      <a:srgbClr val="C0C0C0"/>
                    </a:solidFill>
                    <a:prstDash val="solid"/>
                    <a:round/>
                    <a:headEnd/>
                    <a:tailEnd/>
                  </a:ln>
                </p:spPr>
                <p:txBody>
                  <a:bodyPr/>
                  <a:lstStyle/>
                  <a:p>
                    <a:endParaRPr lang="en-US" dirty="0"/>
                  </a:p>
                </p:txBody>
              </p:sp>
            </p:grpSp>
            <p:grpSp>
              <p:nvGrpSpPr>
                <p:cNvPr id="57381" name="Group 616"/>
                <p:cNvGrpSpPr>
                  <a:grpSpLocks/>
                </p:cNvGrpSpPr>
                <p:nvPr/>
              </p:nvGrpSpPr>
              <p:grpSpPr bwMode="auto">
                <a:xfrm>
                  <a:off x="1988" y="1727"/>
                  <a:ext cx="1243" cy="1322"/>
                  <a:chOff x="1988" y="1727"/>
                  <a:chExt cx="1243" cy="1322"/>
                </a:xfrm>
              </p:grpSpPr>
              <p:sp>
                <p:nvSpPr>
                  <p:cNvPr id="57386" name="Freeform 617"/>
                  <p:cNvSpPr>
                    <a:spLocks/>
                  </p:cNvSpPr>
                  <p:nvPr/>
                </p:nvSpPr>
                <p:spPr bwMode="auto">
                  <a:xfrm>
                    <a:off x="2083" y="1801"/>
                    <a:ext cx="1145" cy="1248"/>
                  </a:xfrm>
                  <a:custGeom>
                    <a:avLst/>
                    <a:gdLst>
                      <a:gd name="T0" fmla="*/ 0 w 1145"/>
                      <a:gd name="T1" fmla="*/ 1248 h 1248"/>
                      <a:gd name="T2" fmla="*/ 0 w 1145"/>
                      <a:gd name="T3" fmla="*/ 569 h 1248"/>
                      <a:gd name="T4" fmla="*/ 1145 w 1145"/>
                      <a:gd name="T5" fmla="*/ 0 h 1248"/>
                      <a:gd name="T6" fmla="*/ 1143 w 1145"/>
                      <a:gd name="T7" fmla="*/ 640 h 1248"/>
                      <a:gd name="T8" fmla="*/ 0 w 1145"/>
                      <a:gd name="T9" fmla="*/ 1248 h 1248"/>
                      <a:gd name="T10" fmla="*/ 0 60000 65536"/>
                      <a:gd name="T11" fmla="*/ 0 60000 65536"/>
                      <a:gd name="T12" fmla="*/ 0 60000 65536"/>
                      <a:gd name="T13" fmla="*/ 0 60000 65536"/>
                      <a:gd name="T14" fmla="*/ 0 60000 65536"/>
                      <a:gd name="T15" fmla="*/ 0 w 1145"/>
                      <a:gd name="T16" fmla="*/ 0 h 1248"/>
                      <a:gd name="T17" fmla="*/ 1145 w 1145"/>
                      <a:gd name="T18" fmla="*/ 1248 h 1248"/>
                    </a:gdLst>
                    <a:ahLst/>
                    <a:cxnLst>
                      <a:cxn ang="T10">
                        <a:pos x="T0" y="T1"/>
                      </a:cxn>
                      <a:cxn ang="T11">
                        <a:pos x="T2" y="T3"/>
                      </a:cxn>
                      <a:cxn ang="T12">
                        <a:pos x="T4" y="T5"/>
                      </a:cxn>
                      <a:cxn ang="T13">
                        <a:pos x="T6" y="T7"/>
                      </a:cxn>
                      <a:cxn ang="T14">
                        <a:pos x="T8" y="T9"/>
                      </a:cxn>
                    </a:cxnLst>
                    <a:rect l="T15" t="T16" r="T17" b="T18"/>
                    <a:pathLst>
                      <a:path w="1145" h="1248">
                        <a:moveTo>
                          <a:pt x="0" y="1248"/>
                        </a:moveTo>
                        <a:lnTo>
                          <a:pt x="0" y="569"/>
                        </a:lnTo>
                        <a:lnTo>
                          <a:pt x="1145" y="0"/>
                        </a:lnTo>
                        <a:lnTo>
                          <a:pt x="1143" y="640"/>
                        </a:lnTo>
                        <a:lnTo>
                          <a:pt x="0" y="1248"/>
                        </a:lnTo>
                        <a:close/>
                      </a:path>
                    </a:pathLst>
                  </a:custGeom>
                  <a:solidFill>
                    <a:srgbClr val="404040"/>
                  </a:solidFill>
                  <a:ln w="12700">
                    <a:solidFill>
                      <a:srgbClr val="C0C0C0"/>
                    </a:solidFill>
                    <a:prstDash val="solid"/>
                    <a:round/>
                    <a:headEnd/>
                    <a:tailEnd/>
                  </a:ln>
                </p:spPr>
                <p:txBody>
                  <a:bodyPr/>
                  <a:lstStyle/>
                  <a:p>
                    <a:endParaRPr lang="en-US" dirty="0"/>
                  </a:p>
                </p:txBody>
              </p:sp>
              <p:sp>
                <p:nvSpPr>
                  <p:cNvPr id="57387" name="Freeform 618"/>
                  <p:cNvSpPr>
                    <a:spLocks/>
                  </p:cNvSpPr>
                  <p:nvPr/>
                </p:nvSpPr>
                <p:spPr bwMode="auto">
                  <a:xfrm>
                    <a:off x="1988" y="2299"/>
                    <a:ext cx="95" cy="750"/>
                  </a:xfrm>
                  <a:custGeom>
                    <a:avLst/>
                    <a:gdLst>
                      <a:gd name="T0" fmla="*/ 0 w 95"/>
                      <a:gd name="T1" fmla="*/ 0 h 750"/>
                      <a:gd name="T2" fmla="*/ 95 w 95"/>
                      <a:gd name="T3" fmla="*/ 71 h 750"/>
                      <a:gd name="T4" fmla="*/ 95 w 95"/>
                      <a:gd name="T5" fmla="*/ 750 h 750"/>
                      <a:gd name="T6" fmla="*/ 0 w 95"/>
                      <a:gd name="T7" fmla="*/ 679 h 750"/>
                      <a:gd name="T8" fmla="*/ 0 w 95"/>
                      <a:gd name="T9" fmla="*/ 0 h 750"/>
                      <a:gd name="T10" fmla="*/ 0 60000 65536"/>
                      <a:gd name="T11" fmla="*/ 0 60000 65536"/>
                      <a:gd name="T12" fmla="*/ 0 60000 65536"/>
                      <a:gd name="T13" fmla="*/ 0 60000 65536"/>
                      <a:gd name="T14" fmla="*/ 0 60000 65536"/>
                      <a:gd name="T15" fmla="*/ 0 w 95"/>
                      <a:gd name="T16" fmla="*/ 0 h 750"/>
                      <a:gd name="T17" fmla="*/ 95 w 95"/>
                      <a:gd name="T18" fmla="*/ 750 h 750"/>
                    </a:gdLst>
                    <a:ahLst/>
                    <a:cxnLst>
                      <a:cxn ang="T10">
                        <a:pos x="T0" y="T1"/>
                      </a:cxn>
                      <a:cxn ang="T11">
                        <a:pos x="T2" y="T3"/>
                      </a:cxn>
                      <a:cxn ang="T12">
                        <a:pos x="T4" y="T5"/>
                      </a:cxn>
                      <a:cxn ang="T13">
                        <a:pos x="T6" y="T7"/>
                      </a:cxn>
                      <a:cxn ang="T14">
                        <a:pos x="T8" y="T9"/>
                      </a:cxn>
                    </a:cxnLst>
                    <a:rect l="T15" t="T16" r="T17" b="T18"/>
                    <a:pathLst>
                      <a:path w="95" h="750">
                        <a:moveTo>
                          <a:pt x="0" y="0"/>
                        </a:moveTo>
                        <a:lnTo>
                          <a:pt x="95" y="71"/>
                        </a:lnTo>
                        <a:lnTo>
                          <a:pt x="95" y="750"/>
                        </a:lnTo>
                        <a:lnTo>
                          <a:pt x="0" y="679"/>
                        </a:lnTo>
                        <a:lnTo>
                          <a:pt x="0" y="0"/>
                        </a:lnTo>
                        <a:close/>
                      </a:path>
                    </a:pathLst>
                  </a:custGeom>
                  <a:solidFill>
                    <a:srgbClr val="606060"/>
                  </a:solidFill>
                  <a:ln w="12700">
                    <a:solidFill>
                      <a:srgbClr val="C0C0C0"/>
                    </a:solidFill>
                    <a:prstDash val="solid"/>
                    <a:round/>
                    <a:headEnd/>
                    <a:tailEnd/>
                  </a:ln>
                </p:spPr>
                <p:txBody>
                  <a:bodyPr/>
                  <a:lstStyle/>
                  <a:p>
                    <a:endParaRPr lang="en-US" dirty="0"/>
                  </a:p>
                </p:txBody>
              </p:sp>
              <p:sp>
                <p:nvSpPr>
                  <p:cNvPr id="57388" name="Freeform 619"/>
                  <p:cNvSpPr>
                    <a:spLocks/>
                  </p:cNvSpPr>
                  <p:nvPr/>
                </p:nvSpPr>
                <p:spPr bwMode="auto">
                  <a:xfrm>
                    <a:off x="1988" y="1727"/>
                    <a:ext cx="1243" cy="645"/>
                  </a:xfrm>
                  <a:custGeom>
                    <a:avLst/>
                    <a:gdLst>
                      <a:gd name="T0" fmla="*/ 0 w 1243"/>
                      <a:gd name="T1" fmla="*/ 574 h 645"/>
                      <a:gd name="T2" fmla="*/ 96 w 1243"/>
                      <a:gd name="T3" fmla="*/ 645 h 645"/>
                      <a:gd name="T4" fmla="*/ 1243 w 1243"/>
                      <a:gd name="T5" fmla="*/ 74 h 645"/>
                      <a:gd name="T6" fmla="*/ 1151 w 1243"/>
                      <a:gd name="T7" fmla="*/ 0 h 645"/>
                      <a:gd name="T8" fmla="*/ 0 w 1243"/>
                      <a:gd name="T9" fmla="*/ 574 h 645"/>
                      <a:gd name="T10" fmla="*/ 0 60000 65536"/>
                      <a:gd name="T11" fmla="*/ 0 60000 65536"/>
                      <a:gd name="T12" fmla="*/ 0 60000 65536"/>
                      <a:gd name="T13" fmla="*/ 0 60000 65536"/>
                      <a:gd name="T14" fmla="*/ 0 60000 65536"/>
                      <a:gd name="T15" fmla="*/ 0 w 1243"/>
                      <a:gd name="T16" fmla="*/ 0 h 645"/>
                      <a:gd name="T17" fmla="*/ 1243 w 1243"/>
                      <a:gd name="T18" fmla="*/ 645 h 645"/>
                    </a:gdLst>
                    <a:ahLst/>
                    <a:cxnLst>
                      <a:cxn ang="T10">
                        <a:pos x="T0" y="T1"/>
                      </a:cxn>
                      <a:cxn ang="T11">
                        <a:pos x="T2" y="T3"/>
                      </a:cxn>
                      <a:cxn ang="T12">
                        <a:pos x="T4" y="T5"/>
                      </a:cxn>
                      <a:cxn ang="T13">
                        <a:pos x="T6" y="T7"/>
                      </a:cxn>
                      <a:cxn ang="T14">
                        <a:pos x="T8" y="T9"/>
                      </a:cxn>
                    </a:cxnLst>
                    <a:rect l="T15" t="T16" r="T17" b="T18"/>
                    <a:pathLst>
                      <a:path w="1243" h="645">
                        <a:moveTo>
                          <a:pt x="0" y="574"/>
                        </a:moveTo>
                        <a:lnTo>
                          <a:pt x="96" y="645"/>
                        </a:lnTo>
                        <a:lnTo>
                          <a:pt x="1243" y="74"/>
                        </a:lnTo>
                        <a:lnTo>
                          <a:pt x="1151" y="0"/>
                        </a:lnTo>
                        <a:lnTo>
                          <a:pt x="0" y="574"/>
                        </a:lnTo>
                        <a:close/>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grpSp>
            <p:grpSp>
              <p:nvGrpSpPr>
                <p:cNvPr id="57382" name="Group 620"/>
                <p:cNvGrpSpPr>
                  <a:grpSpLocks/>
                </p:cNvGrpSpPr>
                <p:nvPr/>
              </p:nvGrpSpPr>
              <p:grpSpPr bwMode="auto">
                <a:xfrm>
                  <a:off x="2109" y="1823"/>
                  <a:ext cx="1238" cy="1321"/>
                  <a:chOff x="2109" y="1823"/>
                  <a:chExt cx="1238" cy="1321"/>
                </a:xfrm>
              </p:grpSpPr>
              <p:sp>
                <p:nvSpPr>
                  <p:cNvPr id="57383" name="Freeform 621"/>
                  <p:cNvSpPr>
                    <a:spLocks/>
                  </p:cNvSpPr>
                  <p:nvPr/>
                </p:nvSpPr>
                <p:spPr bwMode="auto">
                  <a:xfrm>
                    <a:off x="2204" y="1898"/>
                    <a:ext cx="1143" cy="1246"/>
                  </a:xfrm>
                  <a:custGeom>
                    <a:avLst/>
                    <a:gdLst>
                      <a:gd name="T0" fmla="*/ 0 w 1143"/>
                      <a:gd name="T1" fmla="*/ 1246 h 1246"/>
                      <a:gd name="T2" fmla="*/ 0 w 1143"/>
                      <a:gd name="T3" fmla="*/ 567 h 1246"/>
                      <a:gd name="T4" fmla="*/ 1143 w 1143"/>
                      <a:gd name="T5" fmla="*/ 0 h 1246"/>
                      <a:gd name="T6" fmla="*/ 1140 w 1143"/>
                      <a:gd name="T7" fmla="*/ 636 h 1246"/>
                      <a:gd name="T8" fmla="*/ 0 w 1143"/>
                      <a:gd name="T9" fmla="*/ 1246 h 1246"/>
                      <a:gd name="T10" fmla="*/ 0 60000 65536"/>
                      <a:gd name="T11" fmla="*/ 0 60000 65536"/>
                      <a:gd name="T12" fmla="*/ 0 60000 65536"/>
                      <a:gd name="T13" fmla="*/ 0 60000 65536"/>
                      <a:gd name="T14" fmla="*/ 0 60000 65536"/>
                      <a:gd name="T15" fmla="*/ 0 w 1143"/>
                      <a:gd name="T16" fmla="*/ 0 h 1246"/>
                      <a:gd name="T17" fmla="*/ 1143 w 1143"/>
                      <a:gd name="T18" fmla="*/ 1246 h 1246"/>
                    </a:gdLst>
                    <a:ahLst/>
                    <a:cxnLst>
                      <a:cxn ang="T10">
                        <a:pos x="T0" y="T1"/>
                      </a:cxn>
                      <a:cxn ang="T11">
                        <a:pos x="T2" y="T3"/>
                      </a:cxn>
                      <a:cxn ang="T12">
                        <a:pos x="T4" y="T5"/>
                      </a:cxn>
                      <a:cxn ang="T13">
                        <a:pos x="T6" y="T7"/>
                      </a:cxn>
                      <a:cxn ang="T14">
                        <a:pos x="T8" y="T9"/>
                      </a:cxn>
                    </a:cxnLst>
                    <a:rect l="T15" t="T16" r="T17" b="T18"/>
                    <a:pathLst>
                      <a:path w="1143" h="1246">
                        <a:moveTo>
                          <a:pt x="0" y="1246"/>
                        </a:moveTo>
                        <a:lnTo>
                          <a:pt x="0" y="567"/>
                        </a:lnTo>
                        <a:lnTo>
                          <a:pt x="1143" y="0"/>
                        </a:lnTo>
                        <a:lnTo>
                          <a:pt x="1140" y="636"/>
                        </a:lnTo>
                        <a:lnTo>
                          <a:pt x="0" y="1246"/>
                        </a:lnTo>
                        <a:close/>
                      </a:path>
                    </a:pathLst>
                  </a:custGeom>
                  <a:solidFill>
                    <a:srgbClr val="404040"/>
                  </a:solidFill>
                  <a:ln w="12700">
                    <a:solidFill>
                      <a:srgbClr val="C0C0C0"/>
                    </a:solidFill>
                    <a:prstDash val="solid"/>
                    <a:round/>
                    <a:headEnd/>
                    <a:tailEnd/>
                  </a:ln>
                </p:spPr>
                <p:txBody>
                  <a:bodyPr/>
                  <a:lstStyle/>
                  <a:p>
                    <a:endParaRPr lang="en-US" dirty="0"/>
                  </a:p>
                </p:txBody>
              </p:sp>
              <p:sp>
                <p:nvSpPr>
                  <p:cNvPr id="57384" name="Freeform 622"/>
                  <p:cNvSpPr>
                    <a:spLocks/>
                  </p:cNvSpPr>
                  <p:nvPr/>
                </p:nvSpPr>
                <p:spPr bwMode="auto">
                  <a:xfrm>
                    <a:off x="2109" y="2395"/>
                    <a:ext cx="95" cy="749"/>
                  </a:xfrm>
                  <a:custGeom>
                    <a:avLst/>
                    <a:gdLst>
                      <a:gd name="T0" fmla="*/ 1 w 95"/>
                      <a:gd name="T1" fmla="*/ 0 h 749"/>
                      <a:gd name="T2" fmla="*/ 95 w 95"/>
                      <a:gd name="T3" fmla="*/ 70 h 749"/>
                      <a:gd name="T4" fmla="*/ 95 w 95"/>
                      <a:gd name="T5" fmla="*/ 749 h 749"/>
                      <a:gd name="T6" fmla="*/ 0 w 95"/>
                      <a:gd name="T7" fmla="*/ 678 h 749"/>
                      <a:gd name="T8" fmla="*/ 1 w 95"/>
                      <a:gd name="T9" fmla="*/ 0 h 749"/>
                      <a:gd name="T10" fmla="*/ 0 60000 65536"/>
                      <a:gd name="T11" fmla="*/ 0 60000 65536"/>
                      <a:gd name="T12" fmla="*/ 0 60000 65536"/>
                      <a:gd name="T13" fmla="*/ 0 60000 65536"/>
                      <a:gd name="T14" fmla="*/ 0 60000 65536"/>
                      <a:gd name="T15" fmla="*/ 0 w 95"/>
                      <a:gd name="T16" fmla="*/ 0 h 749"/>
                      <a:gd name="T17" fmla="*/ 95 w 95"/>
                      <a:gd name="T18" fmla="*/ 749 h 749"/>
                    </a:gdLst>
                    <a:ahLst/>
                    <a:cxnLst>
                      <a:cxn ang="T10">
                        <a:pos x="T0" y="T1"/>
                      </a:cxn>
                      <a:cxn ang="T11">
                        <a:pos x="T2" y="T3"/>
                      </a:cxn>
                      <a:cxn ang="T12">
                        <a:pos x="T4" y="T5"/>
                      </a:cxn>
                      <a:cxn ang="T13">
                        <a:pos x="T6" y="T7"/>
                      </a:cxn>
                      <a:cxn ang="T14">
                        <a:pos x="T8" y="T9"/>
                      </a:cxn>
                    </a:cxnLst>
                    <a:rect l="T15" t="T16" r="T17" b="T18"/>
                    <a:pathLst>
                      <a:path w="95" h="749">
                        <a:moveTo>
                          <a:pt x="1" y="0"/>
                        </a:moveTo>
                        <a:lnTo>
                          <a:pt x="95" y="70"/>
                        </a:lnTo>
                        <a:lnTo>
                          <a:pt x="95" y="749"/>
                        </a:lnTo>
                        <a:lnTo>
                          <a:pt x="0" y="678"/>
                        </a:lnTo>
                        <a:lnTo>
                          <a:pt x="1" y="0"/>
                        </a:lnTo>
                        <a:close/>
                      </a:path>
                    </a:pathLst>
                  </a:custGeom>
                  <a:solidFill>
                    <a:srgbClr val="606060"/>
                  </a:solidFill>
                  <a:ln w="12700">
                    <a:solidFill>
                      <a:srgbClr val="C0C0C0"/>
                    </a:solidFill>
                    <a:prstDash val="solid"/>
                    <a:round/>
                    <a:headEnd/>
                    <a:tailEnd/>
                  </a:ln>
                </p:spPr>
                <p:txBody>
                  <a:bodyPr/>
                  <a:lstStyle/>
                  <a:p>
                    <a:endParaRPr lang="en-US" dirty="0"/>
                  </a:p>
                </p:txBody>
              </p:sp>
              <p:sp>
                <p:nvSpPr>
                  <p:cNvPr id="57385" name="Freeform 623"/>
                  <p:cNvSpPr>
                    <a:spLocks/>
                  </p:cNvSpPr>
                  <p:nvPr/>
                </p:nvSpPr>
                <p:spPr bwMode="auto">
                  <a:xfrm>
                    <a:off x="2109" y="1823"/>
                    <a:ext cx="1238" cy="642"/>
                  </a:xfrm>
                  <a:custGeom>
                    <a:avLst/>
                    <a:gdLst>
                      <a:gd name="T0" fmla="*/ 0 w 1238"/>
                      <a:gd name="T1" fmla="*/ 571 h 642"/>
                      <a:gd name="T2" fmla="*/ 95 w 1238"/>
                      <a:gd name="T3" fmla="*/ 642 h 642"/>
                      <a:gd name="T4" fmla="*/ 1238 w 1238"/>
                      <a:gd name="T5" fmla="*/ 75 h 642"/>
                      <a:gd name="T6" fmla="*/ 1143 w 1238"/>
                      <a:gd name="T7" fmla="*/ 0 h 642"/>
                      <a:gd name="T8" fmla="*/ 0 w 1238"/>
                      <a:gd name="T9" fmla="*/ 571 h 642"/>
                      <a:gd name="T10" fmla="*/ 0 60000 65536"/>
                      <a:gd name="T11" fmla="*/ 0 60000 65536"/>
                      <a:gd name="T12" fmla="*/ 0 60000 65536"/>
                      <a:gd name="T13" fmla="*/ 0 60000 65536"/>
                      <a:gd name="T14" fmla="*/ 0 60000 65536"/>
                      <a:gd name="T15" fmla="*/ 0 w 1238"/>
                      <a:gd name="T16" fmla="*/ 0 h 642"/>
                      <a:gd name="T17" fmla="*/ 1238 w 1238"/>
                      <a:gd name="T18" fmla="*/ 642 h 642"/>
                    </a:gdLst>
                    <a:ahLst/>
                    <a:cxnLst>
                      <a:cxn ang="T10">
                        <a:pos x="T0" y="T1"/>
                      </a:cxn>
                      <a:cxn ang="T11">
                        <a:pos x="T2" y="T3"/>
                      </a:cxn>
                      <a:cxn ang="T12">
                        <a:pos x="T4" y="T5"/>
                      </a:cxn>
                      <a:cxn ang="T13">
                        <a:pos x="T6" y="T7"/>
                      </a:cxn>
                      <a:cxn ang="T14">
                        <a:pos x="T8" y="T9"/>
                      </a:cxn>
                    </a:cxnLst>
                    <a:rect l="T15" t="T16" r="T17" b="T18"/>
                    <a:pathLst>
                      <a:path w="1238" h="642">
                        <a:moveTo>
                          <a:pt x="0" y="571"/>
                        </a:moveTo>
                        <a:lnTo>
                          <a:pt x="95" y="642"/>
                        </a:lnTo>
                        <a:lnTo>
                          <a:pt x="1238" y="75"/>
                        </a:lnTo>
                        <a:lnTo>
                          <a:pt x="1143" y="0"/>
                        </a:lnTo>
                        <a:lnTo>
                          <a:pt x="0" y="571"/>
                        </a:lnTo>
                        <a:close/>
                      </a:path>
                    </a:pathLst>
                  </a:custGeom>
                  <a:solidFill>
                    <a:srgbClr val="A0A0A0"/>
                  </a:solidFill>
                  <a:ln w="12700">
                    <a:solidFill>
                      <a:srgbClr val="C0C0C0"/>
                    </a:solidFill>
                    <a:prstDash val="solid"/>
                    <a:round/>
                    <a:headEnd/>
                    <a:tailEnd/>
                  </a:ln>
                </p:spPr>
                <p:txBody>
                  <a:bodyPr/>
                  <a:lstStyle/>
                  <a:p>
                    <a:endParaRPr lang="en-US" dirty="0"/>
                  </a:p>
                </p:txBody>
              </p:sp>
            </p:grpSp>
          </p:grpSp>
          <p:grpSp>
            <p:nvGrpSpPr>
              <p:cNvPr id="57370" name="Group 624"/>
              <p:cNvGrpSpPr>
                <a:grpSpLocks/>
              </p:cNvGrpSpPr>
              <p:nvPr/>
            </p:nvGrpSpPr>
            <p:grpSpPr bwMode="auto">
              <a:xfrm>
                <a:off x="2628" y="2257"/>
                <a:ext cx="372" cy="512"/>
                <a:chOff x="2628" y="2257"/>
                <a:chExt cx="372" cy="512"/>
              </a:xfrm>
            </p:grpSpPr>
            <p:grpSp>
              <p:nvGrpSpPr>
                <p:cNvPr id="57371" name="Group 625"/>
                <p:cNvGrpSpPr>
                  <a:grpSpLocks/>
                </p:cNvGrpSpPr>
                <p:nvPr/>
              </p:nvGrpSpPr>
              <p:grpSpPr bwMode="auto">
                <a:xfrm>
                  <a:off x="2628" y="2257"/>
                  <a:ext cx="372" cy="512"/>
                  <a:chOff x="2628" y="2257"/>
                  <a:chExt cx="372" cy="512"/>
                </a:xfrm>
              </p:grpSpPr>
              <p:sp>
                <p:nvSpPr>
                  <p:cNvPr id="57373" name="Oval 626"/>
                  <p:cNvSpPr>
                    <a:spLocks noChangeArrowheads="1"/>
                  </p:cNvSpPr>
                  <p:nvPr/>
                </p:nvSpPr>
                <p:spPr bwMode="auto">
                  <a:xfrm>
                    <a:off x="2628" y="2257"/>
                    <a:ext cx="357" cy="496"/>
                  </a:xfrm>
                  <a:prstGeom prst="ellipse">
                    <a:avLst/>
                  </a:prstGeom>
                  <a:solidFill>
                    <a:srgbClr val="000000"/>
                  </a:solidFill>
                  <a:ln w="12700">
                    <a:solidFill>
                      <a:srgbClr val="000000"/>
                    </a:solidFill>
                    <a:round/>
                    <a:headEnd/>
                    <a:tailEnd/>
                  </a:ln>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sp>
                <p:nvSpPr>
                  <p:cNvPr id="57374" name="Oval 627"/>
                  <p:cNvSpPr>
                    <a:spLocks noChangeArrowheads="1"/>
                  </p:cNvSpPr>
                  <p:nvPr/>
                </p:nvSpPr>
                <p:spPr bwMode="auto">
                  <a:xfrm>
                    <a:off x="2642" y="2273"/>
                    <a:ext cx="358" cy="496"/>
                  </a:xfrm>
                  <a:prstGeom prst="ellipse">
                    <a:avLst/>
                  </a:prstGeom>
                  <a:solidFill>
                    <a:srgbClr val="606060"/>
                  </a:solidFill>
                  <a:ln w="12700">
                    <a:solidFill>
                      <a:srgbClr val="000000"/>
                    </a:solidFill>
                    <a:round/>
                    <a:headEnd/>
                    <a:tailEnd/>
                  </a:ln>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grpSp>
            <p:sp>
              <p:nvSpPr>
                <p:cNvPr id="57372" name="Freeform 628"/>
                <p:cNvSpPr>
                  <a:spLocks/>
                </p:cNvSpPr>
                <p:nvPr/>
              </p:nvSpPr>
              <p:spPr bwMode="auto">
                <a:xfrm>
                  <a:off x="2787" y="2373"/>
                  <a:ext cx="48" cy="276"/>
                </a:xfrm>
                <a:custGeom>
                  <a:avLst/>
                  <a:gdLst>
                    <a:gd name="T0" fmla="*/ 0 w 48"/>
                    <a:gd name="T1" fmla="*/ 18 h 276"/>
                    <a:gd name="T2" fmla="*/ 48 w 48"/>
                    <a:gd name="T3" fmla="*/ 0 h 276"/>
                    <a:gd name="T4" fmla="*/ 48 w 48"/>
                    <a:gd name="T5" fmla="*/ 258 h 276"/>
                    <a:gd name="T6" fmla="*/ 0 w 48"/>
                    <a:gd name="T7" fmla="*/ 276 h 276"/>
                    <a:gd name="T8" fmla="*/ 0 w 48"/>
                    <a:gd name="T9" fmla="*/ 18 h 276"/>
                    <a:gd name="T10" fmla="*/ 0 60000 65536"/>
                    <a:gd name="T11" fmla="*/ 0 60000 65536"/>
                    <a:gd name="T12" fmla="*/ 0 60000 65536"/>
                    <a:gd name="T13" fmla="*/ 0 60000 65536"/>
                    <a:gd name="T14" fmla="*/ 0 60000 65536"/>
                    <a:gd name="T15" fmla="*/ 0 w 48"/>
                    <a:gd name="T16" fmla="*/ 0 h 276"/>
                    <a:gd name="T17" fmla="*/ 48 w 48"/>
                    <a:gd name="T18" fmla="*/ 276 h 276"/>
                  </a:gdLst>
                  <a:ahLst/>
                  <a:cxnLst>
                    <a:cxn ang="T10">
                      <a:pos x="T0" y="T1"/>
                    </a:cxn>
                    <a:cxn ang="T11">
                      <a:pos x="T2" y="T3"/>
                    </a:cxn>
                    <a:cxn ang="T12">
                      <a:pos x="T4" y="T5"/>
                    </a:cxn>
                    <a:cxn ang="T13">
                      <a:pos x="T6" y="T7"/>
                    </a:cxn>
                    <a:cxn ang="T14">
                      <a:pos x="T8" y="T9"/>
                    </a:cxn>
                  </a:cxnLst>
                  <a:rect l="T15" t="T16" r="T17" b="T18"/>
                  <a:pathLst>
                    <a:path w="48" h="276">
                      <a:moveTo>
                        <a:pt x="0" y="18"/>
                      </a:moveTo>
                      <a:lnTo>
                        <a:pt x="48" y="0"/>
                      </a:lnTo>
                      <a:lnTo>
                        <a:pt x="48" y="258"/>
                      </a:lnTo>
                      <a:lnTo>
                        <a:pt x="0" y="276"/>
                      </a:lnTo>
                      <a:lnTo>
                        <a:pt x="0" y="18"/>
                      </a:lnTo>
                      <a:close/>
                    </a:path>
                  </a:pathLst>
                </a:custGeom>
                <a:solidFill>
                  <a:srgbClr val="404040"/>
                </a:solidFill>
                <a:ln w="12700">
                  <a:solidFill>
                    <a:srgbClr val="C0C0C0"/>
                  </a:solidFill>
                  <a:prstDash val="solid"/>
                  <a:round/>
                  <a:headEnd/>
                  <a:tailEnd/>
                </a:ln>
              </p:spPr>
              <p:txBody>
                <a:bodyPr/>
                <a:lstStyle/>
                <a:p>
                  <a:endParaRPr lang="en-US" dirty="0"/>
                </a:p>
              </p:txBody>
            </p:sp>
          </p:grpSp>
        </p:grpSp>
      </p:gr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633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6335">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6338">
                                            <p:txEl>
                                              <p:pRg st="0" end="0"/>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56336">
                                            <p:txEl>
                                              <p:pRg st="0" end="0"/>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5632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Rectangle 2"/>
          <p:cNvSpPr>
            <a:spLocks noGrp="1" noChangeArrowheads="1"/>
          </p:cNvSpPr>
          <p:nvPr>
            <p:ph type="title"/>
          </p:nvPr>
        </p:nvSpPr>
        <p:spPr/>
        <p:txBody>
          <a:bodyPr/>
          <a:lstStyle/>
          <a:p>
            <a:r>
              <a:rPr lang="en-US" altLang="en-US" i="1" dirty="0">
                <a:latin typeface="Times New Roman" panose="02020603050405020304" pitchFamily="18" charset="0"/>
                <a:cs typeface="Times New Roman" panose="02020603050405020304" pitchFamily="18" charset="0"/>
              </a:rPr>
              <a:t>Removing a tank</a:t>
            </a:r>
          </a:p>
        </p:txBody>
      </p:sp>
      <p:pic>
        <p:nvPicPr>
          <p:cNvPr id="58374" name="Content Placeholder 7" descr="crookston tank removal2.JPG"/>
          <p:cNvPicPr>
            <a:picLocks noGrp="1" noChangeAspect="1"/>
          </p:cNvPicPr>
          <p:nvPr>
            <p:ph sz="quarter" idx="10"/>
          </p:nvPr>
        </p:nvPicPr>
        <p:blipFill>
          <a:blip r:embed="rId3">
            <a:extLst>
              <a:ext uri="{28A0092B-C50C-407E-A947-70E740481C1C}">
                <a14:useLocalDpi xmlns:a14="http://schemas.microsoft.com/office/drawing/2010/main" val="0"/>
              </a:ext>
            </a:extLst>
          </a:blip>
          <a:stretch>
            <a:fillRect/>
          </a:stretch>
        </p:blipFill>
        <p:spPr>
          <a:xfrm>
            <a:off x="4638040" y="1255222"/>
            <a:ext cx="3811385" cy="2859578"/>
          </a:xfrm>
        </p:spPr>
      </p:pic>
      <p:sp>
        <p:nvSpPr>
          <p:cNvPr id="58370" name="Slide Number Placeholder 6"/>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defRPr/>
            </a:pPr>
            <a:fld id="{292AFF42-367B-40B7-BB95-293EBDC73B55}" type="slidenum">
              <a:rPr lang="en-US" altLang="en-US" sz="1400" smtClean="0">
                <a:solidFill>
                  <a:schemeClr val="folHlink"/>
                </a:solidFill>
                <a:latin typeface="Arial" charset="0"/>
              </a:rPr>
              <a:pPr>
                <a:spcBef>
                  <a:spcPct val="0"/>
                </a:spcBef>
                <a:buClrTx/>
                <a:buFontTx/>
                <a:buNone/>
                <a:defRPr/>
              </a:pPr>
              <a:t>40</a:t>
            </a:fld>
            <a:endParaRPr lang="en-US" altLang="en-US" sz="1400" dirty="0">
              <a:latin typeface="Arial" charset="0"/>
            </a:endParaRPr>
          </a:p>
        </p:txBody>
      </p:sp>
      <p:sp>
        <p:nvSpPr>
          <p:cNvPr id="58372" name="Rectangle 4"/>
          <p:cNvSpPr>
            <a:spLocks noGrp="1" noChangeArrowheads="1"/>
          </p:cNvSpPr>
          <p:nvPr>
            <p:ph type="body" sz="half" idx="4294967295"/>
          </p:nvPr>
        </p:nvSpPr>
        <p:spPr>
          <a:xfrm>
            <a:off x="457200" y="1524000"/>
            <a:ext cx="3810000" cy="4114800"/>
          </a:xfrm>
        </p:spPr>
        <p:txBody>
          <a:bodyPr/>
          <a:lstStyle/>
          <a:p>
            <a:pPr>
              <a:buClr>
                <a:schemeClr val="accent2"/>
              </a:buClr>
            </a:pPr>
            <a:r>
              <a:rPr lang="en-US" altLang="en-US" sz="2800" dirty="0">
                <a:solidFill>
                  <a:schemeClr val="bg1"/>
                </a:solidFill>
              </a:rPr>
              <a:t>Soil sampling is </a:t>
            </a:r>
            <a:r>
              <a:rPr lang="en-US" altLang="en-US" sz="2800" u="sng" dirty="0">
                <a:solidFill>
                  <a:schemeClr val="bg1"/>
                </a:solidFill>
              </a:rPr>
              <a:t>ALWAYS</a:t>
            </a:r>
            <a:r>
              <a:rPr lang="en-US" altLang="en-US" sz="2800" dirty="0">
                <a:solidFill>
                  <a:schemeClr val="bg1"/>
                </a:solidFill>
              </a:rPr>
              <a:t>  required when removing a storage tank</a:t>
            </a:r>
            <a:br>
              <a:rPr lang="en-US" altLang="en-US" sz="2800" dirty="0">
                <a:solidFill>
                  <a:schemeClr val="bg1"/>
                </a:solidFill>
              </a:rPr>
            </a:br>
            <a:r>
              <a:rPr lang="en-US" altLang="en-US" sz="2800" dirty="0">
                <a:solidFill>
                  <a:schemeClr val="bg1"/>
                </a:solidFill>
              </a:rPr>
              <a:t>(even if there is no apparent contamination)</a:t>
            </a:r>
          </a:p>
          <a:p>
            <a:pPr lvl="1">
              <a:buClr>
                <a:schemeClr val="accent2"/>
              </a:buClr>
            </a:pPr>
            <a:r>
              <a:rPr lang="en-US" altLang="en-US" sz="2400" dirty="0">
                <a:solidFill>
                  <a:schemeClr val="bg1"/>
                </a:solidFill>
              </a:rPr>
              <a:t>Notify me for deicer tanks</a:t>
            </a:r>
          </a:p>
        </p:txBody>
      </p:sp>
      <p:pic>
        <p:nvPicPr>
          <p:cNvPr id="58373" name="Picture 5" descr="north cylinders out.JPG"/>
          <p:cNvPicPr>
            <a:picLocks noChangeAspect="1"/>
          </p:cNvPicPr>
          <p:nvPr/>
        </p:nvPicPr>
        <p:blipFill>
          <a:blip r:embed="rId4">
            <a:extLst>
              <a:ext uri="{BEBA8EAE-BF5A-486C-A8C5-ECC9F3942E4B}">
                <a14:imgProps xmlns:a14="http://schemas.microsoft.com/office/drawing/2010/main">
                  <a14:imgLayer r:embed="rId5">
                    <a14:imgEffect>
                      <a14:brightnessContrast bright="21000"/>
                    </a14:imgEffect>
                  </a14:imgLayer>
                </a14:imgProps>
              </a:ext>
              <a:ext uri="{28A0092B-C50C-407E-A947-70E740481C1C}">
                <a14:useLocalDpi xmlns:a14="http://schemas.microsoft.com/office/drawing/2010/main" val="0"/>
              </a:ext>
            </a:extLst>
          </a:blip>
          <a:srcRect/>
          <a:stretch>
            <a:fillRect/>
          </a:stretch>
        </p:blipFill>
        <p:spPr bwMode="auto">
          <a:xfrm>
            <a:off x="5010150" y="3727453"/>
            <a:ext cx="3505200" cy="26289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spd="slow"/>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Rectangle 2"/>
          <p:cNvSpPr>
            <a:spLocks noGrp="1" noChangeArrowheads="1"/>
          </p:cNvSpPr>
          <p:nvPr>
            <p:ph type="title"/>
          </p:nvPr>
        </p:nvSpPr>
        <p:spPr/>
        <p:txBody>
          <a:bodyPr/>
          <a:lstStyle/>
          <a:p>
            <a:r>
              <a:rPr lang="en-US" altLang="en-US" i="1" dirty="0">
                <a:latin typeface="Times New Roman" panose="02020603050405020304" pitchFamily="18" charset="0"/>
                <a:cs typeface="Times New Roman" panose="02020603050405020304" pitchFamily="18" charset="0"/>
              </a:rPr>
              <a:t>Planning a Tank Removal?</a:t>
            </a:r>
          </a:p>
        </p:txBody>
      </p:sp>
      <p:pic>
        <p:nvPicPr>
          <p:cNvPr id="3" name="Content Placeholder 2" descr="C:\Users\alle1sum\Pictures\work\tanks\fairmont road oil tank removal.JPG"/>
          <p:cNvPicPr>
            <a:picLocks noGrp="1" noChangeAspect="1" noChangeArrowheads="1"/>
          </p:cNvPicPr>
          <p:nvPr>
            <p:ph sz="quarter" idx="10"/>
          </p:nvPr>
        </p:nvPicPr>
        <p:blipFill rotWithShape="1">
          <a:blip r:embed="rId3">
            <a:extLst>
              <a:ext uri="{28A0092B-C50C-407E-A947-70E740481C1C}">
                <a14:useLocalDpi xmlns:a14="http://schemas.microsoft.com/office/drawing/2010/main" val="0"/>
              </a:ext>
            </a:extLst>
          </a:blip>
          <a:srcRect b="26313"/>
          <a:stretch/>
        </p:blipFill>
        <p:spPr bwMode="auto">
          <a:xfrm>
            <a:off x="3581400" y="1604963"/>
            <a:ext cx="5292023" cy="320040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59394" name="Slide Number Placeholder 6"/>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defRPr/>
            </a:pPr>
            <a:fld id="{A4DD00C1-EBC3-461E-A8CD-D0A779E8ACAB}" type="slidenum">
              <a:rPr lang="en-US" altLang="en-US" sz="1400" smtClean="0">
                <a:solidFill>
                  <a:schemeClr val="folHlink"/>
                </a:solidFill>
                <a:latin typeface="Arial" charset="0"/>
              </a:rPr>
              <a:pPr>
                <a:spcBef>
                  <a:spcPct val="0"/>
                </a:spcBef>
                <a:buClrTx/>
                <a:buFontTx/>
                <a:buNone/>
                <a:defRPr/>
              </a:pPr>
              <a:t>41</a:t>
            </a:fld>
            <a:endParaRPr lang="en-US" altLang="en-US" sz="1400" dirty="0">
              <a:latin typeface="Arial" charset="0"/>
            </a:endParaRPr>
          </a:p>
        </p:txBody>
      </p:sp>
      <p:sp>
        <p:nvSpPr>
          <p:cNvPr id="58372" name="Rectangle 3"/>
          <p:cNvSpPr>
            <a:spLocks noGrp="1" noChangeArrowheads="1"/>
          </p:cNvSpPr>
          <p:nvPr>
            <p:ph type="body" sz="half" idx="4294967295"/>
          </p:nvPr>
        </p:nvSpPr>
        <p:spPr>
          <a:xfrm>
            <a:off x="76200" y="1604963"/>
            <a:ext cx="3810000" cy="4114800"/>
          </a:xfrm>
        </p:spPr>
        <p:txBody>
          <a:bodyPr/>
          <a:lstStyle/>
          <a:p>
            <a:pPr>
              <a:buClr>
                <a:schemeClr val="accent2"/>
              </a:buClr>
            </a:pPr>
            <a:r>
              <a:rPr lang="en-US" altLang="en-US" sz="2800" dirty="0">
                <a:solidFill>
                  <a:schemeClr val="bg1"/>
                </a:solidFill>
                <a:latin typeface="Times New Roman" panose="02020603050405020304" pitchFamily="18" charset="0"/>
                <a:cs typeface="Times New Roman" panose="02020603050405020304" pitchFamily="18" charset="0"/>
              </a:rPr>
              <a:t>Carolyn Boben</a:t>
            </a:r>
          </a:p>
          <a:p>
            <a:pPr>
              <a:buClr>
                <a:schemeClr val="accent2"/>
              </a:buClr>
              <a:buFontTx/>
              <a:buNone/>
            </a:pPr>
            <a:r>
              <a:rPr lang="en-US" altLang="en-US" sz="2800" dirty="0">
                <a:solidFill>
                  <a:schemeClr val="bg1"/>
                </a:solidFill>
                <a:latin typeface="Times New Roman" panose="02020603050405020304" pitchFamily="18" charset="0"/>
                <a:cs typeface="Times New Roman" panose="02020603050405020304" pitchFamily="18" charset="0"/>
              </a:rPr>
              <a:t>		D1, D3, MN, ME</a:t>
            </a:r>
          </a:p>
          <a:p>
            <a:pPr>
              <a:buClr>
                <a:schemeClr val="accent2"/>
              </a:buClr>
            </a:pPr>
            <a:r>
              <a:rPr lang="en-US" altLang="en-US" sz="2800" dirty="0">
                <a:solidFill>
                  <a:schemeClr val="bg1"/>
                </a:solidFill>
                <a:latin typeface="Times New Roman" panose="02020603050405020304" pitchFamily="18" charset="0"/>
                <a:cs typeface="Times New Roman" panose="02020603050405020304" pitchFamily="18" charset="0"/>
              </a:rPr>
              <a:t>Michelle Waters</a:t>
            </a:r>
          </a:p>
          <a:p>
            <a:pPr>
              <a:buClr>
                <a:schemeClr val="accent2"/>
              </a:buClr>
              <a:buFontTx/>
              <a:buNone/>
            </a:pPr>
            <a:r>
              <a:rPr lang="en-US" altLang="en-US" sz="2800" dirty="0">
                <a:solidFill>
                  <a:schemeClr val="bg1"/>
                </a:solidFill>
                <a:latin typeface="Times New Roman" panose="02020603050405020304" pitchFamily="18" charset="0"/>
                <a:cs typeface="Times New Roman" panose="02020603050405020304" pitchFamily="18" charset="0"/>
              </a:rPr>
              <a:t>		D2, D4, MW</a:t>
            </a:r>
          </a:p>
          <a:p>
            <a:pPr>
              <a:buClr>
                <a:schemeClr val="accent2"/>
              </a:buClr>
            </a:pPr>
            <a:r>
              <a:rPr lang="en-US" altLang="en-US" sz="2800" dirty="0">
                <a:solidFill>
                  <a:schemeClr val="bg1"/>
                </a:solidFill>
                <a:latin typeface="Times New Roman" panose="02020603050405020304" pitchFamily="18" charset="0"/>
                <a:cs typeface="Times New Roman" panose="02020603050405020304" pitchFamily="18" charset="0"/>
              </a:rPr>
              <a:t>Sarah Jarman</a:t>
            </a:r>
          </a:p>
          <a:p>
            <a:pPr marL="0" indent="0">
              <a:buClr>
                <a:schemeClr val="accent2"/>
              </a:buClr>
              <a:buNone/>
            </a:pPr>
            <a:r>
              <a:rPr lang="en-US" altLang="en-US" sz="2800" dirty="0">
                <a:solidFill>
                  <a:schemeClr val="bg1"/>
                </a:solidFill>
                <a:latin typeface="Times New Roman" panose="02020603050405020304" pitchFamily="18" charset="0"/>
                <a:cs typeface="Times New Roman" panose="02020603050405020304" pitchFamily="18" charset="0"/>
              </a:rPr>
              <a:t>	D6, D7, D8, MS</a:t>
            </a:r>
          </a:p>
          <a:p>
            <a:endParaRPr lang="en-US" altLang="en-US" sz="2800" dirty="0">
              <a:solidFill>
                <a:schemeClr val="bg1"/>
              </a:solidFill>
            </a:endParaRPr>
          </a:p>
          <a:p>
            <a:pPr>
              <a:buFontTx/>
              <a:buNone/>
            </a:pPr>
            <a:endParaRPr lang="en-US" altLang="en-US" sz="2800" dirty="0">
              <a:solidFill>
                <a:schemeClr val="bg1"/>
              </a:solidFill>
            </a:endParaRPr>
          </a:p>
        </p:txBody>
      </p:sp>
    </p:spTree>
  </p:cSld>
  <p:clrMapOvr>
    <a:masterClrMapping/>
  </p:clrMapOvr>
  <p:transition spd="slow"/>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Rectangle 2"/>
          <p:cNvSpPr>
            <a:spLocks noGrp="1" noChangeArrowheads="1"/>
          </p:cNvSpPr>
          <p:nvPr>
            <p:ph type="title"/>
          </p:nvPr>
        </p:nvSpPr>
        <p:spPr/>
        <p:txBody>
          <a:bodyPr/>
          <a:lstStyle/>
          <a:p>
            <a:r>
              <a:rPr lang="en-US" altLang="en-US" i="1" dirty="0">
                <a:latin typeface="Times New Roman" panose="02020603050405020304" pitchFamily="18" charset="0"/>
                <a:cs typeface="Times New Roman" panose="02020603050405020304" pitchFamily="18" charset="0"/>
              </a:rPr>
              <a:t>Have a Spill?</a:t>
            </a:r>
          </a:p>
        </p:txBody>
      </p:sp>
      <p:sp>
        <p:nvSpPr>
          <p:cNvPr id="59396" name="Rectangle 4"/>
          <p:cNvSpPr>
            <a:spLocks noGrp="1" noChangeArrowheads="1"/>
          </p:cNvSpPr>
          <p:nvPr>
            <p:ph sz="quarter" idx="10"/>
          </p:nvPr>
        </p:nvSpPr>
        <p:spPr>
          <a:xfrm>
            <a:off x="1483677" y="1441239"/>
            <a:ext cx="5064443" cy="1892030"/>
          </a:xfrm>
        </p:spPr>
        <p:txBody>
          <a:bodyPr/>
          <a:lstStyle/>
          <a:p>
            <a:pPr>
              <a:lnSpc>
                <a:spcPct val="90000"/>
              </a:lnSpc>
              <a:buFontTx/>
              <a:buNone/>
            </a:pPr>
            <a:r>
              <a:rPr lang="en-US" altLang="en-US" sz="3200" dirty="0">
                <a:latin typeface="Times New Roman" panose="02020603050405020304" pitchFamily="18" charset="0"/>
                <a:cs typeface="Times New Roman" panose="02020603050405020304" pitchFamily="18" charset="0"/>
              </a:rPr>
              <a:t>Contain as much as possible and notify MnDOT Dispatch  651-234-7110</a:t>
            </a:r>
          </a:p>
        </p:txBody>
      </p:sp>
      <p:sp>
        <p:nvSpPr>
          <p:cNvPr id="60418" name="Slide Number Placeholder 6"/>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defRPr/>
            </a:pPr>
            <a:fld id="{F66A58A8-7D1C-4E4D-B4A1-DB87343D52FB}" type="slidenum">
              <a:rPr lang="en-US" altLang="en-US" sz="1400" smtClean="0">
                <a:solidFill>
                  <a:schemeClr val="folHlink"/>
                </a:solidFill>
                <a:latin typeface="Arial" charset="0"/>
              </a:rPr>
              <a:pPr>
                <a:spcBef>
                  <a:spcPct val="0"/>
                </a:spcBef>
                <a:buClrTx/>
                <a:buFontTx/>
                <a:buNone/>
                <a:defRPr/>
              </a:pPr>
              <a:t>42</a:t>
            </a:fld>
            <a:endParaRPr lang="en-US" altLang="en-US" sz="1400" dirty="0">
              <a:latin typeface="Arial" charset="0"/>
            </a:endParaRPr>
          </a:p>
        </p:txBody>
      </p:sp>
      <p:sp>
        <p:nvSpPr>
          <p:cNvPr id="60424" name="WordArt 194"/>
          <p:cNvSpPr>
            <a:spLocks noChangeArrowheads="1" noChangeShapeType="1" noTextEdit="1"/>
          </p:cNvSpPr>
          <p:nvPr/>
        </p:nvSpPr>
        <p:spPr bwMode="auto">
          <a:xfrm rot="20779066">
            <a:off x="130801" y="1934102"/>
            <a:ext cx="1261128" cy="1268006"/>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SlantUp">
              <a:avLst>
                <a:gd name="adj" fmla="val 22884"/>
              </a:avLst>
            </a:prstTxWarp>
          </a:bodyPr>
          <a:lstStyle/>
          <a:p>
            <a:pPr algn="ctr"/>
            <a:r>
              <a:rPr lang="en-US" sz="3600" kern="10" dirty="0">
                <a:solidFill>
                  <a:srgbClr val="7030A0"/>
                </a:solidFill>
                <a:latin typeface="Arial Black"/>
              </a:rPr>
              <a:t>Call</a:t>
            </a:r>
          </a:p>
        </p:txBody>
      </p:sp>
      <p:sp>
        <p:nvSpPr>
          <p:cNvPr id="59401" name="Text Box 195"/>
          <p:cNvSpPr txBox="1">
            <a:spLocks noChangeArrowheads="1"/>
          </p:cNvSpPr>
          <p:nvPr/>
        </p:nvSpPr>
        <p:spPr bwMode="auto">
          <a:xfrm>
            <a:off x="6553200" y="1601232"/>
            <a:ext cx="2590800" cy="1200329"/>
          </a:xfrm>
          <a:prstGeom prst="rect">
            <a:avLst/>
          </a:prstGeom>
          <a:noFill/>
          <a:ln w="9525">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50000"/>
              </a:spcBef>
              <a:buClrTx/>
              <a:buFontTx/>
              <a:buNone/>
            </a:pPr>
            <a:r>
              <a:rPr lang="en-US" altLang="en-US" sz="2400" i="0" u="sng" dirty="0">
                <a:solidFill>
                  <a:schemeClr val="bg1"/>
                </a:solidFill>
              </a:rPr>
              <a:t>Petroleum</a:t>
            </a:r>
            <a:r>
              <a:rPr lang="en-US" altLang="en-US" sz="2400" i="0" dirty="0">
                <a:solidFill>
                  <a:schemeClr val="bg1"/>
                </a:solidFill>
              </a:rPr>
              <a:t> spills less than 5 gallons are not reportable.</a:t>
            </a:r>
          </a:p>
        </p:txBody>
      </p:sp>
      <p:pic>
        <p:nvPicPr>
          <p:cNvPr id="3"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6000" b="23907"/>
          <a:stretch/>
        </p:blipFill>
        <p:spPr bwMode="auto">
          <a:xfrm>
            <a:off x="3276599" y="3294321"/>
            <a:ext cx="5762625" cy="34343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0420"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30814" b="17268"/>
          <a:stretch/>
        </p:blipFill>
        <p:spPr bwMode="auto">
          <a:xfrm>
            <a:off x="457201" y="4109094"/>
            <a:ext cx="3124200" cy="2498376"/>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04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939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940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24"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Rectangle 2"/>
          <p:cNvSpPr>
            <a:spLocks noGrp="1" noChangeArrowheads="1"/>
          </p:cNvSpPr>
          <p:nvPr>
            <p:ph type="title"/>
          </p:nvPr>
        </p:nvSpPr>
        <p:spPr/>
        <p:txBody>
          <a:bodyPr/>
          <a:lstStyle/>
          <a:p>
            <a:r>
              <a:rPr lang="en-US" altLang="en-US" i="1" dirty="0">
                <a:latin typeface="Times New Roman" panose="02020603050405020304" pitchFamily="18" charset="0"/>
                <a:cs typeface="Times New Roman" panose="02020603050405020304" pitchFamily="18" charset="0"/>
              </a:rPr>
              <a:t>Other Tank Regulations	</a:t>
            </a:r>
          </a:p>
        </p:txBody>
      </p:sp>
      <p:sp>
        <p:nvSpPr>
          <p:cNvPr id="60420" name="Rectangle 3"/>
          <p:cNvSpPr>
            <a:spLocks noGrp="1" noChangeArrowheads="1"/>
          </p:cNvSpPr>
          <p:nvPr>
            <p:ph sz="quarter" idx="10"/>
          </p:nvPr>
        </p:nvSpPr>
        <p:spPr/>
        <p:txBody>
          <a:bodyPr>
            <a:normAutofit lnSpcReduction="10000"/>
          </a:bodyPr>
          <a:lstStyle/>
          <a:p>
            <a:pPr algn="l">
              <a:lnSpc>
                <a:spcPct val="80000"/>
              </a:lnSpc>
              <a:buFontTx/>
              <a:buChar char="•"/>
            </a:pPr>
            <a:r>
              <a:rPr lang="en-US" altLang="en-US" sz="2400" dirty="0">
                <a:latin typeface="Times New Roman" panose="02020603050405020304" pitchFamily="18" charset="0"/>
                <a:cs typeface="Times New Roman" panose="02020603050405020304" pitchFamily="18" charset="0"/>
              </a:rPr>
              <a:t>State Spill Plan</a:t>
            </a:r>
          </a:p>
          <a:p>
            <a:pPr marL="800100" lvl="1" indent="-342900">
              <a:lnSpc>
                <a:spcPct val="80000"/>
              </a:lnSpc>
              <a:buFont typeface="Wingdings" panose="05000000000000000000" pitchFamily="2" charset="2"/>
              <a:buChar char="Ø"/>
            </a:pPr>
            <a:r>
              <a:rPr lang="en-US" altLang="en-US" sz="2000" dirty="0">
                <a:latin typeface="Times New Roman" panose="02020603050405020304" pitchFamily="18" charset="0"/>
                <a:cs typeface="Times New Roman" panose="02020603050405020304" pitchFamily="18" charset="0"/>
              </a:rPr>
              <a:t>if you have between 10,000-1,000,000 gallons of petroleum in ASTs</a:t>
            </a:r>
          </a:p>
          <a:p>
            <a:pPr marL="457200" lvl="1" indent="0">
              <a:lnSpc>
                <a:spcPct val="80000"/>
              </a:lnSpc>
            </a:pPr>
            <a:endParaRPr lang="en-US" altLang="en-US" sz="1800" dirty="0">
              <a:latin typeface="Times New Roman" panose="02020603050405020304" pitchFamily="18" charset="0"/>
              <a:cs typeface="Times New Roman" panose="02020603050405020304" pitchFamily="18" charset="0"/>
            </a:endParaRPr>
          </a:p>
          <a:p>
            <a:pPr algn="l">
              <a:lnSpc>
                <a:spcPct val="80000"/>
              </a:lnSpc>
              <a:buFontTx/>
              <a:buChar char="•"/>
            </a:pPr>
            <a:r>
              <a:rPr lang="en-US" altLang="en-US" sz="2400" dirty="0">
                <a:latin typeface="Times New Roman" panose="02020603050405020304" pitchFamily="18" charset="0"/>
                <a:cs typeface="Times New Roman" panose="02020603050405020304" pitchFamily="18" charset="0"/>
              </a:rPr>
              <a:t>Spill Prevention, Control &amp; Countermeasures (SPCC Federal Spill Plan)</a:t>
            </a:r>
            <a:endParaRPr lang="en-US" altLang="en-US" sz="2000" dirty="0">
              <a:latin typeface="Times New Roman" panose="02020603050405020304" pitchFamily="18" charset="0"/>
              <a:cs typeface="Times New Roman" panose="02020603050405020304" pitchFamily="18" charset="0"/>
            </a:endParaRPr>
          </a:p>
          <a:p>
            <a:pPr marL="800100" lvl="1" indent="-342900">
              <a:lnSpc>
                <a:spcPct val="80000"/>
              </a:lnSpc>
              <a:buFont typeface="Wingdings" panose="05000000000000000000" pitchFamily="2" charset="2"/>
              <a:buChar char="Ø"/>
            </a:pPr>
            <a:r>
              <a:rPr lang="en-US" altLang="en-US" sz="2000" dirty="0">
                <a:latin typeface="Times New Roman" panose="02020603050405020304" pitchFamily="18" charset="0"/>
                <a:cs typeface="Times New Roman" panose="02020603050405020304" pitchFamily="18" charset="0"/>
              </a:rPr>
              <a:t>Total exceeds 1,320 gallons of petroleum in </a:t>
            </a:r>
            <a:r>
              <a:rPr lang="en-US" altLang="en-US" sz="2000" u="sng" dirty="0">
                <a:latin typeface="Times New Roman" panose="02020603050405020304" pitchFamily="18" charset="0"/>
                <a:cs typeface="Times New Roman" panose="02020603050405020304" pitchFamily="18" charset="0"/>
              </a:rPr>
              <a:t>aboveground</a:t>
            </a:r>
            <a:r>
              <a:rPr lang="en-US" altLang="en-US" sz="2000" dirty="0">
                <a:latin typeface="Times New Roman" panose="02020603050405020304" pitchFamily="18" charset="0"/>
                <a:cs typeface="Times New Roman" panose="02020603050405020304" pitchFamily="18" charset="0"/>
              </a:rPr>
              <a:t> 55 gallon containers or larger OR;</a:t>
            </a:r>
          </a:p>
          <a:p>
            <a:pPr marL="800100" lvl="1" indent="-342900">
              <a:lnSpc>
                <a:spcPct val="80000"/>
              </a:lnSpc>
              <a:buFont typeface="Wingdings" panose="05000000000000000000" pitchFamily="2" charset="2"/>
              <a:buChar char="Ø"/>
            </a:pPr>
            <a:r>
              <a:rPr lang="en-US" altLang="en-US" sz="2000" dirty="0">
                <a:latin typeface="Times New Roman" panose="02020603050405020304" pitchFamily="18" charset="0"/>
                <a:cs typeface="Times New Roman" panose="02020603050405020304" pitchFamily="18" charset="0"/>
              </a:rPr>
              <a:t>Total </a:t>
            </a:r>
            <a:r>
              <a:rPr lang="en-US" altLang="en-US" sz="2000" u="sng" dirty="0">
                <a:latin typeface="Times New Roman" panose="02020603050405020304" pitchFamily="18" charset="0"/>
                <a:cs typeface="Times New Roman" panose="02020603050405020304" pitchFamily="18" charset="0"/>
              </a:rPr>
              <a:t>underground</a:t>
            </a:r>
            <a:r>
              <a:rPr lang="en-US" altLang="en-US" sz="2000" dirty="0">
                <a:latin typeface="Times New Roman" panose="02020603050405020304" pitchFamily="18" charset="0"/>
                <a:cs typeface="Times New Roman" panose="02020603050405020304" pitchFamily="18" charset="0"/>
              </a:rPr>
              <a:t> exceeds 42,000 gallons</a:t>
            </a:r>
          </a:p>
          <a:p>
            <a:pPr marL="457200" lvl="1" indent="0">
              <a:lnSpc>
                <a:spcPct val="80000"/>
              </a:lnSpc>
            </a:pPr>
            <a:endParaRPr lang="en-US" altLang="en-US" sz="1800" dirty="0">
              <a:latin typeface="Times New Roman" panose="02020603050405020304" pitchFamily="18" charset="0"/>
              <a:cs typeface="Times New Roman" panose="02020603050405020304" pitchFamily="18" charset="0"/>
            </a:endParaRPr>
          </a:p>
          <a:p>
            <a:pPr algn="l">
              <a:lnSpc>
                <a:spcPct val="80000"/>
              </a:lnSpc>
              <a:buFontTx/>
              <a:buChar char="•"/>
            </a:pPr>
            <a:r>
              <a:rPr lang="en-US" altLang="en-US" sz="2400" dirty="0">
                <a:latin typeface="Times New Roman" panose="02020603050405020304" pitchFamily="18" charset="0"/>
                <a:cs typeface="Times New Roman" panose="02020603050405020304" pitchFamily="18" charset="0"/>
              </a:rPr>
              <a:t>Fire Marshal Requirements</a:t>
            </a:r>
          </a:p>
          <a:p>
            <a:pPr marL="800100" lvl="1" indent="-342900">
              <a:lnSpc>
                <a:spcPct val="80000"/>
              </a:lnSpc>
              <a:buFont typeface="Wingdings" panose="05000000000000000000" pitchFamily="2" charset="2"/>
              <a:buChar char="Ø"/>
            </a:pPr>
            <a:r>
              <a:rPr lang="en-US" altLang="en-US" sz="2000" dirty="0">
                <a:latin typeface="Times New Roman" panose="02020603050405020304" pitchFamily="18" charset="0"/>
                <a:cs typeface="Times New Roman" panose="02020603050405020304" pitchFamily="18" charset="0"/>
              </a:rPr>
              <a:t>Need tight sheer valve anchor on petroleum dispensers with pressurized piping</a:t>
            </a:r>
          </a:p>
          <a:p>
            <a:pPr marL="457200" lvl="1" indent="0">
              <a:lnSpc>
                <a:spcPct val="80000"/>
              </a:lnSpc>
            </a:pPr>
            <a:endParaRPr lang="en-US" altLang="en-US" sz="1800" dirty="0">
              <a:latin typeface="Times New Roman" panose="02020603050405020304" pitchFamily="18" charset="0"/>
              <a:cs typeface="Times New Roman" panose="02020603050405020304" pitchFamily="18" charset="0"/>
            </a:endParaRPr>
          </a:p>
        </p:txBody>
      </p:sp>
      <p:sp>
        <p:nvSpPr>
          <p:cNvPr id="61442" name="Rectangle 7"/>
          <p:cNvSpPr>
            <a:spLocks noGrp="1" noChangeArrowheads="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defRPr/>
            </a:pPr>
            <a:fld id="{62B91918-5190-4057-AD3B-589E25EEB17F}" type="slidenum">
              <a:rPr lang="en-US" altLang="en-US" sz="1400" smtClean="0">
                <a:solidFill>
                  <a:schemeClr val="folHlink"/>
                </a:solidFill>
                <a:latin typeface="Arial" charset="0"/>
              </a:rPr>
              <a:pPr>
                <a:spcBef>
                  <a:spcPct val="0"/>
                </a:spcBef>
                <a:buClrTx/>
                <a:buFontTx/>
                <a:buNone/>
                <a:defRPr/>
              </a:pPr>
              <a:t>43</a:t>
            </a:fld>
            <a:endParaRPr lang="en-US" altLang="en-US" sz="1400" dirty="0">
              <a:latin typeface="Arial" charset="0"/>
            </a:endParaRPr>
          </a:p>
        </p:txBody>
      </p:sp>
      <p:sp>
        <p:nvSpPr>
          <p:cNvPr id="61445" name="Rectangle 4"/>
          <p:cNvSpPr>
            <a:spLocks noChangeArrowheads="1"/>
          </p:cNvSpPr>
          <p:nvPr/>
        </p:nvSpPr>
        <p:spPr bwMode="auto">
          <a:xfrm>
            <a:off x="4354513" y="5849938"/>
            <a:ext cx="742950"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eaLnBrk="0" hangingPunct="0">
              <a:spcBef>
                <a:spcPct val="20000"/>
              </a:spcBef>
              <a:buClr>
                <a:schemeClr val="tx2"/>
              </a:buClr>
              <a:buChar char="•"/>
              <a:defRPr sz="3200">
                <a:solidFill>
                  <a:schemeClr val="tx1"/>
                </a:solidFill>
                <a:latin typeface="Times New Roman" pitchFamily="18" charset="0"/>
              </a:defRPr>
            </a:lvl1pPr>
            <a:lvl2pPr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lvl="1">
              <a:lnSpc>
                <a:spcPct val="80000"/>
              </a:lnSpc>
            </a:pPr>
            <a:endParaRPr lang="en-US" altLang="en-US" sz="1600" i="0" dirty="0"/>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0420">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0420">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60420">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0420">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0420">
                                            <p:txEl>
                                              <p:pRg st="5" end="5"/>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60420">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0420">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2"/>
          <p:cNvSpPr>
            <a:spLocks noGrp="1" noChangeArrowheads="1"/>
          </p:cNvSpPr>
          <p:nvPr>
            <p:ph type="title"/>
          </p:nvPr>
        </p:nvSpPr>
        <p:spPr>
          <a:xfrm>
            <a:off x="628650" y="107578"/>
            <a:ext cx="7886700" cy="914400"/>
          </a:xfrm>
        </p:spPr>
        <p:txBody>
          <a:bodyPr/>
          <a:lstStyle/>
          <a:p>
            <a:r>
              <a:rPr lang="en-US" altLang="en-US" i="1" dirty="0">
                <a:latin typeface="Times New Roman" panose="02020603050405020304" pitchFamily="18" charset="0"/>
                <a:cs typeface="Times New Roman" panose="02020603050405020304" pitchFamily="18" charset="0"/>
              </a:rPr>
              <a:t>Federal SPCC Requirements </a:t>
            </a:r>
          </a:p>
        </p:txBody>
      </p:sp>
      <p:sp>
        <p:nvSpPr>
          <p:cNvPr id="61444" name="Rectangle 3"/>
          <p:cNvSpPr>
            <a:spLocks noGrp="1" noChangeArrowheads="1"/>
          </p:cNvSpPr>
          <p:nvPr>
            <p:ph sz="quarter" idx="10"/>
          </p:nvPr>
        </p:nvSpPr>
        <p:spPr>
          <a:xfrm>
            <a:off x="457200" y="1447800"/>
            <a:ext cx="3790950" cy="4788393"/>
          </a:xfrm>
        </p:spPr>
        <p:txBody>
          <a:bodyPr>
            <a:normAutofit/>
          </a:bodyPr>
          <a:lstStyle/>
          <a:p>
            <a:r>
              <a:rPr lang="en-US" altLang="en-US" dirty="0"/>
              <a:t>T</a:t>
            </a:r>
            <a:r>
              <a:rPr lang="en-US" altLang="en-US" dirty="0">
                <a:latin typeface="Times New Roman" panose="02020603050405020304" pitchFamily="18" charset="0"/>
                <a:cs typeface="Times New Roman" panose="02020603050405020304" pitchFamily="18" charset="0"/>
              </a:rPr>
              <a:t>ank system</a:t>
            </a:r>
          </a:p>
          <a:p>
            <a:pPr lvl="1">
              <a:buFont typeface="Wingdings" panose="05000000000000000000" pitchFamily="2" charset="2"/>
              <a:buChar char="Ø"/>
            </a:pPr>
            <a:r>
              <a:rPr lang="en-US" altLang="en-US" dirty="0">
                <a:latin typeface="Times New Roman" panose="02020603050405020304" pitchFamily="18" charset="0"/>
                <a:cs typeface="Times New Roman" panose="02020603050405020304" pitchFamily="18" charset="0"/>
              </a:rPr>
              <a:t>Double-walled or diked area</a:t>
            </a:r>
          </a:p>
          <a:p>
            <a:r>
              <a:rPr lang="en-US" altLang="en-US" dirty="0">
                <a:latin typeface="Times New Roman" panose="02020603050405020304" pitchFamily="18" charset="0"/>
                <a:cs typeface="Times New Roman" panose="02020603050405020304" pitchFamily="18" charset="0"/>
              </a:rPr>
              <a:t>Substance transfer area for AST &amp; UST for loading/unloading</a:t>
            </a:r>
          </a:p>
          <a:p>
            <a:pPr lvl="1">
              <a:buFont typeface="Wingdings" panose="05000000000000000000" pitchFamily="2" charset="2"/>
              <a:buChar char="Ø"/>
            </a:pPr>
            <a:r>
              <a:rPr lang="en-US" altLang="en-US" dirty="0">
                <a:latin typeface="Times New Roman" panose="02020603050405020304" pitchFamily="18" charset="0"/>
                <a:cs typeface="Times New Roman" panose="02020603050405020304" pitchFamily="18" charset="0"/>
              </a:rPr>
              <a:t>Blocked drain/storm sewer inlet</a:t>
            </a:r>
          </a:p>
          <a:p>
            <a:pPr lvl="1">
              <a:buFont typeface="Wingdings" panose="05000000000000000000" pitchFamily="2" charset="2"/>
              <a:buChar char="Ø"/>
            </a:pPr>
            <a:r>
              <a:rPr lang="en-US" altLang="en-US" dirty="0">
                <a:latin typeface="Times New Roman" panose="02020603050405020304" pitchFamily="18" charset="0"/>
                <a:cs typeface="Times New Roman" panose="02020603050405020304" pitchFamily="18" charset="0"/>
              </a:rPr>
              <a:t>Curb containment w/ drain plug</a:t>
            </a:r>
          </a:p>
          <a:p>
            <a:pPr lvl="1"/>
            <a:endParaRPr lang="en-US" altLang="en-US" dirty="0"/>
          </a:p>
        </p:txBody>
      </p:sp>
      <p:sp>
        <p:nvSpPr>
          <p:cNvPr id="62466" name="Slide Number Placeholder 6"/>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defRPr/>
            </a:pPr>
            <a:fld id="{579ED2A9-C48C-4CBE-A105-FE77E2EE23BC}" type="slidenum">
              <a:rPr lang="en-US" altLang="en-US" sz="1400" smtClean="0">
                <a:solidFill>
                  <a:schemeClr val="folHlink"/>
                </a:solidFill>
                <a:latin typeface="Arial" charset="0"/>
              </a:rPr>
              <a:pPr>
                <a:spcBef>
                  <a:spcPct val="0"/>
                </a:spcBef>
                <a:buClrTx/>
                <a:buFontTx/>
                <a:buNone/>
                <a:defRPr/>
              </a:pPr>
              <a:t>44</a:t>
            </a:fld>
            <a:endParaRPr lang="en-US" altLang="en-US" sz="1400" dirty="0">
              <a:latin typeface="Arial" charset="0"/>
            </a:endParaRPr>
          </a:p>
        </p:txBody>
      </p:sp>
      <p:sp>
        <p:nvSpPr>
          <p:cNvPr id="61445" name="Rectangle 4"/>
          <p:cNvSpPr>
            <a:spLocks noGrp="1" noChangeArrowheads="1"/>
          </p:cNvSpPr>
          <p:nvPr>
            <p:ph sz="half" idx="4294967295"/>
          </p:nvPr>
        </p:nvSpPr>
        <p:spPr>
          <a:xfrm>
            <a:off x="4648200" y="1362014"/>
            <a:ext cx="4267200" cy="4654303"/>
          </a:xfrm>
        </p:spPr>
        <p:txBody>
          <a:bodyPr>
            <a:normAutofit fontScale="92500" lnSpcReduction="10000"/>
          </a:bodyPr>
          <a:lstStyle/>
          <a:p>
            <a:pPr>
              <a:buClr>
                <a:schemeClr val="accent2"/>
              </a:buClr>
            </a:pPr>
            <a:r>
              <a:rPr lang="en-US" altLang="en-US" dirty="0">
                <a:solidFill>
                  <a:schemeClr val="bg1"/>
                </a:solidFill>
                <a:latin typeface="Times New Roman" panose="02020603050405020304" pitchFamily="18" charset="0"/>
                <a:cs typeface="Times New Roman" panose="02020603050405020304" pitchFamily="18" charset="0"/>
              </a:rPr>
              <a:t>Security</a:t>
            </a:r>
          </a:p>
          <a:p>
            <a:pPr lvl="1">
              <a:buClr>
                <a:schemeClr val="accent2"/>
              </a:buClr>
              <a:buFont typeface="Wingdings" panose="05000000000000000000" pitchFamily="2" charset="2"/>
              <a:buChar char="Ø"/>
            </a:pPr>
            <a:r>
              <a:rPr lang="en-US" altLang="en-US" dirty="0">
                <a:solidFill>
                  <a:schemeClr val="bg1"/>
                </a:solidFill>
                <a:latin typeface="Times New Roman" panose="02020603050405020304" pitchFamily="18" charset="0"/>
                <a:cs typeface="Times New Roman" panose="02020603050405020304" pitchFamily="18" charset="0"/>
              </a:rPr>
              <a:t>Controlled access</a:t>
            </a:r>
          </a:p>
          <a:p>
            <a:pPr lvl="1">
              <a:buClr>
                <a:schemeClr val="accent2"/>
              </a:buClr>
              <a:buFont typeface="Wingdings" panose="05000000000000000000" pitchFamily="2" charset="2"/>
              <a:buChar char="Ø"/>
            </a:pPr>
            <a:r>
              <a:rPr lang="en-US" altLang="en-US" dirty="0">
                <a:solidFill>
                  <a:schemeClr val="bg1"/>
                </a:solidFill>
                <a:latin typeface="Times New Roman" panose="02020603050405020304" pitchFamily="18" charset="0"/>
                <a:cs typeface="Times New Roman" panose="02020603050405020304" pitchFamily="18" charset="0"/>
              </a:rPr>
              <a:t>Starter controls</a:t>
            </a:r>
          </a:p>
          <a:p>
            <a:pPr lvl="1">
              <a:buClr>
                <a:schemeClr val="accent2"/>
              </a:buClr>
              <a:buFont typeface="Wingdings" panose="05000000000000000000" pitchFamily="2" charset="2"/>
              <a:buChar char="Ø"/>
            </a:pPr>
            <a:r>
              <a:rPr lang="en-US" altLang="en-US" dirty="0">
                <a:solidFill>
                  <a:schemeClr val="bg1"/>
                </a:solidFill>
                <a:latin typeface="Times New Roman" panose="02020603050405020304" pitchFamily="18" charset="0"/>
                <a:cs typeface="Times New Roman" panose="02020603050405020304" pitchFamily="18" charset="0"/>
              </a:rPr>
              <a:t>Lighting</a:t>
            </a:r>
          </a:p>
          <a:p>
            <a:pPr>
              <a:buClr>
                <a:schemeClr val="accent2"/>
              </a:buClr>
            </a:pPr>
            <a:r>
              <a:rPr lang="en-US" altLang="en-US" dirty="0">
                <a:solidFill>
                  <a:schemeClr val="bg1"/>
                </a:solidFill>
                <a:latin typeface="Times New Roman" panose="02020603050405020304" pitchFamily="18" charset="0"/>
                <a:cs typeface="Times New Roman" panose="02020603050405020304" pitchFamily="18" charset="0"/>
              </a:rPr>
              <a:t>Personnel</a:t>
            </a:r>
          </a:p>
          <a:p>
            <a:pPr lvl="1">
              <a:buClr>
                <a:schemeClr val="accent2"/>
              </a:buClr>
              <a:buFont typeface="Wingdings" panose="05000000000000000000" pitchFamily="2" charset="2"/>
              <a:buChar char="Ø"/>
            </a:pPr>
            <a:r>
              <a:rPr lang="en-US" altLang="en-US" dirty="0">
                <a:solidFill>
                  <a:schemeClr val="bg1"/>
                </a:solidFill>
                <a:latin typeface="Times New Roman" panose="02020603050405020304" pitchFamily="18" charset="0"/>
                <a:cs typeface="Times New Roman" panose="02020603050405020304" pitchFamily="18" charset="0"/>
              </a:rPr>
              <a:t>Monthly inspections on </a:t>
            </a:r>
            <a:r>
              <a:rPr lang="en-US" altLang="en-US" u="sng" dirty="0">
                <a:solidFill>
                  <a:schemeClr val="bg1"/>
                </a:solidFill>
                <a:latin typeface="Times New Roman" panose="02020603050405020304" pitchFamily="18" charset="0"/>
                <a:cs typeface="Times New Roman" panose="02020603050405020304" pitchFamily="18" charset="0"/>
              </a:rPr>
              <a:t>all</a:t>
            </a:r>
            <a:r>
              <a:rPr lang="en-US" altLang="en-US" dirty="0">
                <a:solidFill>
                  <a:schemeClr val="bg1"/>
                </a:solidFill>
                <a:latin typeface="Times New Roman" panose="02020603050405020304" pitchFamily="18" charset="0"/>
                <a:cs typeface="Times New Roman" panose="02020603050405020304" pitchFamily="18" charset="0"/>
              </a:rPr>
              <a:t> petroleum tanks</a:t>
            </a:r>
          </a:p>
          <a:p>
            <a:pPr lvl="1">
              <a:buClr>
                <a:schemeClr val="accent2"/>
              </a:buClr>
              <a:buFont typeface="Wingdings" panose="05000000000000000000" pitchFamily="2" charset="2"/>
              <a:buChar char="Ø"/>
            </a:pPr>
            <a:r>
              <a:rPr lang="en-US" altLang="en-US" dirty="0">
                <a:solidFill>
                  <a:schemeClr val="bg1"/>
                </a:solidFill>
                <a:latin typeface="Times New Roman" panose="02020603050405020304" pitchFamily="18" charset="0"/>
                <a:cs typeface="Times New Roman" panose="02020603050405020304" pitchFamily="18" charset="0"/>
              </a:rPr>
              <a:t>Annual training</a:t>
            </a:r>
          </a:p>
          <a:p>
            <a:pPr lvl="1">
              <a:buClr>
                <a:schemeClr val="accent2"/>
              </a:buClr>
              <a:buFont typeface="Wingdings" panose="05000000000000000000" pitchFamily="2" charset="2"/>
              <a:buChar char="Ø"/>
            </a:pPr>
            <a:r>
              <a:rPr lang="en-US" altLang="en-US" dirty="0">
                <a:solidFill>
                  <a:schemeClr val="bg1"/>
                </a:solidFill>
                <a:latin typeface="Times New Roman" panose="02020603050405020304" pitchFamily="18" charset="0"/>
                <a:cs typeface="Times New Roman" panose="02020603050405020304" pitchFamily="18" charset="0"/>
              </a:rPr>
              <a:t>Posted spill event procedure</a:t>
            </a:r>
          </a:p>
          <a:p>
            <a:pPr>
              <a:buClr>
                <a:schemeClr val="accent2"/>
              </a:buClr>
            </a:pPr>
            <a:r>
              <a:rPr lang="en-US" altLang="en-US" dirty="0">
                <a:solidFill>
                  <a:schemeClr val="bg1"/>
                </a:solidFill>
                <a:latin typeface="Times New Roman" panose="02020603050405020304" pitchFamily="18" charset="0"/>
                <a:cs typeface="Times New Roman" panose="02020603050405020304" pitchFamily="18" charset="0"/>
              </a:rPr>
              <a:t>Written response plan</a:t>
            </a:r>
          </a:p>
          <a:p>
            <a:pPr>
              <a:buClr>
                <a:schemeClr val="accent2"/>
              </a:buClr>
            </a:pPr>
            <a:endParaRPr lang="en-US" altLang="en-US" dirty="0">
              <a:solidFill>
                <a:schemeClr val="bg1"/>
              </a:solidFill>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144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1444">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61444">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1444">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1444">
                                            <p:txEl>
                                              <p:pRg st="4" end="4"/>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61445">
                                            <p:txEl>
                                              <p:pRg st="0" end="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1445">
                                            <p:txEl>
                                              <p:pRg st="1" end="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1445">
                                            <p:txEl>
                                              <p:pRg st="2" end="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1445">
                                            <p:txEl>
                                              <p:pRg st="3" end="3"/>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61445">
                                            <p:txEl>
                                              <p:pRg st="4" end="4"/>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1445">
                                            <p:txEl>
                                              <p:pRg st="5" end="5"/>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61445">
                                            <p:txEl>
                                              <p:pRg st="6" end="6"/>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61445">
                                            <p:txEl>
                                              <p:pRg st="7" end="7"/>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6144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Rectangle 2"/>
          <p:cNvSpPr>
            <a:spLocks noGrp="1" noChangeArrowheads="1"/>
          </p:cNvSpPr>
          <p:nvPr>
            <p:ph type="title"/>
          </p:nvPr>
        </p:nvSpPr>
        <p:spPr>
          <a:xfrm>
            <a:off x="628650" y="152400"/>
            <a:ext cx="7981950" cy="1143000"/>
          </a:xfrm>
        </p:spPr>
        <p:txBody>
          <a:bodyPr>
            <a:normAutofit/>
          </a:bodyPr>
          <a:lstStyle/>
          <a:p>
            <a:r>
              <a:rPr lang="en-US" altLang="en-US" i="1" dirty="0">
                <a:latin typeface="Times New Roman" panose="02020603050405020304" pitchFamily="18" charset="0"/>
                <a:cs typeface="Times New Roman" panose="02020603050405020304" pitchFamily="18" charset="0"/>
              </a:rPr>
              <a:t>Other Regulations — </a:t>
            </a:r>
            <a:br>
              <a:rPr lang="en-US" altLang="en-US" i="1" dirty="0">
                <a:latin typeface="Times New Roman" panose="02020603050405020304" pitchFamily="18" charset="0"/>
                <a:cs typeface="Times New Roman" panose="02020603050405020304" pitchFamily="18" charset="0"/>
              </a:rPr>
            </a:br>
            <a:r>
              <a:rPr lang="en-US" altLang="en-US" i="1" dirty="0">
                <a:latin typeface="Times New Roman" panose="02020603050405020304" pitchFamily="18" charset="0"/>
                <a:cs typeface="Times New Roman" panose="02020603050405020304" pitchFamily="18" charset="0"/>
              </a:rPr>
              <a:t>State Fire Marshal</a:t>
            </a:r>
          </a:p>
        </p:txBody>
      </p:sp>
      <p:sp>
        <p:nvSpPr>
          <p:cNvPr id="63492" name="Rectangle 5"/>
          <p:cNvSpPr>
            <a:spLocks noGrp="1" noChangeArrowheads="1"/>
          </p:cNvSpPr>
          <p:nvPr>
            <p:ph sz="quarter" idx="10"/>
          </p:nvPr>
        </p:nvSpPr>
        <p:spPr>
          <a:xfrm>
            <a:off x="2209800" y="2362200"/>
            <a:ext cx="6057900" cy="2933700"/>
          </a:xfrm>
        </p:spPr>
        <p:txBody>
          <a:bodyPr/>
          <a:lstStyle/>
          <a:p>
            <a:r>
              <a:rPr lang="en-US" altLang="en-US" sz="3200" dirty="0">
                <a:latin typeface="Times New Roman" panose="02020603050405020304" pitchFamily="18" charset="0"/>
                <a:cs typeface="Times New Roman" panose="02020603050405020304" pitchFamily="18" charset="0"/>
              </a:rPr>
              <a:t>Compliance with Minnesota State Fire Code</a:t>
            </a:r>
            <a:endParaRPr lang="en-US" altLang="en-US" sz="3200" i="1" dirty="0">
              <a:latin typeface="Times New Roman" panose="02020603050405020304" pitchFamily="18" charset="0"/>
              <a:cs typeface="Times New Roman" panose="02020603050405020304" pitchFamily="18" charset="0"/>
            </a:endParaRPr>
          </a:p>
        </p:txBody>
      </p:sp>
      <p:sp>
        <p:nvSpPr>
          <p:cNvPr id="63490" name="Slide Number Placeholder 6"/>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defRPr/>
            </a:pPr>
            <a:fld id="{F580BDAB-1279-4711-8F9E-F4C64B6D373E}" type="slidenum">
              <a:rPr lang="en-US" altLang="en-US" sz="1400" smtClean="0">
                <a:solidFill>
                  <a:schemeClr val="folHlink"/>
                </a:solidFill>
                <a:latin typeface="Arial" charset="0"/>
              </a:rPr>
              <a:pPr>
                <a:spcBef>
                  <a:spcPct val="0"/>
                </a:spcBef>
                <a:buClrTx/>
                <a:buFontTx/>
                <a:buNone/>
                <a:defRPr/>
              </a:pPr>
              <a:t>45</a:t>
            </a:fld>
            <a:endParaRPr lang="en-US" altLang="en-US" sz="1400" dirty="0">
              <a:latin typeface="Arial" charset="0"/>
            </a:endParaRPr>
          </a:p>
        </p:txBody>
      </p:sp>
      <p:sp>
        <p:nvSpPr>
          <p:cNvPr id="63493" name="AutoShape 6"/>
          <p:cNvSpPr>
            <a:spLocks noChangeArrowheads="1"/>
          </p:cNvSpPr>
          <p:nvPr/>
        </p:nvSpPr>
        <p:spPr bwMode="invGray">
          <a:xfrm>
            <a:off x="533400" y="2133600"/>
            <a:ext cx="1600200" cy="1066800"/>
          </a:xfrm>
          <a:prstGeom prst="rightArrow">
            <a:avLst>
              <a:gd name="adj1" fmla="val 50000"/>
              <a:gd name="adj2" fmla="val 37500"/>
            </a:avLst>
          </a:prstGeom>
          <a:solidFill>
            <a:srgbClr val="7030A0"/>
          </a:solidFill>
          <a:ln>
            <a:noFill/>
          </a:ln>
          <a:extLst/>
        </p:spPr>
        <p:txBody>
          <a:bodyPr wrap="none" anchor="ct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lgn="ctr">
              <a:spcBef>
                <a:spcPct val="0"/>
              </a:spcBef>
              <a:buClrTx/>
              <a:buFontTx/>
              <a:buNone/>
            </a:pPr>
            <a:r>
              <a:rPr lang="en-US" altLang="en-US" sz="2800" b="1" i="0" dirty="0">
                <a:solidFill>
                  <a:srgbClr val="FFFF00"/>
                </a:solidFill>
              </a:rPr>
              <a:t>What?</a:t>
            </a:r>
          </a:p>
        </p:txBody>
      </p:sp>
      <p:sp>
        <p:nvSpPr>
          <p:cNvPr id="63494" name="AutoShape 7"/>
          <p:cNvSpPr>
            <a:spLocks noChangeArrowheads="1"/>
          </p:cNvSpPr>
          <p:nvPr/>
        </p:nvSpPr>
        <p:spPr bwMode="invGray">
          <a:xfrm>
            <a:off x="533400" y="5334000"/>
            <a:ext cx="1600200" cy="990600"/>
          </a:xfrm>
          <a:prstGeom prst="rightArrow">
            <a:avLst>
              <a:gd name="adj1" fmla="val 50000"/>
              <a:gd name="adj2" fmla="val 40385"/>
            </a:avLst>
          </a:prstGeom>
          <a:solidFill>
            <a:srgbClr val="7030A0"/>
          </a:solidFill>
          <a:ln>
            <a:noFill/>
          </a:ln>
          <a:extLst/>
        </p:spPr>
        <p:txBody>
          <a:bodyPr wrap="none" anchor="ctr"/>
          <a:lstStyle/>
          <a:p>
            <a:pPr algn="ctr" eaLnBrk="0" hangingPunct="0"/>
            <a:r>
              <a:rPr lang="en-US" altLang="en-US" sz="2800" b="1" i="0" dirty="0">
                <a:solidFill>
                  <a:srgbClr val="F6F373"/>
                </a:solidFill>
              </a:rPr>
              <a:t>Who?</a:t>
            </a:r>
          </a:p>
        </p:txBody>
      </p:sp>
      <p:sp>
        <p:nvSpPr>
          <p:cNvPr id="63495" name="AutoShape 8"/>
          <p:cNvSpPr>
            <a:spLocks noChangeArrowheads="1"/>
          </p:cNvSpPr>
          <p:nvPr/>
        </p:nvSpPr>
        <p:spPr bwMode="invGray">
          <a:xfrm>
            <a:off x="533400" y="3810000"/>
            <a:ext cx="1600200" cy="990600"/>
          </a:xfrm>
          <a:prstGeom prst="rightArrow">
            <a:avLst>
              <a:gd name="adj1" fmla="val 50000"/>
              <a:gd name="adj2" fmla="val 40385"/>
            </a:avLst>
          </a:prstGeom>
          <a:solidFill>
            <a:srgbClr val="7030A0"/>
          </a:solidFill>
          <a:ln>
            <a:noFill/>
          </a:ln>
          <a:extLst/>
        </p:spPr>
        <p:txBody>
          <a:bodyPr wrap="none" anchor="ctr"/>
          <a:lstStyle/>
          <a:p>
            <a:pPr algn="ctr" eaLnBrk="0" hangingPunct="0"/>
            <a:r>
              <a:rPr lang="en-US" altLang="en-US" sz="2800" b="1" i="0" dirty="0">
                <a:solidFill>
                  <a:srgbClr val="F6F373"/>
                </a:solidFill>
              </a:rPr>
              <a:t>Why?</a:t>
            </a:r>
          </a:p>
        </p:txBody>
      </p:sp>
      <p:sp>
        <p:nvSpPr>
          <p:cNvPr id="63496" name="Rectangle 9"/>
          <p:cNvSpPr>
            <a:spLocks noChangeArrowheads="1"/>
          </p:cNvSpPr>
          <p:nvPr/>
        </p:nvSpPr>
        <p:spPr bwMode="auto">
          <a:xfrm>
            <a:off x="2209800" y="3581400"/>
            <a:ext cx="59944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buClr>
                <a:schemeClr val="accent2"/>
              </a:buClr>
            </a:pPr>
            <a:r>
              <a:rPr lang="en-US" altLang="en-US" i="0" dirty="0">
                <a:solidFill>
                  <a:schemeClr val="bg1"/>
                </a:solidFill>
                <a:cs typeface="Times New Roman" panose="02020603050405020304" pitchFamily="18" charset="0"/>
              </a:rPr>
              <a:t>Regulates facilities by activity and type of liquid to ensure fire preparedness</a:t>
            </a:r>
          </a:p>
        </p:txBody>
      </p:sp>
      <p:sp>
        <p:nvSpPr>
          <p:cNvPr id="63497" name="Text Box 14"/>
          <p:cNvSpPr txBox="1">
            <a:spLocks noChangeArrowheads="1"/>
          </p:cNvSpPr>
          <p:nvPr/>
        </p:nvSpPr>
        <p:spPr bwMode="auto">
          <a:xfrm>
            <a:off x="2438400" y="5410200"/>
            <a:ext cx="6096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50000"/>
              </a:spcBef>
              <a:buClrTx/>
              <a:buFontTx/>
              <a:buNone/>
            </a:pPr>
            <a:r>
              <a:rPr lang="en-US" altLang="en-US" sz="2400" dirty="0">
                <a:solidFill>
                  <a:srgbClr val="FFFB57"/>
                </a:solidFill>
              </a:rPr>
              <a:t>For more information:  www.fire.state.mn.us</a:t>
            </a:r>
            <a:br>
              <a:rPr lang="en-US" altLang="en-US" sz="2400" dirty="0">
                <a:solidFill>
                  <a:srgbClr val="FFFB57"/>
                </a:solidFill>
              </a:rPr>
            </a:br>
            <a:r>
              <a:rPr lang="en-US" altLang="en-US" sz="2400" dirty="0">
                <a:solidFill>
                  <a:srgbClr val="FFFB57"/>
                </a:solidFill>
              </a:rPr>
              <a:t>e-mail:  </a:t>
            </a:r>
            <a:r>
              <a:rPr lang="en-US" altLang="en-US" sz="2400" dirty="0">
                <a:solidFill>
                  <a:srgbClr val="FFFB57"/>
                </a:solidFill>
                <a:hlinkClick r:id="rId3"/>
              </a:rPr>
              <a:t>firecode@state.mn.us</a:t>
            </a:r>
            <a:r>
              <a:rPr lang="en-US" altLang="en-US" sz="2400" dirty="0">
                <a:solidFill>
                  <a:srgbClr val="FFFB57"/>
                </a:solidFill>
              </a:rPr>
              <a:t> </a:t>
            </a:r>
          </a:p>
        </p:txBody>
      </p:sp>
    </p:spTree>
  </p:cSld>
  <p:clrMapOvr>
    <a:masterClrMapping/>
  </p:clrMapOvr>
  <p:transition spd="slow"/>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9" name="Rectangle 2"/>
          <p:cNvSpPr>
            <a:spLocks noGrp="1" noChangeArrowheads="1"/>
          </p:cNvSpPr>
          <p:nvPr>
            <p:ph type="title"/>
          </p:nvPr>
        </p:nvSpPr>
        <p:spPr>
          <a:xfrm>
            <a:off x="628650" y="152400"/>
            <a:ext cx="7854950" cy="924560"/>
          </a:xfrm>
        </p:spPr>
        <p:txBody>
          <a:bodyPr/>
          <a:lstStyle/>
          <a:p>
            <a:r>
              <a:rPr lang="en-US" altLang="en-US" i="1" dirty="0">
                <a:latin typeface="Times New Roman" panose="02020603050405020304" pitchFamily="18" charset="0"/>
                <a:cs typeface="Times New Roman" panose="02020603050405020304" pitchFamily="18" charset="0"/>
              </a:rPr>
              <a:t>Summary</a:t>
            </a:r>
          </a:p>
        </p:txBody>
      </p:sp>
      <p:sp>
        <p:nvSpPr>
          <p:cNvPr id="75780" name="Rectangle 3"/>
          <p:cNvSpPr>
            <a:spLocks noGrp="1" noChangeArrowheads="1"/>
          </p:cNvSpPr>
          <p:nvPr>
            <p:ph sz="quarter" idx="10"/>
          </p:nvPr>
        </p:nvSpPr>
        <p:spPr/>
        <p:txBody>
          <a:bodyPr/>
          <a:lstStyle/>
          <a:p>
            <a:pPr marL="0" indent="0">
              <a:lnSpc>
                <a:spcPct val="90000"/>
              </a:lnSpc>
              <a:buNone/>
            </a:pPr>
            <a:r>
              <a:rPr lang="en-US" altLang="en-US" dirty="0">
                <a:latin typeface="Times New Roman" panose="02020603050405020304" pitchFamily="18" charset="0"/>
                <a:cs typeface="Times New Roman" panose="02020603050405020304" pitchFamily="18" charset="0"/>
              </a:rPr>
              <a:t>    Storage Tank Website</a:t>
            </a:r>
          </a:p>
          <a:p>
            <a:pPr marL="0" indent="0">
              <a:lnSpc>
                <a:spcPct val="90000"/>
              </a:lnSpc>
              <a:buNone/>
            </a:pPr>
            <a:r>
              <a:rPr lang="en-US" altLang="en-US" dirty="0">
                <a:latin typeface="Times New Roman" panose="02020603050405020304" pitchFamily="18" charset="0"/>
                <a:cs typeface="Times New Roman" panose="02020603050405020304" pitchFamily="18" charset="0"/>
              </a:rPr>
              <a:t>	</a:t>
            </a:r>
            <a:r>
              <a:rPr lang="en-US" altLang="en-US" dirty="0">
                <a:latin typeface="Times New Roman" panose="02020603050405020304" pitchFamily="18" charset="0"/>
                <a:cs typeface="Times New Roman" panose="02020603050405020304" pitchFamily="18" charset="0"/>
                <a:hlinkClick r:id="rId3"/>
              </a:rPr>
              <a:t>http://ihub/tank/</a:t>
            </a:r>
            <a:endParaRPr lang="en-US" altLang="en-US" dirty="0">
              <a:latin typeface="Times New Roman" panose="02020603050405020304" pitchFamily="18" charset="0"/>
              <a:cs typeface="Times New Roman" panose="02020603050405020304" pitchFamily="18" charset="0"/>
            </a:endParaRPr>
          </a:p>
          <a:p>
            <a:pPr marL="0" indent="0">
              <a:lnSpc>
                <a:spcPct val="90000"/>
              </a:lnSpc>
              <a:buNone/>
            </a:pPr>
            <a:endParaRPr lang="en-US" altLang="en-US" dirty="0">
              <a:latin typeface="Times New Roman" panose="02020603050405020304" pitchFamily="18" charset="0"/>
              <a:cs typeface="Times New Roman" panose="02020603050405020304" pitchFamily="18" charset="0"/>
            </a:endParaRPr>
          </a:p>
          <a:p>
            <a:pPr lvl="1">
              <a:lnSpc>
                <a:spcPct val="90000"/>
              </a:lnSpc>
              <a:buFont typeface="Wingdings" panose="05000000000000000000" pitchFamily="2" charset="2"/>
              <a:buChar char="Ø"/>
            </a:pPr>
            <a:r>
              <a:rPr lang="en-US" altLang="en-US" dirty="0">
                <a:latin typeface="Times New Roman" panose="02020603050405020304" pitchFamily="18" charset="0"/>
                <a:cs typeface="Times New Roman" panose="02020603050405020304" pitchFamily="18" charset="0"/>
              </a:rPr>
              <a:t>District Tank Inventory, Compliance Manuals, and Tank Guidance Documents</a:t>
            </a:r>
          </a:p>
          <a:p>
            <a:pPr lvl="1">
              <a:lnSpc>
                <a:spcPct val="90000"/>
              </a:lnSpc>
            </a:pPr>
            <a:endParaRPr lang="en-US" altLang="en-US" sz="3200" dirty="0">
              <a:latin typeface="Times New Roman" panose="02020603050405020304" pitchFamily="18" charset="0"/>
              <a:cs typeface="Times New Roman" panose="02020603050405020304" pitchFamily="18" charset="0"/>
            </a:endParaRPr>
          </a:p>
          <a:p>
            <a:pPr marL="457200" lvl="1" indent="0">
              <a:lnSpc>
                <a:spcPct val="90000"/>
              </a:lnSpc>
              <a:buNone/>
            </a:pPr>
            <a:r>
              <a:rPr lang="en-US" altLang="en-US" sz="3200" dirty="0">
                <a:latin typeface="Times New Roman" panose="02020603050405020304" pitchFamily="18" charset="0"/>
                <a:cs typeface="Times New Roman" panose="02020603050405020304" pitchFamily="18" charset="0"/>
              </a:rPr>
              <a:t>Summer Allen-Murley, 651-366-3635</a:t>
            </a:r>
          </a:p>
          <a:p>
            <a:pPr>
              <a:lnSpc>
                <a:spcPct val="90000"/>
              </a:lnSpc>
            </a:pPr>
            <a:endParaRPr lang="en-US" altLang="en-US" dirty="0">
              <a:latin typeface="Times New Roman" panose="02020603050405020304" pitchFamily="18" charset="0"/>
              <a:cs typeface="Times New Roman" panose="02020603050405020304" pitchFamily="18" charset="0"/>
            </a:endParaRPr>
          </a:p>
          <a:p>
            <a:pPr lvl="1">
              <a:lnSpc>
                <a:spcPct val="90000"/>
              </a:lnSpc>
            </a:pPr>
            <a:endParaRPr lang="en-US" altLang="en-US" dirty="0"/>
          </a:p>
          <a:p>
            <a:pPr lvl="1">
              <a:lnSpc>
                <a:spcPct val="90000"/>
              </a:lnSpc>
            </a:pPr>
            <a:endParaRPr lang="en-US" altLang="en-US" dirty="0"/>
          </a:p>
        </p:txBody>
      </p:sp>
      <p:sp>
        <p:nvSpPr>
          <p:cNvPr id="75778" name="Slide Number Placeholder 5"/>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defRPr/>
            </a:pPr>
            <a:fld id="{722D3DC5-40F4-44D8-8565-3FBA88112283}" type="slidenum">
              <a:rPr lang="en-US" altLang="en-US" sz="1400" smtClean="0">
                <a:solidFill>
                  <a:schemeClr val="folHlink"/>
                </a:solidFill>
                <a:latin typeface="Arial" charset="0"/>
              </a:rPr>
              <a:pPr>
                <a:spcBef>
                  <a:spcPct val="0"/>
                </a:spcBef>
                <a:buClrTx/>
                <a:buFontTx/>
                <a:buNone/>
                <a:defRPr/>
              </a:pPr>
              <a:t>46</a:t>
            </a:fld>
            <a:endParaRPr lang="en-US" altLang="en-US" sz="1400" dirty="0">
              <a:latin typeface="Arial"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Rectangle 2"/>
          <p:cNvSpPr>
            <a:spLocks noGrp="1" noChangeArrowheads="1"/>
          </p:cNvSpPr>
          <p:nvPr>
            <p:ph type="title"/>
          </p:nvPr>
        </p:nvSpPr>
        <p:spPr/>
        <p:txBody>
          <a:bodyPr>
            <a:normAutofit fontScale="90000"/>
          </a:bodyPr>
          <a:lstStyle/>
          <a:p>
            <a:r>
              <a:rPr lang="en-US" altLang="en-US" sz="4000" i="1" dirty="0">
                <a:latin typeface="Times New Roman" panose="02020603050405020304" pitchFamily="18" charset="0"/>
                <a:cs typeface="Times New Roman" panose="02020603050405020304" pitchFamily="18" charset="0"/>
              </a:rPr>
              <a:t>Underground Storage Tanks (USTs): What we’ll cover</a:t>
            </a:r>
          </a:p>
        </p:txBody>
      </p:sp>
      <p:pic>
        <p:nvPicPr>
          <p:cNvPr id="61442" name="Picture 2"/>
          <p:cNvPicPr>
            <a:picLocks noGrp="1" noChangeAspect="1" noChangeArrowheads="1"/>
          </p:cNvPicPr>
          <p:nvPr>
            <p:ph sz="quarter" idx="10"/>
          </p:nvPr>
        </p:nvPicPr>
        <p:blipFill rotWithShape="1">
          <a:blip r:embed="rId3">
            <a:extLst>
              <a:ext uri="{BEBA8EAE-BF5A-486C-A8C5-ECC9F3942E4B}">
                <a14:imgProps xmlns:a14="http://schemas.microsoft.com/office/drawing/2010/main">
                  <a14:imgLayer r:embed="rId4">
                    <a14:imgEffect>
                      <a14:brightnessContrast bright="14000"/>
                    </a14:imgEffect>
                  </a14:imgLayer>
                </a14:imgProps>
              </a:ext>
              <a:ext uri="{28A0092B-C50C-407E-A947-70E740481C1C}">
                <a14:useLocalDpi xmlns:a14="http://schemas.microsoft.com/office/drawing/2010/main" val="0"/>
              </a:ext>
            </a:extLst>
          </a:blip>
          <a:stretch/>
        </p:blipFill>
        <p:spPr bwMode="auto">
          <a:xfrm>
            <a:off x="3886200" y="1752600"/>
            <a:ext cx="4934131" cy="3362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4514" name="Slide Number Placeholder 6"/>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defRPr/>
            </a:pPr>
            <a:fld id="{70776B33-7AC5-4FED-81C6-6BAD70A0A702}" type="slidenum">
              <a:rPr lang="en-US" altLang="en-US" sz="1400" smtClean="0">
                <a:solidFill>
                  <a:schemeClr val="folHlink"/>
                </a:solidFill>
                <a:latin typeface="Arial" charset="0"/>
              </a:rPr>
              <a:pPr>
                <a:spcBef>
                  <a:spcPct val="0"/>
                </a:spcBef>
                <a:buClrTx/>
                <a:buFontTx/>
                <a:buNone/>
                <a:defRPr/>
              </a:pPr>
              <a:t>47</a:t>
            </a:fld>
            <a:endParaRPr lang="en-US" altLang="en-US" sz="1400" dirty="0">
              <a:latin typeface="Arial" charset="0"/>
            </a:endParaRPr>
          </a:p>
        </p:txBody>
      </p:sp>
      <p:sp>
        <p:nvSpPr>
          <p:cNvPr id="63492" name="Rectangle 4"/>
          <p:cNvSpPr>
            <a:spLocks noGrp="1" noChangeArrowheads="1"/>
          </p:cNvSpPr>
          <p:nvPr>
            <p:ph type="body" sz="half" idx="4294967295"/>
          </p:nvPr>
        </p:nvSpPr>
        <p:spPr>
          <a:xfrm>
            <a:off x="304800" y="1524000"/>
            <a:ext cx="4495800" cy="4648200"/>
          </a:xfrm>
        </p:spPr>
        <p:txBody>
          <a:bodyPr>
            <a:normAutofit fontScale="92500" lnSpcReduction="20000"/>
          </a:bodyPr>
          <a:lstStyle/>
          <a:p>
            <a:pPr>
              <a:buClr>
                <a:schemeClr val="accent2"/>
              </a:buClr>
            </a:pPr>
            <a:r>
              <a:rPr lang="en-US" altLang="en-US" sz="2400" dirty="0">
                <a:solidFill>
                  <a:schemeClr val="bg1"/>
                </a:solidFill>
                <a:latin typeface="Times New Roman" panose="02020603050405020304" pitchFamily="18" charset="0"/>
                <a:cs typeface="Times New Roman" panose="02020603050405020304" pitchFamily="18" charset="0"/>
              </a:rPr>
              <a:t>Types of USTs</a:t>
            </a:r>
          </a:p>
          <a:p>
            <a:pPr>
              <a:buClr>
                <a:schemeClr val="accent2"/>
              </a:buClr>
            </a:pPr>
            <a:r>
              <a:rPr lang="en-US" altLang="en-US" sz="2400" dirty="0">
                <a:solidFill>
                  <a:schemeClr val="bg1"/>
                </a:solidFill>
                <a:latin typeface="Times New Roman" panose="02020603050405020304" pitchFamily="18" charset="0"/>
                <a:cs typeface="Times New Roman" panose="02020603050405020304" pitchFamily="18" charset="0"/>
              </a:rPr>
              <a:t>Registration</a:t>
            </a:r>
          </a:p>
          <a:p>
            <a:pPr>
              <a:buClr>
                <a:schemeClr val="accent2"/>
              </a:buClr>
            </a:pPr>
            <a:r>
              <a:rPr lang="en-US" altLang="en-US" sz="2400" dirty="0">
                <a:solidFill>
                  <a:schemeClr val="bg1"/>
                </a:solidFill>
                <a:latin typeface="Times New Roman" panose="02020603050405020304" pitchFamily="18" charset="0"/>
                <a:cs typeface="Times New Roman" panose="02020603050405020304" pitchFamily="18" charset="0"/>
              </a:rPr>
              <a:t>Leak detection</a:t>
            </a:r>
          </a:p>
          <a:p>
            <a:pPr lvl="1">
              <a:buClr>
                <a:schemeClr val="accent2"/>
              </a:buClr>
              <a:buFont typeface="Wingdings" panose="05000000000000000000" pitchFamily="2" charset="2"/>
              <a:buChar char="Ø"/>
            </a:pPr>
            <a:r>
              <a:rPr lang="en-US" altLang="en-US" sz="2000" dirty="0">
                <a:solidFill>
                  <a:schemeClr val="bg1"/>
                </a:solidFill>
                <a:latin typeface="Times New Roman" panose="02020603050405020304" pitchFamily="18" charset="0"/>
                <a:cs typeface="Times New Roman" panose="02020603050405020304" pitchFamily="18" charset="0"/>
              </a:rPr>
              <a:t>Tank</a:t>
            </a:r>
          </a:p>
          <a:p>
            <a:pPr lvl="1">
              <a:buClr>
                <a:schemeClr val="accent2"/>
              </a:buClr>
              <a:buFont typeface="Wingdings" panose="05000000000000000000" pitchFamily="2" charset="2"/>
              <a:buChar char="Ø"/>
            </a:pPr>
            <a:r>
              <a:rPr lang="en-US" altLang="en-US" sz="2000" dirty="0">
                <a:solidFill>
                  <a:schemeClr val="bg1"/>
                </a:solidFill>
                <a:latin typeface="Times New Roman" panose="02020603050405020304" pitchFamily="18" charset="0"/>
                <a:cs typeface="Times New Roman" panose="02020603050405020304" pitchFamily="18" charset="0"/>
              </a:rPr>
              <a:t>Piping</a:t>
            </a:r>
          </a:p>
          <a:p>
            <a:pPr>
              <a:buClr>
                <a:schemeClr val="accent2"/>
              </a:buClr>
            </a:pPr>
            <a:r>
              <a:rPr lang="en-US" altLang="en-US" sz="2400" dirty="0">
                <a:solidFill>
                  <a:schemeClr val="bg1"/>
                </a:solidFill>
                <a:latin typeface="Times New Roman" panose="02020603050405020304" pitchFamily="18" charset="0"/>
                <a:cs typeface="Times New Roman" panose="02020603050405020304" pitchFamily="18" charset="0"/>
              </a:rPr>
              <a:t>Overfill Protection</a:t>
            </a:r>
          </a:p>
          <a:p>
            <a:pPr>
              <a:buClr>
                <a:schemeClr val="accent2"/>
              </a:buClr>
            </a:pPr>
            <a:r>
              <a:rPr lang="en-US" altLang="en-US" sz="2400" dirty="0">
                <a:solidFill>
                  <a:schemeClr val="bg1"/>
                </a:solidFill>
                <a:latin typeface="Times New Roman" panose="02020603050405020304" pitchFamily="18" charset="0"/>
                <a:cs typeface="Times New Roman" panose="02020603050405020304" pitchFamily="18" charset="0"/>
              </a:rPr>
              <a:t>Spill Protection</a:t>
            </a:r>
          </a:p>
          <a:p>
            <a:pPr>
              <a:buClr>
                <a:schemeClr val="accent2"/>
              </a:buClr>
            </a:pPr>
            <a:r>
              <a:rPr lang="en-US" altLang="en-US" sz="2400" dirty="0">
                <a:solidFill>
                  <a:schemeClr val="bg1"/>
                </a:solidFill>
                <a:latin typeface="Times New Roman" panose="02020603050405020304" pitchFamily="18" charset="0"/>
                <a:cs typeface="Times New Roman" panose="02020603050405020304" pitchFamily="18" charset="0"/>
              </a:rPr>
              <a:t>Corrosion Protection</a:t>
            </a:r>
          </a:p>
          <a:p>
            <a:pPr>
              <a:buClr>
                <a:schemeClr val="accent2"/>
              </a:buClr>
            </a:pPr>
            <a:r>
              <a:rPr lang="en-US" altLang="en-US" sz="2400" dirty="0">
                <a:solidFill>
                  <a:schemeClr val="bg1"/>
                </a:solidFill>
                <a:latin typeface="Times New Roman" panose="02020603050405020304" pitchFamily="18" charset="0"/>
                <a:cs typeface="Times New Roman" panose="02020603050405020304" pitchFamily="18" charset="0"/>
              </a:rPr>
              <a:t>Tasks &amp; Documentation</a:t>
            </a:r>
          </a:p>
          <a:p>
            <a:endParaRPr lang="en-US" altLang="en-US" sz="2400" dirty="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3492">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63492">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3492">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3492">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3492">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63492">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63492">
                                            <p:txEl>
                                              <p:pRg st="6" end="6"/>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63492">
                                            <p:txEl>
                                              <p:pRg st="7" end="7"/>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6349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9" name="Rectangle 2"/>
          <p:cNvSpPr>
            <a:spLocks noGrp="1" noChangeArrowheads="1"/>
          </p:cNvSpPr>
          <p:nvPr>
            <p:ph type="title"/>
          </p:nvPr>
        </p:nvSpPr>
        <p:spPr/>
        <p:txBody>
          <a:bodyPr>
            <a:normAutofit fontScale="90000"/>
          </a:bodyPr>
          <a:lstStyle/>
          <a:p>
            <a:r>
              <a:rPr lang="en-US" altLang="en-US" sz="4000" i="1" dirty="0">
                <a:latin typeface="Times New Roman" panose="02020603050405020304" pitchFamily="18" charset="0"/>
                <a:cs typeface="Times New Roman" panose="02020603050405020304" pitchFamily="18" charset="0"/>
              </a:rPr>
              <a:t>Types of Underground Storage Tanks and Registration</a:t>
            </a:r>
          </a:p>
        </p:txBody>
      </p:sp>
      <p:pic>
        <p:nvPicPr>
          <p:cNvPr id="65541" name="Content Placeholder 6" descr="mpls ramp tank install.jpg"/>
          <p:cNvPicPr>
            <a:picLocks noGrp="1" noChangeAspect="1"/>
          </p:cNvPicPr>
          <p:nvPr>
            <p:ph sz="quarter" idx="10"/>
          </p:nvPr>
        </p:nvPicPr>
        <p:blipFill>
          <a:blip r:embed="rId3">
            <a:extLst>
              <a:ext uri="{28A0092B-C50C-407E-A947-70E740481C1C}">
                <a14:useLocalDpi xmlns:a14="http://schemas.microsoft.com/office/drawing/2010/main" val="0"/>
              </a:ext>
            </a:extLst>
          </a:blip>
          <a:stretch>
            <a:fillRect/>
          </a:stretch>
        </p:blipFill>
        <p:spPr>
          <a:xfrm>
            <a:off x="4572112" y="2057400"/>
            <a:ext cx="4116074" cy="3088178"/>
          </a:xfrm>
        </p:spPr>
      </p:pic>
      <p:sp>
        <p:nvSpPr>
          <p:cNvPr id="65538" name="Slide Number Placeholder 6"/>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defRPr/>
            </a:pPr>
            <a:fld id="{1E2254E0-6D49-4432-AAA3-51FDB73B6B5B}" type="slidenum">
              <a:rPr lang="en-US" altLang="en-US" sz="1400" smtClean="0">
                <a:solidFill>
                  <a:schemeClr val="folHlink"/>
                </a:solidFill>
                <a:latin typeface="Arial" charset="0"/>
              </a:rPr>
              <a:pPr>
                <a:spcBef>
                  <a:spcPct val="0"/>
                </a:spcBef>
                <a:buClrTx/>
                <a:buFontTx/>
                <a:buNone/>
                <a:defRPr/>
              </a:pPr>
              <a:t>48</a:t>
            </a:fld>
            <a:endParaRPr lang="en-US" altLang="en-US" sz="1400" dirty="0">
              <a:latin typeface="Arial" charset="0"/>
            </a:endParaRPr>
          </a:p>
        </p:txBody>
      </p:sp>
      <p:sp>
        <p:nvSpPr>
          <p:cNvPr id="64516" name="Rectangle 3"/>
          <p:cNvSpPr>
            <a:spLocks noGrp="1" noChangeArrowheads="1"/>
          </p:cNvSpPr>
          <p:nvPr>
            <p:ph type="body" sz="half" idx="4294967295"/>
          </p:nvPr>
        </p:nvSpPr>
        <p:spPr>
          <a:xfrm>
            <a:off x="381000" y="1905000"/>
            <a:ext cx="4248150" cy="4343400"/>
          </a:xfrm>
        </p:spPr>
        <p:txBody>
          <a:bodyPr>
            <a:normAutofit fontScale="92500" lnSpcReduction="10000"/>
          </a:bodyPr>
          <a:lstStyle/>
          <a:p>
            <a:pPr>
              <a:buClr>
                <a:schemeClr val="accent2"/>
              </a:buClr>
            </a:pPr>
            <a:r>
              <a:rPr lang="en-US" altLang="en-US" sz="2400" dirty="0">
                <a:solidFill>
                  <a:schemeClr val="bg1"/>
                </a:solidFill>
                <a:latin typeface="Times New Roman" panose="02020603050405020304" pitchFamily="18" charset="0"/>
                <a:cs typeface="Times New Roman" panose="02020603050405020304" pitchFamily="18" charset="0"/>
              </a:rPr>
              <a:t>Diesel/Gasohol fuel</a:t>
            </a:r>
          </a:p>
          <a:p>
            <a:pPr>
              <a:buClr>
                <a:schemeClr val="accent2"/>
              </a:buClr>
            </a:pPr>
            <a:r>
              <a:rPr lang="en-US" altLang="en-US" sz="2400" dirty="0">
                <a:solidFill>
                  <a:schemeClr val="bg1"/>
                </a:solidFill>
                <a:latin typeface="Times New Roman" panose="02020603050405020304" pitchFamily="18" charset="0"/>
                <a:cs typeface="Times New Roman" panose="02020603050405020304" pitchFamily="18" charset="0"/>
              </a:rPr>
              <a:t>Fuel oil</a:t>
            </a:r>
          </a:p>
          <a:p>
            <a:pPr>
              <a:buClr>
                <a:schemeClr val="accent2"/>
              </a:buClr>
            </a:pPr>
            <a:r>
              <a:rPr lang="en-US" altLang="en-US" sz="2400" dirty="0">
                <a:solidFill>
                  <a:schemeClr val="bg1"/>
                </a:solidFill>
                <a:latin typeface="Times New Roman" panose="02020603050405020304" pitchFamily="18" charset="0"/>
                <a:cs typeface="Times New Roman" panose="02020603050405020304" pitchFamily="18" charset="0"/>
              </a:rPr>
              <a:t>Heating oil</a:t>
            </a:r>
          </a:p>
          <a:p>
            <a:pPr>
              <a:buClr>
                <a:schemeClr val="accent2"/>
              </a:buClr>
            </a:pPr>
            <a:r>
              <a:rPr lang="en-US" altLang="en-US" sz="2400" dirty="0">
                <a:solidFill>
                  <a:schemeClr val="bg1"/>
                </a:solidFill>
                <a:latin typeface="Times New Roman" panose="02020603050405020304" pitchFamily="18" charset="0"/>
                <a:cs typeface="Times New Roman" panose="02020603050405020304" pitchFamily="18" charset="0"/>
              </a:rPr>
              <a:t>Wastewater</a:t>
            </a:r>
          </a:p>
          <a:p>
            <a:pPr>
              <a:buClr>
                <a:schemeClr val="accent2"/>
              </a:buClr>
            </a:pPr>
            <a:endParaRPr lang="en-US" altLang="en-US" sz="2400" dirty="0">
              <a:solidFill>
                <a:schemeClr val="bg1"/>
              </a:solidFill>
              <a:latin typeface="Times New Roman" panose="02020603050405020304" pitchFamily="18" charset="0"/>
              <a:cs typeface="Times New Roman" panose="02020603050405020304" pitchFamily="18" charset="0"/>
            </a:endParaRPr>
          </a:p>
          <a:p>
            <a:pPr>
              <a:buClr>
                <a:schemeClr val="accent2"/>
              </a:buClr>
            </a:pPr>
            <a:r>
              <a:rPr lang="en-US" altLang="en-US" sz="2400" dirty="0">
                <a:solidFill>
                  <a:schemeClr val="bg1"/>
                </a:solidFill>
                <a:latin typeface="Times New Roman" panose="02020603050405020304" pitchFamily="18" charset="0"/>
                <a:cs typeface="Times New Roman" panose="02020603050405020304" pitchFamily="18" charset="0"/>
              </a:rPr>
              <a:t>All </a:t>
            </a:r>
            <a:r>
              <a:rPr lang="en-US" altLang="en-US" sz="2400" u="sng" dirty="0">
                <a:solidFill>
                  <a:schemeClr val="bg1"/>
                </a:solidFill>
                <a:latin typeface="Times New Roman" panose="02020603050405020304" pitchFamily="18" charset="0"/>
                <a:cs typeface="Times New Roman" panose="02020603050405020304" pitchFamily="18" charset="0"/>
              </a:rPr>
              <a:t>petroleum</a:t>
            </a:r>
            <a:r>
              <a:rPr lang="en-US" altLang="en-US" sz="2400" dirty="0">
                <a:solidFill>
                  <a:schemeClr val="bg1"/>
                </a:solidFill>
                <a:latin typeface="Times New Roman" panose="02020603050405020304" pitchFamily="18" charset="0"/>
                <a:cs typeface="Times New Roman" panose="02020603050405020304" pitchFamily="18" charset="0"/>
              </a:rPr>
              <a:t> tanks over 110 gallons must be registered with the MPCA and will be inspected by MPCA every 3 years</a:t>
            </a:r>
          </a:p>
          <a:p>
            <a:endParaRPr lang="en-US" altLang="en-US" sz="2400" dirty="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451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pPr>
              <a:defRPr/>
            </a:pPr>
            <a:fld id="{288C0EA5-93BB-4928-8C4B-BE01F2A96AC6}" type="slidenum">
              <a:rPr lang="en-US" smtClean="0"/>
              <a:pPr>
                <a:defRPr/>
              </a:pPr>
              <a:t>49</a:t>
            </a:fld>
            <a:endParaRPr lang="en-US" dirty="0"/>
          </a:p>
        </p:txBody>
      </p:sp>
      <p:grpSp>
        <p:nvGrpSpPr>
          <p:cNvPr id="5" name="Group 4"/>
          <p:cNvGrpSpPr>
            <a:grpSpLocks noChangeAspect="1"/>
          </p:cNvGrpSpPr>
          <p:nvPr/>
        </p:nvGrpSpPr>
        <p:grpSpPr bwMode="auto">
          <a:xfrm>
            <a:off x="-203683" y="1676400"/>
            <a:ext cx="9551366" cy="5070478"/>
            <a:chOff x="1620" y="-844"/>
            <a:chExt cx="12150" cy="6634"/>
          </a:xfrm>
        </p:grpSpPr>
        <p:sp>
          <p:nvSpPr>
            <p:cNvPr id="6" name="AutoShape 5"/>
            <p:cNvSpPr>
              <a:spLocks noChangeAspect="1" noChangeArrowheads="1"/>
            </p:cNvSpPr>
            <p:nvPr/>
          </p:nvSpPr>
          <p:spPr bwMode="auto">
            <a:xfrm>
              <a:off x="1620" y="-844"/>
              <a:ext cx="12150" cy="6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sp>
          <p:nvSpPr>
            <p:cNvPr id="7" name="AutoShape 6"/>
            <p:cNvSpPr>
              <a:spLocks noChangeArrowheads="1"/>
            </p:cNvSpPr>
            <p:nvPr/>
          </p:nvSpPr>
          <p:spPr bwMode="auto">
            <a:xfrm>
              <a:off x="3570" y="3167"/>
              <a:ext cx="4200" cy="1852"/>
            </a:xfrm>
            <a:prstGeom prst="roundRect">
              <a:avLst>
                <a:gd name="adj" fmla="val 16667"/>
              </a:avLst>
            </a:prstGeom>
            <a:solidFill>
              <a:srgbClr val="FFFFFF"/>
            </a:solidFill>
            <a:ln w="9525">
              <a:solidFill>
                <a:srgbClr val="000000"/>
              </a:solidFill>
              <a:round/>
              <a:headEnd/>
              <a:tailEnd/>
            </a:ln>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sp>
          <p:nvSpPr>
            <p:cNvPr id="8" name="AutoShape 7"/>
            <p:cNvSpPr>
              <a:spLocks noChangeArrowheads="1"/>
            </p:cNvSpPr>
            <p:nvPr/>
          </p:nvSpPr>
          <p:spPr bwMode="auto">
            <a:xfrm>
              <a:off x="3720" y="3321"/>
              <a:ext cx="3900" cy="1543"/>
            </a:xfrm>
            <a:prstGeom prst="roundRect">
              <a:avLst>
                <a:gd name="adj" fmla="val 16667"/>
              </a:avLst>
            </a:prstGeom>
            <a:solidFill>
              <a:srgbClr val="FFFFFF"/>
            </a:solidFill>
            <a:ln w="9525">
              <a:solidFill>
                <a:srgbClr val="000000"/>
              </a:solidFill>
              <a:round/>
              <a:headEnd/>
              <a:tailEnd/>
            </a:ln>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sp>
          <p:nvSpPr>
            <p:cNvPr id="9" name="AutoShape 8"/>
            <p:cNvSpPr>
              <a:spLocks noChangeArrowheads="1"/>
            </p:cNvSpPr>
            <p:nvPr/>
          </p:nvSpPr>
          <p:spPr bwMode="auto">
            <a:xfrm>
              <a:off x="9870" y="1624"/>
              <a:ext cx="450" cy="926"/>
            </a:xfrm>
            <a:prstGeom prst="roundRect">
              <a:avLst>
                <a:gd name="adj" fmla="val 16667"/>
              </a:avLst>
            </a:prstGeom>
            <a:solidFill>
              <a:srgbClr val="FFFFFF"/>
            </a:solidFill>
            <a:ln w="9525">
              <a:solidFill>
                <a:srgbClr val="000000"/>
              </a:solidFill>
              <a:round/>
              <a:headEnd/>
              <a:tailEnd/>
            </a:ln>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sp>
          <p:nvSpPr>
            <p:cNvPr id="10" name="AutoShape 9"/>
            <p:cNvSpPr>
              <a:spLocks noChangeArrowheads="1"/>
            </p:cNvSpPr>
            <p:nvPr/>
          </p:nvSpPr>
          <p:spPr bwMode="auto">
            <a:xfrm>
              <a:off x="6120" y="2550"/>
              <a:ext cx="600" cy="617"/>
            </a:xfrm>
            <a:prstGeom prst="roundRect">
              <a:avLst>
                <a:gd name="adj" fmla="val 16667"/>
              </a:avLst>
            </a:prstGeom>
            <a:solidFill>
              <a:srgbClr val="FFFFFF"/>
            </a:solidFill>
            <a:ln w="9525">
              <a:solidFill>
                <a:srgbClr val="000000"/>
              </a:solidFill>
              <a:round/>
              <a:headEnd/>
              <a:tailEnd/>
            </a:ln>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sp>
          <p:nvSpPr>
            <p:cNvPr id="11" name="Rectangle 10"/>
            <p:cNvSpPr>
              <a:spLocks noChangeArrowheads="1"/>
            </p:cNvSpPr>
            <p:nvPr/>
          </p:nvSpPr>
          <p:spPr bwMode="auto">
            <a:xfrm>
              <a:off x="6270" y="3167"/>
              <a:ext cx="150" cy="1543"/>
            </a:xfrm>
            <a:prstGeom prst="rect">
              <a:avLst/>
            </a:prstGeom>
            <a:solidFill>
              <a:srgbClr val="FFFF00"/>
            </a:solidFill>
            <a:ln w="9525">
              <a:solidFill>
                <a:srgbClr val="000000"/>
              </a:solidFill>
              <a:miter lim="800000"/>
              <a:headEnd/>
              <a:tailEnd/>
            </a:ln>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sp>
          <p:nvSpPr>
            <p:cNvPr id="12" name="Line 11"/>
            <p:cNvSpPr>
              <a:spLocks noChangeShapeType="1"/>
            </p:cNvSpPr>
            <p:nvPr/>
          </p:nvSpPr>
          <p:spPr bwMode="auto">
            <a:xfrm flipV="1">
              <a:off x="6720" y="2859"/>
              <a:ext cx="3300" cy="154"/>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3" name="Line 12"/>
            <p:cNvSpPr>
              <a:spLocks noChangeShapeType="1"/>
            </p:cNvSpPr>
            <p:nvPr/>
          </p:nvSpPr>
          <p:spPr bwMode="auto">
            <a:xfrm flipV="1">
              <a:off x="10020" y="2550"/>
              <a:ext cx="0" cy="309"/>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4" name="AutoShape 13"/>
            <p:cNvSpPr>
              <a:spLocks noChangeArrowheads="1"/>
            </p:cNvSpPr>
            <p:nvPr/>
          </p:nvSpPr>
          <p:spPr bwMode="auto">
            <a:xfrm>
              <a:off x="5670" y="4864"/>
              <a:ext cx="150" cy="155"/>
            </a:xfrm>
            <a:prstGeom prst="octagon">
              <a:avLst>
                <a:gd name="adj" fmla="val 29287"/>
              </a:avLst>
            </a:prstGeom>
            <a:solidFill>
              <a:srgbClr val="FF0000"/>
            </a:solidFill>
            <a:ln w="9525">
              <a:solidFill>
                <a:srgbClr val="000000"/>
              </a:solidFill>
              <a:miter lim="800000"/>
              <a:headEnd/>
              <a:tailEnd/>
            </a:ln>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sp>
          <p:nvSpPr>
            <p:cNvPr id="15" name="AutoShape 14"/>
            <p:cNvSpPr>
              <a:spLocks noChangeArrowheads="1"/>
            </p:cNvSpPr>
            <p:nvPr/>
          </p:nvSpPr>
          <p:spPr bwMode="auto">
            <a:xfrm>
              <a:off x="6420" y="3013"/>
              <a:ext cx="150" cy="155"/>
            </a:xfrm>
            <a:prstGeom prst="octagon">
              <a:avLst>
                <a:gd name="adj" fmla="val 29287"/>
              </a:avLst>
            </a:prstGeom>
            <a:solidFill>
              <a:srgbClr val="FF0000"/>
            </a:solidFill>
            <a:ln w="9525">
              <a:solidFill>
                <a:srgbClr val="000000"/>
              </a:solidFill>
              <a:miter lim="800000"/>
              <a:headEnd/>
              <a:tailEnd/>
            </a:ln>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sp>
          <p:nvSpPr>
            <p:cNvPr id="16" name="AutoShape 15"/>
            <p:cNvSpPr>
              <a:spLocks noChangeArrowheads="1"/>
            </p:cNvSpPr>
            <p:nvPr/>
          </p:nvSpPr>
          <p:spPr bwMode="auto">
            <a:xfrm>
              <a:off x="9870" y="2550"/>
              <a:ext cx="450" cy="154"/>
            </a:xfrm>
            <a:prstGeom prst="roundRect">
              <a:avLst>
                <a:gd name="adj" fmla="val 16667"/>
              </a:avLst>
            </a:prstGeom>
            <a:solidFill>
              <a:srgbClr val="FFFFFF"/>
            </a:solidFill>
            <a:ln w="9525" algn="ctr">
              <a:solidFill>
                <a:srgbClr val="000000"/>
              </a:solidFill>
              <a:round/>
              <a:headEnd/>
              <a:tailEnd/>
            </a:ln>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sp>
          <p:nvSpPr>
            <p:cNvPr id="17" name="AutoShape 16"/>
            <p:cNvSpPr>
              <a:spLocks noChangeArrowheads="1"/>
            </p:cNvSpPr>
            <p:nvPr/>
          </p:nvSpPr>
          <p:spPr bwMode="auto">
            <a:xfrm>
              <a:off x="10170" y="2550"/>
              <a:ext cx="150" cy="154"/>
            </a:xfrm>
            <a:prstGeom prst="octagon">
              <a:avLst>
                <a:gd name="adj" fmla="val 29287"/>
              </a:avLst>
            </a:prstGeom>
            <a:solidFill>
              <a:srgbClr val="FF0000"/>
            </a:solidFill>
            <a:ln w="9525">
              <a:solidFill>
                <a:srgbClr val="000000"/>
              </a:solidFill>
              <a:miter lim="800000"/>
              <a:headEnd/>
              <a:tailEnd/>
            </a:ln>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sp>
          <p:nvSpPr>
            <p:cNvPr id="18" name="AutoShape 17"/>
            <p:cNvSpPr>
              <a:spLocks noChangeArrowheads="1"/>
            </p:cNvSpPr>
            <p:nvPr/>
          </p:nvSpPr>
          <p:spPr bwMode="auto">
            <a:xfrm>
              <a:off x="10020" y="1779"/>
              <a:ext cx="150" cy="154"/>
            </a:xfrm>
            <a:prstGeom prst="roundRect">
              <a:avLst>
                <a:gd name="adj" fmla="val 16667"/>
              </a:avLst>
            </a:prstGeom>
            <a:solidFill>
              <a:srgbClr val="FFFFFF"/>
            </a:solidFill>
            <a:ln w="9525" algn="ctr">
              <a:solidFill>
                <a:srgbClr val="000000"/>
              </a:solidFill>
              <a:round/>
              <a:headEnd/>
              <a:tailEnd/>
            </a:ln>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sp>
          <p:nvSpPr>
            <p:cNvPr id="19" name="Line 18"/>
            <p:cNvSpPr>
              <a:spLocks noChangeShapeType="1"/>
            </p:cNvSpPr>
            <p:nvPr/>
          </p:nvSpPr>
          <p:spPr bwMode="auto">
            <a:xfrm>
              <a:off x="2520" y="2550"/>
              <a:ext cx="1110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 name="Line 19"/>
            <p:cNvSpPr>
              <a:spLocks noChangeShapeType="1"/>
            </p:cNvSpPr>
            <p:nvPr/>
          </p:nvSpPr>
          <p:spPr bwMode="auto">
            <a:xfrm flipV="1">
              <a:off x="11670" y="699"/>
              <a:ext cx="0" cy="185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1" name="Line 20"/>
            <p:cNvSpPr>
              <a:spLocks noChangeShapeType="1"/>
            </p:cNvSpPr>
            <p:nvPr/>
          </p:nvSpPr>
          <p:spPr bwMode="auto">
            <a:xfrm flipV="1">
              <a:off x="11520" y="-381"/>
              <a:ext cx="1800" cy="108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2" name="AutoShape 21"/>
            <p:cNvSpPr>
              <a:spLocks noChangeArrowheads="1"/>
            </p:cNvSpPr>
            <p:nvPr/>
          </p:nvSpPr>
          <p:spPr bwMode="auto">
            <a:xfrm>
              <a:off x="12570" y="1316"/>
              <a:ext cx="450" cy="308"/>
            </a:xfrm>
            <a:prstGeom prst="bevel">
              <a:avLst>
                <a:gd name="adj" fmla="val 12500"/>
              </a:avLst>
            </a:prstGeom>
            <a:solidFill>
              <a:srgbClr val="3366FF"/>
            </a:solidFill>
            <a:ln w="9525">
              <a:solidFill>
                <a:srgbClr val="000000"/>
              </a:solidFill>
              <a:miter lim="800000"/>
              <a:headEnd/>
              <a:tailEnd/>
            </a:ln>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sp>
          <p:nvSpPr>
            <p:cNvPr id="23" name="Line 22"/>
            <p:cNvSpPr>
              <a:spLocks noChangeShapeType="1"/>
            </p:cNvSpPr>
            <p:nvPr/>
          </p:nvSpPr>
          <p:spPr bwMode="auto">
            <a:xfrm>
              <a:off x="2820" y="2550"/>
              <a:ext cx="300" cy="309"/>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4" name="Line 23"/>
            <p:cNvSpPr>
              <a:spLocks noChangeShapeType="1"/>
            </p:cNvSpPr>
            <p:nvPr/>
          </p:nvSpPr>
          <p:spPr bwMode="auto">
            <a:xfrm>
              <a:off x="2970" y="2550"/>
              <a:ext cx="300" cy="309"/>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5" name="Line 24"/>
            <p:cNvSpPr>
              <a:spLocks noChangeShapeType="1"/>
            </p:cNvSpPr>
            <p:nvPr/>
          </p:nvSpPr>
          <p:spPr bwMode="auto">
            <a:xfrm>
              <a:off x="3120" y="2550"/>
              <a:ext cx="300" cy="309"/>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6" name="Line 25"/>
            <p:cNvSpPr>
              <a:spLocks noChangeShapeType="1"/>
            </p:cNvSpPr>
            <p:nvPr/>
          </p:nvSpPr>
          <p:spPr bwMode="auto">
            <a:xfrm>
              <a:off x="12120" y="2550"/>
              <a:ext cx="300" cy="309"/>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7" name="Line 26"/>
            <p:cNvSpPr>
              <a:spLocks noChangeShapeType="1"/>
            </p:cNvSpPr>
            <p:nvPr/>
          </p:nvSpPr>
          <p:spPr bwMode="auto">
            <a:xfrm>
              <a:off x="12270" y="2550"/>
              <a:ext cx="300" cy="309"/>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8" name="Line 27"/>
            <p:cNvSpPr>
              <a:spLocks noChangeShapeType="1"/>
            </p:cNvSpPr>
            <p:nvPr/>
          </p:nvSpPr>
          <p:spPr bwMode="auto">
            <a:xfrm>
              <a:off x="12420" y="2550"/>
              <a:ext cx="300" cy="309"/>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9" name="AutoShape 28"/>
            <p:cNvSpPr>
              <a:spLocks noChangeArrowheads="1"/>
            </p:cNvSpPr>
            <p:nvPr/>
          </p:nvSpPr>
          <p:spPr bwMode="auto">
            <a:xfrm>
              <a:off x="4170" y="2550"/>
              <a:ext cx="450" cy="464"/>
            </a:xfrm>
            <a:prstGeom prst="roundRect">
              <a:avLst>
                <a:gd name="adj" fmla="val 16667"/>
              </a:avLst>
            </a:prstGeom>
            <a:noFill/>
            <a:ln w="9525" algn="ctr">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sp>
          <p:nvSpPr>
            <p:cNvPr id="30" name="Rectangle 29"/>
            <p:cNvSpPr>
              <a:spLocks noChangeArrowheads="1"/>
            </p:cNvSpPr>
            <p:nvPr/>
          </p:nvSpPr>
          <p:spPr bwMode="auto">
            <a:xfrm>
              <a:off x="4320" y="2704"/>
              <a:ext cx="150" cy="2006"/>
            </a:xfrm>
            <a:prstGeom prst="rect">
              <a:avLst/>
            </a:prstGeom>
            <a:solidFill>
              <a:srgbClr val="FFFFFF"/>
            </a:solidFill>
            <a:ln w="9525" algn="ctr">
              <a:solidFill>
                <a:srgbClr val="000000"/>
              </a:solidFill>
              <a:miter lim="800000"/>
              <a:headEnd/>
              <a:tailEnd/>
            </a:ln>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grpSp>
      <p:sp>
        <p:nvSpPr>
          <p:cNvPr id="31" name="Rectangle 2"/>
          <p:cNvSpPr>
            <a:spLocks noGrp="1" noChangeArrowheads="1"/>
          </p:cNvSpPr>
          <p:nvPr>
            <p:ph type="title"/>
          </p:nvPr>
        </p:nvSpPr>
        <p:spPr>
          <a:xfrm>
            <a:off x="990600" y="196342"/>
            <a:ext cx="7250430" cy="1340989"/>
          </a:xfrm>
        </p:spPr>
        <p:txBody>
          <a:bodyPr/>
          <a:lstStyle/>
          <a:p>
            <a:r>
              <a:rPr lang="en-US" altLang="en-US" sz="4000" i="1" dirty="0">
                <a:solidFill>
                  <a:schemeClr val="tx1"/>
                </a:solidFill>
              </a:rPr>
              <a:t>UST Leak Detection</a:t>
            </a:r>
          </a:p>
        </p:txBody>
      </p:sp>
    </p:spTree>
    <p:extLst>
      <p:ext uri="{BB962C8B-B14F-4D97-AF65-F5344CB8AC3E}">
        <p14:creationId xmlns:p14="http://schemas.microsoft.com/office/powerpoint/2010/main" val="216905014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p:cNvSpPr>
            <a:spLocks noGrp="1"/>
          </p:cNvSpPr>
          <p:nvPr>
            <p:ph type="title"/>
          </p:nvPr>
        </p:nvSpPr>
        <p:spPr>
          <a:xfrm>
            <a:off x="628650" y="152400"/>
            <a:ext cx="7886700" cy="1143000"/>
          </a:xfrm>
        </p:spPr>
        <p:txBody>
          <a:bodyPr/>
          <a:lstStyle/>
          <a:p>
            <a:r>
              <a:rPr lang="en-US" altLang="en-US" i="1" dirty="0">
                <a:latin typeface="Times New Roman" panose="02020603050405020304" pitchFamily="18" charset="0"/>
                <a:cs typeface="Times New Roman" panose="02020603050405020304" pitchFamily="18" charset="0"/>
              </a:rPr>
              <a:t>Pipe Leak Detection</a:t>
            </a:r>
          </a:p>
        </p:txBody>
      </p:sp>
      <p:sp>
        <p:nvSpPr>
          <p:cNvPr id="66563" name="Content Placeholder 2"/>
          <p:cNvSpPr>
            <a:spLocks noGrp="1"/>
          </p:cNvSpPr>
          <p:nvPr>
            <p:ph sz="quarter" idx="10"/>
          </p:nvPr>
        </p:nvSpPr>
        <p:spPr>
          <a:xfrm>
            <a:off x="533400" y="1567960"/>
            <a:ext cx="7886700" cy="4788393"/>
          </a:xfrm>
        </p:spPr>
        <p:txBody>
          <a:bodyPr/>
          <a:lstStyle/>
          <a:p>
            <a:r>
              <a:rPr lang="en-US" altLang="en-US" dirty="0">
                <a:latin typeface="Times New Roman" panose="02020603050405020304" pitchFamily="18" charset="0"/>
                <a:cs typeface="Times New Roman" panose="02020603050405020304" pitchFamily="18" charset="0"/>
              </a:rPr>
              <a:t>Safe Suction</a:t>
            </a:r>
          </a:p>
          <a:p>
            <a:pPr lvl="1"/>
            <a:r>
              <a:rPr lang="en-US" altLang="en-US" dirty="0">
                <a:latin typeface="Times New Roman" panose="02020603050405020304" pitchFamily="18" charset="0"/>
                <a:cs typeface="Times New Roman" panose="02020603050405020304" pitchFamily="18" charset="0"/>
              </a:rPr>
              <a:t>Interstitial, sump sensors &amp; ATG</a:t>
            </a:r>
          </a:p>
          <a:p>
            <a:r>
              <a:rPr lang="en-US" altLang="en-US" dirty="0">
                <a:latin typeface="Times New Roman" panose="02020603050405020304" pitchFamily="18" charset="0"/>
                <a:cs typeface="Times New Roman" panose="02020603050405020304" pitchFamily="18" charset="0"/>
              </a:rPr>
              <a:t>Pressurized</a:t>
            </a:r>
          </a:p>
          <a:p>
            <a:pPr lvl="1"/>
            <a:r>
              <a:rPr lang="en-US" altLang="en-US" dirty="0">
                <a:latin typeface="Times New Roman" panose="02020603050405020304" pitchFamily="18" charset="0"/>
                <a:cs typeface="Times New Roman" panose="02020603050405020304" pitchFamily="18" charset="0"/>
              </a:rPr>
              <a:t>Interstitial, sump sensors &amp; ATG </a:t>
            </a:r>
            <a:r>
              <a:rPr lang="en-US" altLang="en-US" u="sng" dirty="0">
                <a:latin typeface="Times New Roman" panose="02020603050405020304" pitchFamily="18" charset="0"/>
                <a:cs typeface="Times New Roman" panose="02020603050405020304" pitchFamily="18" charset="0"/>
              </a:rPr>
              <a:t>PLUS</a:t>
            </a:r>
          </a:p>
          <a:p>
            <a:pPr lvl="1"/>
            <a:r>
              <a:rPr lang="en-US" altLang="en-US" dirty="0">
                <a:latin typeface="Times New Roman" panose="02020603050405020304" pitchFamily="18" charset="0"/>
                <a:cs typeface="Times New Roman" panose="02020603050405020304" pitchFamily="18" charset="0"/>
              </a:rPr>
              <a:t>Line leak detectors with annual testing </a:t>
            </a:r>
            <a:r>
              <a:rPr lang="en-US" altLang="en-US" u="sng" dirty="0">
                <a:latin typeface="Times New Roman" panose="02020603050405020304" pitchFamily="18" charset="0"/>
                <a:cs typeface="Times New Roman" panose="02020603050405020304" pitchFamily="18" charset="0"/>
              </a:rPr>
              <a:t>OR</a:t>
            </a:r>
            <a:r>
              <a:rPr lang="en-US" altLang="en-US" dirty="0">
                <a:latin typeface="Times New Roman" panose="02020603050405020304" pitchFamily="18" charset="0"/>
                <a:cs typeface="Times New Roman" panose="02020603050405020304" pitchFamily="18" charset="0"/>
              </a:rPr>
              <a:t> </a:t>
            </a:r>
          </a:p>
          <a:p>
            <a:pPr lvl="1"/>
            <a:r>
              <a:rPr lang="en-US" altLang="en-US" dirty="0">
                <a:latin typeface="Times New Roman" panose="02020603050405020304" pitchFamily="18" charset="0"/>
                <a:cs typeface="Times New Roman" panose="02020603050405020304" pitchFamily="18" charset="0"/>
              </a:rPr>
              <a:t>Program sump sensors for total shut down in the event of minimum 3 gal/hr. leak</a:t>
            </a:r>
          </a:p>
          <a:p>
            <a:pPr lvl="1"/>
            <a:endParaRPr lang="en-US" altLang="en-US" dirty="0"/>
          </a:p>
        </p:txBody>
      </p:sp>
      <p:sp>
        <p:nvSpPr>
          <p:cNvPr id="67588" name="Slide Number Placeholder 3"/>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defRPr/>
            </a:pPr>
            <a:fld id="{F542C902-C23A-4875-924A-0AB484D2ACD2}" type="slidenum">
              <a:rPr lang="en-US" altLang="en-US" sz="1400" smtClean="0">
                <a:solidFill>
                  <a:schemeClr val="folHlink"/>
                </a:solidFill>
                <a:latin typeface="Arial" charset="0"/>
              </a:rPr>
              <a:pPr>
                <a:spcBef>
                  <a:spcPct val="0"/>
                </a:spcBef>
                <a:buClrTx/>
                <a:buFontTx/>
                <a:buNone/>
                <a:defRPr/>
              </a:pPr>
              <a:t>50</a:t>
            </a:fld>
            <a:endParaRPr lang="en-US" altLang="en-US" sz="1400" dirty="0">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656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6563">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6656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656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656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656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pPr>
              <a:defRPr/>
            </a:pPr>
            <a:fld id="{288C0EA5-93BB-4928-8C4B-BE01F2A96AC6}" type="slidenum">
              <a:rPr lang="en-US" smtClean="0"/>
              <a:pPr>
                <a:defRPr/>
              </a:pPr>
              <a:t>51</a:t>
            </a:fld>
            <a:endParaRPr lang="en-US" dirty="0"/>
          </a:p>
        </p:txBody>
      </p:sp>
      <p:grpSp>
        <p:nvGrpSpPr>
          <p:cNvPr id="5" name="Group 4"/>
          <p:cNvGrpSpPr>
            <a:grpSpLocks noChangeAspect="1"/>
          </p:cNvGrpSpPr>
          <p:nvPr/>
        </p:nvGrpSpPr>
        <p:grpSpPr bwMode="auto">
          <a:xfrm>
            <a:off x="-57150" y="1603695"/>
            <a:ext cx="9258300" cy="4914900"/>
            <a:chOff x="1620" y="-844"/>
            <a:chExt cx="12150" cy="6634"/>
          </a:xfrm>
        </p:grpSpPr>
        <p:sp>
          <p:nvSpPr>
            <p:cNvPr id="6" name="AutoShape 5"/>
            <p:cNvSpPr>
              <a:spLocks noChangeAspect="1" noChangeArrowheads="1"/>
            </p:cNvSpPr>
            <p:nvPr/>
          </p:nvSpPr>
          <p:spPr bwMode="auto">
            <a:xfrm>
              <a:off x="1620" y="-844"/>
              <a:ext cx="12150" cy="6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sp>
          <p:nvSpPr>
            <p:cNvPr id="7" name="AutoShape 6"/>
            <p:cNvSpPr>
              <a:spLocks noChangeArrowheads="1"/>
            </p:cNvSpPr>
            <p:nvPr/>
          </p:nvSpPr>
          <p:spPr bwMode="auto">
            <a:xfrm>
              <a:off x="3570" y="3167"/>
              <a:ext cx="4200" cy="1852"/>
            </a:xfrm>
            <a:prstGeom prst="roundRect">
              <a:avLst>
                <a:gd name="adj" fmla="val 16667"/>
              </a:avLst>
            </a:prstGeom>
            <a:solidFill>
              <a:srgbClr val="FFFFFF"/>
            </a:solidFill>
            <a:ln w="9525">
              <a:solidFill>
                <a:srgbClr val="FF0000"/>
              </a:solidFill>
              <a:round/>
              <a:headEnd/>
              <a:tailEnd/>
            </a:ln>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sp>
          <p:nvSpPr>
            <p:cNvPr id="8" name="AutoShape 7"/>
            <p:cNvSpPr>
              <a:spLocks noChangeArrowheads="1"/>
            </p:cNvSpPr>
            <p:nvPr/>
          </p:nvSpPr>
          <p:spPr bwMode="auto">
            <a:xfrm>
              <a:off x="3720" y="3321"/>
              <a:ext cx="3900" cy="1543"/>
            </a:xfrm>
            <a:prstGeom prst="roundRect">
              <a:avLst>
                <a:gd name="adj" fmla="val 16667"/>
              </a:avLst>
            </a:prstGeom>
            <a:solidFill>
              <a:srgbClr val="FFFFFF"/>
            </a:solidFill>
            <a:ln w="9525">
              <a:solidFill>
                <a:srgbClr val="FF0000"/>
              </a:solidFill>
              <a:round/>
              <a:headEnd/>
              <a:tailEnd/>
            </a:ln>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sp>
          <p:nvSpPr>
            <p:cNvPr id="9" name="AutoShape 8"/>
            <p:cNvSpPr>
              <a:spLocks noChangeArrowheads="1"/>
            </p:cNvSpPr>
            <p:nvPr/>
          </p:nvSpPr>
          <p:spPr bwMode="auto">
            <a:xfrm>
              <a:off x="9870" y="1624"/>
              <a:ext cx="450" cy="926"/>
            </a:xfrm>
            <a:prstGeom prst="roundRect">
              <a:avLst>
                <a:gd name="adj" fmla="val 16667"/>
              </a:avLst>
            </a:prstGeom>
            <a:solidFill>
              <a:srgbClr val="FFFFFF"/>
            </a:solidFill>
            <a:ln w="9525">
              <a:solidFill>
                <a:srgbClr val="000000"/>
              </a:solidFill>
              <a:round/>
              <a:headEnd/>
              <a:tailEnd/>
            </a:ln>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sp>
          <p:nvSpPr>
            <p:cNvPr id="10" name="AutoShape 9"/>
            <p:cNvSpPr>
              <a:spLocks noChangeArrowheads="1"/>
            </p:cNvSpPr>
            <p:nvPr/>
          </p:nvSpPr>
          <p:spPr bwMode="auto">
            <a:xfrm>
              <a:off x="6120" y="2550"/>
              <a:ext cx="600" cy="617"/>
            </a:xfrm>
            <a:prstGeom prst="roundRect">
              <a:avLst>
                <a:gd name="adj" fmla="val 16667"/>
              </a:avLst>
            </a:prstGeom>
            <a:solidFill>
              <a:srgbClr val="FFFFFF"/>
            </a:solidFill>
            <a:ln w="9525">
              <a:solidFill>
                <a:srgbClr val="000000"/>
              </a:solidFill>
              <a:round/>
              <a:headEnd/>
              <a:tailEnd/>
            </a:ln>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sp>
          <p:nvSpPr>
            <p:cNvPr id="11" name="Rectangle 10"/>
            <p:cNvSpPr>
              <a:spLocks noChangeArrowheads="1"/>
            </p:cNvSpPr>
            <p:nvPr/>
          </p:nvSpPr>
          <p:spPr bwMode="auto">
            <a:xfrm>
              <a:off x="6270" y="3167"/>
              <a:ext cx="150" cy="154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sp>
          <p:nvSpPr>
            <p:cNvPr id="12" name="Line 11"/>
            <p:cNvSpPr>
              <a:spLocks noChangeShapeType="1"/>
            </p:cNvSpPr>
            <p:nvPr/>
          </p:nvSpPr>
          <p:spPr bwMode="auto">
            <a:xfrm flipV="1">
              <a:off x="6720" y="2859"/>
              <a:ext cx="3300" cy="154"/>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3" name="Line 12"/>
            <p:cNvSpPr>
              <a:spLocks noChangeShapeType="1"/>
            </p:cNvSpPr>
            <p:nvPr/>
          </p:nvSpPr>
          <p:spPr bwMode="auto">
            <a:xfrm flipV="1">
              <a:off x="10020" y="2550"/>
              <a:ext cx="0" cy="309"/>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4" name="AutoShape 13"/>
            <p:cNvSpPr>
              <a:spLocks noChangeArrowheads="1"/>
            </p:cNvSpPr>
            <p:nvPr/>
          </p:nvSpPr>
          <p:spPr bwMode="auto">
            <a:xfrm>
              <a:off x="5670" y="4864"/>
              <a:ext cx="150" cy="155"/>
            </a:xfrm>
            <a:prstGeom prst="octagon">
              <a:avLst>
                <a:gd name="adj" fmla="val 29287"/>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sp>
          <p:nvSpPr>
            <p:cNvPr id="15" name="AutoShape 14"/>
            <p:cNvSpPr>
              <a:spLocks noChangeArrowheads="1"/>
            </p:cNvSpPr>
            <p:nvPr/>
          </p:nvSpPr>
          <p:spPr bwMode="auto">
            <a:xfrm>
              <a:off x="6420" y="3013"/>
              <a:ext cx="150" cy="155"/>
            </a:xfrm>
            <a:prstGeom prst="octagon">
              <a:avLst>
                <a:gd name="adj" fmla="val 29287"/>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sp>
          <p:nvSpPr>
            <p:cNvPr id="16" name="AutoShape 15"/>
            <p:cNvSpPr>
              <a:spLocks noChangeArrowheads="1"/>
            </p:cNvSpPr>
            <p:nvPr/>
          </p:nvSpPr>
          <p:spPr bwMode="auto">
            <a:xfrm>
              <a:off x="9870" y="2550"/>
              <a:ext cx="450" cy="154"/>
            </a:xfrm>
            <a:prstGeom prst="roundRect">
              <a:avLst>
                <a:gd name="adj" fmla="val 16667"/>
              </a:avLst>
            </a:prstGeom>
            <a:solidFill>
              <a:srgbClr val="FFFFFF"/>
            </a:solidFill>
            <a:ln w="9525" algn="ctr">
              <a:solidFill>
                <a:srgbClr val="000000"/>
              </a:solidFill>
              <a:round/>
              <a:headEnd/>
              <a:tailEnd/>
            </a:ln>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sp>
          <p:nvSpPr>
            <p:cNvPr id="17" name="AutoShape 16"/>
            <p:cNvSpPr>
              <a:spLocks noChangeArrowheads="1"/>
            </p:cNvSpPr>
            <p:nvPr/>
          </p:nvSpPr>
          <p:spPr bwMode="auto">
            <a:xfrm>
              <a:off x="10170" y="2550"/>
              <a:ext cx="150" cy="154"/>
            </a:xfrm>
            <a:prstGeom prst="octagon">
              <a:avLst>
                <a:gd name="adj" fmla="val 29287"/>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sp>
          <p:nvSpPr>
            <p:cNvPr id="18" name="AutoShape 17"/>
            <p:cNvSpPr>
              <a:spLocks noChangeArrowheads="1"/>
            </p:cNvSpPr>
            <p:nvPr/>
          </p:nvSpPr>
          <p:spPr bwMode="auto">
            <a:xfrm>
              <a:off x="10020" y="1779"/>
              <a:ext cx="150" cy="154"/>
            </a:xfrm>
            <a:prstGeom prst="roundRect">
              <a:avLst>
                <a:gd name="adj" fmla="val 16667"/>
              </a:avLst>
            </a:prstGeom>
            <a:solidFill>
              <a:srgbClr val="FFFFFF"/>
            </a:solidFill>
            <a:ln w="9525" algn="ctr">
              <a:solidFill>
                <a:srgbClr val="000000"/>
              </a:solidFill>
              <a:round/>
              <a:headEnd/>
              <a:tailEnd/>
            </a:ln>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sp>
          <p:nvSpPr>
            <p:cNvPr id="19" name="Line 18"/>
            <p:cNvSpPr>
              <a:spLocks noChangeShapeType="1"/>
            </p:cNvSpPr>
            <p:nvPr/>
          </p:nvSpPr>
          <p:spPr bwMode="auto">
            <a:xfrm>
              <a:off x="2520" y="2550"/>
              <a:ext cx="1110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 name="Line 19"/>
            <p:cNvSpPr>
              <a:spLocks noChangeShapeType="1"/>
            </p:cNvSpPr>
            <p:nvPr/>
          </p:nvSpPr>
          <p:spPr bwMode="auto">
            <a:xfrm flipV="1">
              <a:off x="11670" y="699"/>
              <a:ext cx="0" cy="185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1" name="Line 20"/>
            <p:cNvSpPr>
              <a:spLocks noChangeShapeType="1"/>
            </p:cNvSpPr>
            <p:nvPr/>
          </p:nvSpPr>
          <p:spPr bwMode="auto">
            <a:xfrm flipV="1">
              <a:off x="11520" y="-381"/>
              <a:ext cx="1800" cy="108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2" name="AutoShape 21"/>
            <p:cNvSpPr>
              <a:spLocks noChangeArrowheads="1"/>
            </p:cNvSpPr>
            <p:nvPr/>
          </p:nvSpPr>
          <p:spPr bwMode="auto">
            <a:xfrm>
              <a:off x="12570" y="1316"/>
              <a:ext cx="450" cy="308"/>
            </a:xfrm>
            <a:prstGeom prst="bevel">
              <a:avLst>
                <a:gd name="adj" fmla="val 12500"/>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sp>
          <p:nvSpPr>
            <p:cNvPr id="23" name="Line 22"/>
            <p:cNvSpPr>
              <a:spLocks noChangeShapeType="1"/>
            </p:cNvSpPr>
            <p:nvPr/>
          </p:nvSpPr>
          <p:spPr bwMode="auto">
            <a:xfrm>
              <a:off x="2820" y="2550"/>
              <a:ext cx="300" cy="309"/>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4" name="Line 23"/>
            <p:cNvSpPr>
              <a:spLocks noChangeShapeType="1"/>
            </p:cNvSpPr>
            <p:nvPr/>
          </p:nvSpPr>
          <p:spPr bwMode="auto">
            <a:xfrm>
              <a:off x="2970" y="2550"/>
              <a:ext cx="300" cy="309"/>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5" name="Line 24"/>
            <p:cNvSpPr>
              <a:spLocks noChangeShapeType="1"/>
            </p:cNvSpPr>
            <p:nvPr/>
          </p:nvSpPr>
          <p:spPr bwMode="auto">
            <a:xfrm>
              <a:off x="3120" y="2550"/>
              <a:ext cx="300" cy="309"/>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6" name="Line 25"/>
            <p:cNvSpPr>
              <a:spLocks noChangeShapeType="1"/>
            </p:cNvSpPr>
            <p:nvPr/>
          </p:nvSpPr>
          <p:spPr bwMode="auto">
            <a:xfrm>
              <a:off x="12120" y="2550"/>
              <a:ext cx="300" cy="309"/>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7" name="Line 26"/>
            <p:cNvSpPr>
              <a:spLocks noChangeShapeType="1"/>
            </p:cNvSpPr>
            <p:nvPr/>
          </p:nvSpPr>
          <p:spPr bwMode="auto">
            <a:xfrm>
              <a:off x="12270" y="2550"/>
              <a:ext cx="300" cy="309"/>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8" name="Line 27"/>
            <p:cNvSpPr>
              <a:spLocks noChangeShapeType="1"/>
            </p:cNvSpPr>
            <p:nvPr/>
          </p:nvSpPr>
          <p:spPr bwMode="auto">
            <a:xfrm>
              <a:off x="12420" y="2550"/>
              <a:ext cx="300" cy="309"/>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9" name="Rectangle 28"/>
            <p:cNvSpPr>
              <a:spLocks noChangeArrowheads="1"/>
            </p:cNvSpPr>
            <p:nvPr/>
          </p:nvSpPr>
          <p:spPr bwMode="auto">
            <a:xfrm>
              <a:off x="4270" y="2499"/>
              <a:ext cx="150" cy="2160"/>
            </a:xfrm>
            <a:prstGeom prst="rect">
              <a:avLst/>
            </a:prstGeom>
            <a:solidFill>
              <a:srgbClr val="00FF00"/>
            </a:solidFill>
            <a:ln w="9525" algn="ctr">
              <a:solidFill>
                <a:srgbClr val="000000"/>
              </a:solidFill>
              <a:miter lim="800000"/>
              <a:headEnd/>
              <a:tailEnd/>
            </a:ln>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sp>
          <p:nvSpPr>
            <p:cNvPr id="30" name="AutoShape 29"/>
            <p:cNvSpPr>
              <a:spLocks noChangeArrowheads="1"/>
            </p:cNvSpPr>
            <p:nvPr/>
          </p:nvSpPr>
          <p:spPr bwMode="auto">
            <a:xfrm>
              <a:off x="4120" y="2499"/>
              <a:ext cx="450" cy="463"/>
            </a:xfrm>
            <a:prstGeom prst="roundRect">
              <a:avLst>
                <a:gd name="adj" fmla="val 16667"/>
              </a:avLst>
            </a:prstGeom>
            <a:solidFill>
              <a:srgbClr val="FFFF00"/>
            </a:solidFill>
            <a:ln w="9525" algn="ctr">
              <a:solidFill>
                <a:srgbClr val="000000"/>
              </a:solidFill>
              <a:round/>
              <a:headEnd/>
              <a:tailEnd/>
            </a:ln>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sp>
          <p:nvSpPr>
            <p:cNvPr id="31" name="Rectangle 30"/>
            <p:cNvSpPr>
              <a:spLocks noChangeArrowheads="1"/>
            </p:cNvSpPr>
            <p:nvPr/>
          </p:nvSpPr>
          <p:spPr bwMode="auto">
            <a:xfrm>
              <a:off x="4270" y="2653"/>
              <a:ext cx="150" cy="309"/>
            </a:xfrm>
            <a:prstGeom prst="rect">
              <a:avLst/>
            </a:prstGeom>
            <a:solidFill>
              <a:srgbClr val="00FF00"/>
            </a:solidFill>
            <a:ln w="9525" algn="ctr">
              <a:solidFill>
                <a:srgbClr val="000000"/>
              </a:solidFill>
              <a:miter lim="800000"/>
              <a:headEnd/>
              <a:tailEnd/>
            </a:ln>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endParaRPr lang="en-US" altLang="en-US" sz="2400" dirty="0"/>
            </a:p>
          </p:txBody>
        </p:sp>
      </p:grpSp>
      <p:sp>
        <p:nvSpPr>
          <p:cNvPr id="32" name="TextBox 31"/>
          <p:cNvSpPr txBox="1"/>
          <p:nvPr/>
        </p:nvSpPr>
        <p:spPr>
          <a:xfrm>
            <a:off x="449580" y="388106"/>
            <a:ext cx="8267700" cy="461665"/>
          </a:xfrm>
          <a:prstGeom prst="rect">
            <a:avLst/>
          </a:prstGeom>
          <a:noFill/>
        </p:spPr>
        <p:txBody>
          <a:bodyPr wrap="square" rtlCol="0">
            <a:spAutoFit/>
          </a:bodyPr>
          <a:lstStyle/>
          <a:p>
            <a:pPr algn="ctr"/>
            <a:r>
              <a:rPr lang="en-US" altLang="en-US" dirty="0">
                <a:ln w="0"/>
                <a:effectLst>
                  <a:outerShdw blurRad="38100" dist="19050" dir="2700000" algn="tl" rotWithShape="0">
                    <a:schemeClr val="dk1">
                      <a:alpha val="40000"/>
                    </a:schemeClr>
                  </a:outerShdw>
                </a:effectLst>
              </a:rPr>
              <a:t>UST Overfill, Spill and Corrosion Protection</a:t>
            </a:r>
            <a:endParaRPr lang="en-US"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29282514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5" name="Rectangle 2"/>
          <p:cNvSpPr>
            <a:spLocks noGrp="1" noChangeArrowheads="1"/>
          </p:cNvSpPr>
          <p:nvPr>
            <p:ph type="title"/>
          </p:nvPr>
        </p:nvSpPr>
        <p:spPr/>
        <p:txBody>
          <a:bodyPr>
            <a:normAutofit fontScale="90000"/>
          </a:bodyPr>
          <a:lstStyle/>
          <a:p>
            <a:r>
              <a:rPr lang="en-US" altLang="en-US" i="1" dirty="0">
                <a:latin typeface="Times New Roman" panose="02020603050405020304" pitchFamily="18" charset="0"/>
                <a:cs typeface="Times New Roman" panose="02020603050405020304" pitchFamily="18" charset="0"/>
              </a:rPr>
              <a:t>UST Tasks</a:t>
            </a:r>
            <a:br>
              <a:rPr lang="en-US" altLang="en-US" i="1" dirty="0">
                <a:latin typeface="Times New Roman" panose="02020603050405020304" pitchFamily="18" charset="0"/>
                <a:cs typeface="Times New Roman" panose="02020603050405020304" pitchFamily="18" charset="0"/>
              </a:rPr>
            </a:br>
            <a:endParaRPr lang="en-US" altLang="en-US" i="1" dirty="0">
              <a:latin typeface="Times New Roman" panose="02020603050405020304" pitchFamily="18" charset="0"/>
              <a:cs typeface="Times New Roman" panose="02020603050405020304" pitchFamily="18" charset="0"/>
            </a:endParaRPr>
          </a:p>
        </p:txBody>
      </p:sp>
      <p:sp>
        <p:nvSpPr>
          <p:cNvPr id="68612" name="Rectangle 3"/>
          <p:cNvSpPr>
            <a:spLocks noGrp="1" noChangeArrowheads="1"/>
          </p:cNvSpPr>
          <p:nvPr>
            <p:ph sz="quarter" idx="10"/>
          </p:nvPr>
        </p:nvSpPr>
        <p:spPr/>
        <p:txBody>
          <a:bodyPr>
            <a:normAutofit fontScale="92500" lnSpcReduction="20000"/>
          </a:bodyPr>
          <a:lstStyle/>
          <a:p>
            <a:pPr marL="342900" lvl="1" indent="-342900">
              <a:buFontTx/>
              <a:buChar char="•"/>
            </a:pPr>
            <a:r>
              <a:rPr lang="en-US" sz="2400" u="sng" dirty="0">
                <a:latin typeface="Times New Roman" panose="02020603050405020304" pitchFamily="18" charset="0"/>
                <a:cs typeface="Times New Roman" panose="02020603050405020304" pitchFamily="18" charset="0"/>
              </a:rPr>
              <a:t>Daily</a:t>
            </a:r>
            <a:r>
              <a:rPr lang="en-US" sz="2400" dirty="0">
                <a:latin typeface="Times New Roman" panose="02020603050405020304" pitchFamily="18" charset="0"/>
                <a:cs typeface="Times New Roman" panose="02020603050405020304" pitchFamily="18" charset="0"/>
              </a:rPr>
              <a:t>: At least one properly trained MnDOT staff person will be present for every substance loading/unloading event at all locations.</a:t>
            </a:r>
          </a:p>
          <a:p>
            <a:pPr marL="742950" lvl="2" indent="-342900">
              <a:buFont typeface="Times New Roman" panose="02020603050405020304" pitchFamily="18" charset="0"/>
              <a:buChar char="―"/>
            </a:pPr>
            <a:r>
              <a:rPr lang="en-US" dirty="0">
                <a:latin typeface="Times New Roman" panose="02020603050405020304" pitchFamily="18" charset="0"/>
                <a:cs typeface="Times New Roman" panose="02020603050405020304" pitchFamily="18" charset="0"/>
              </a:rPr>
              <a:t>If the location is regulated under SPCC, appropriate transfer containment must be used. </a:t>
            </a:r>
            <a:endParaRPr lang="en-US" altLang="en-US" sz="2400" dirty="0">
              <a:latin typeface="Times New Roman" panose="02020603050405020304" pitchFamily="18" charset="0"/>
              <a:cs typeface="Times New Roman" panose="02020603050405020304" pitchFamily="18" charset="0"/>
            </a:endParaRPr>
          </a:p>
          <a:p>
            <a:r>
              <a:rPr lang="en-US" altLang="en-US" sz="2400" u="sng" dirty="0">
                <a:latin typeface="Times New Roman" panose="02020603050405020304" pitchFamily="18" charset="0"/>
                <a:cs typeface="Times New Roman" panose="02020603050405020304" pitchFamily="18" charset="0"/>
              </a:rPr>
              <a:t>Monthly</a:t>
            </a:r>
          </a:p>
          <a:p>
            <a:pPr lvl="1"/>
            <a:r>
              <a:rPr lang="en-US" altLang="en-US" sz="2400" dirty="0">
                <a:latin typeface="Times New Roman" panose="02020603050405020304" pitchFamily="18" charset="0"/>
                <a:cs typeface="Times New Roman" panose="02020603050405020304" pitchFamily="18" charset="0"/>
              </a:rPr>
              <a:t>Collect one ATG passed test for each tank</a:t>
            </a:r>
          </a:p>
          <a:p>
            <a:pPr lvl="1"/>
            <a:r>
              <a:rPr lang="en-US" altLang="en-US" sz="2400" dirty="0">
                <a:latin typeface="Times New Roman" panose="02020603050405020304" pitchFamily="18" charset="0"/>
                <a:cs typeface="Times New Roman" panose="02020603050405020304" pitchFamily="18" charset="0"/>
              </a:rPr>
              <a:t>Activate alarm for ATG/monitoring system</a:t>
            </a:r>
          </a:p>
          <a:p>
            <a:pPr lvl="1"/>
            <a:r>
              <a:rPr lang="en-US" altLang="en-US" sz="2400" dirty="0">
                <a:latin typeface="Times New Roman" panose="02020603050405020304" pitchFamily="18" charset="0"/>
                <a:cs typeface="Times New Roman" panose="02020603050405020304" pitchFamily="18" charset="0"/>
              </a:rPr>
              <a:t>Check dispensers for leaks</a:t>
            </a:r>
          </a:p>
          <a:p>
            <a:pPr lvl="1"/>
            <a:r>
              <a:rPr lang="en-US" altLang="en-US" sz="2400" dirty="0">
                <a:latin typeface="Times New Roman" panose="02020603050405020304" pitchFamily="18" charset="0"/>
                <a:cs typeface="Times New Roman" panose="02020603050405020304" pitchFamily="18" charset="0"/>
              </a:rPr>
              <a:t>Check  all sump sensors for moisture and remove as necessary (replacement by certified contractor)</a:t>
            </a:r>
          </a:p>
          <a:p>
            <a:pPr lvl="1"/>
            <a:r>
              <a:rPr lang="en-US" altLang="en-US" sz="2400" dirty="0">
                <a:latin typeface="Times New Roman" panose="02020603050405020304" pitchFamily="18" charset="0"/>
                <a:cs typeface="Times New Roman" panose="02020603050405020304" pitchFamily="18" charset="0"/>
              </a:rPr>
              <a:t>Check tightness of sheer valve anchor (pressurized piping)</a:t>
            </a:r>
            <a:endParaRPr lang="en-US" altLang="en-US" sz="2000" dirty="0">
              <a:latin typeface="Times New Roman" panose="02020603050405020304" pitchFamily="18" charset="0"/>
              <a:cs typeface="Times New Roman" panose="02020603050405020304" pitchFamily="18" charset="0"/>
            </a:endParaRPr>
          </a:p>
          <a:p>
            <a:endParaRPr lang="en-US" altLang="en-US" sz="2400" dirty="0"/>
          </a:p>
          <a:p>
            <a:pPr marL="457200" lvl="1" indent="0">
              <a:buNone/>
            </a:pPr>
            <a:endParaRPr lang="en-US" altLang="en-US" sz="2000" dirty="0"/>
          </a:p>
          <a:p>
            <a:pPr marL="457200" lvl="1" indent="0">
              <a:buNone/>
            </a:pPr>
            <a:endParaRPr lang="en-US" altLang="en-US" sz="2400" dirty="0"/>
          </a:p>
          <a:p>
            <a:pPr marL="457200" lvl="1" indent="0">
              <a:buNone/>
            </a:pPr>
            <a:endParaRPr lang="en-US" altLang="en-US" sz="2000" dirty="0"/>
          </a:p>
          <a:p>
            <a:pPr lvl="1">
              <a:buFontTx/>
              <a:buNone/>
            </a:pPr>
            <a:endParaRPr lang="en-US" altLang="en-US" sz="2000" dirty="0"/>
          </a:p>
        </p:txBody>
      </p:sp>
      <p:sp>
        <p:nvSpPr>
          <p:cNvPr id="69634" name="Slide Number Placeholder 6"/>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defRPr/>
            </a:pPr>
            <a:fld id="{4136A7CB-D11D-4F7D-98F7-32B60D69F9C7}" type="slidenum">
              <a:rPr lang="en-US" altLang="en-US" sz="1400" smtClean="0">
                <a:solidFill>
                  <a:schemeClr val="folHlink"/>
                </a:solidFill>
                <a:latin typeface="Arial" charset="0"/>
              </a:rPr>
              <a:pPr>
                <a:spcBef>
                  <a:spcPct val="0"/>
                </a:spcBef>
                <a:buClrTx/>
                <a:buFontTx/>
                <a:buNone/>
                <a:defRPr/>
              </a:pPr>
              <a:t>52</a:t>
            </a:fld>
            <a:endParaRPr lang="en-US" altLang="en-US" sz="1400" dirty="0">
              <a:latin typeface="Arial" charset="0"/>
            </a:endParaRPr>
          </a:p>
        </p:txBody>
      </p:sp>
    </p:spTree>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0"/>
          </p:nvPr>
        </p:nvSpPr>
        <p:spPr/>
        <p:txBody>
          <a:bodyPr>
            <a:normAutofit/>
          </a:bodyPr>
          <a:lstStyle/>
          <a:p>
            <a:pPr marL="0" indent="0">
              <a:buNone/>
            </a:pPr>
            <a:endParaRPr lang="en-US" altLang="en-US" sz="2400" dirty="0"/>
          </a:p>
          <a:p>
            <a:r>
              <a:rPr lang="en-US" altLang="en-US" sz="2400" dirty="0">
                <a:latin typeface="Times New Roman" panose="02020603050405020304" pitchFamily="18" charset="0"/>
                <a:cs typeface="Times New Roman" panose="02020603050405020304" pitchFamily="18" charset="0"/>
              </a:rPr>
              <a:t>Annual</a:t>
            </a:r>
          </a:p>
          <a:p>
            <a:pPr lvl="1"/>
            <a:r>
              <a:rPr lang="en-US" altLang="en-US" sz="2400" dirty="0">
                <a:latin typeface="Times New Roman" panose="02020603050405020304" pitchFamily="18" charset="0"/>
                <a:cs typeface="Times New Roman" panose="02020603050405020304" pitchFamily="18" charset="0"/>
              </a:rPr>
              <a:t>Complete performance test of ATG and monitoring system (repair by certified contractor)</a:t>
            </a:r>
          </a:p>
          <a:p>
            <a:pPr lvl="1"/>
            <a:r>
              <a:rPr lang="en-US" altLang="en-US" sz="2400" dirty="0">
                <a:latin typeface="Times New Roman" panose="02020603050405020304" pitchFamily="18" charset="0"/>
                <a:cs typeface="Times New Roman" panose="02020603050405020304" pitchFamily="18" charset="0"/>
              </a:rPr>
              <a:t>Test line leak detectors (by certified contractor)</a:t>
            </a:r>
          </a:p>
          <a:p>
            <a:pPr lvl="1"/>
            <a:r>
              <a:rPr lang="en-US" altLang="en-US" sz="2400" dirty="0">
                <a:latin typeface="Times New Roman" panose="02020603050405020304" pitchFamily="18" charset="0"/>
                <a:cs typeface="Times New Roman" panose="02020603050405020304" pitchFamily="18" charset="0"/>
              </a:rPr>
              <a:t>Check interstitial sensors and replace if necessary (replacement by certified contractor)</a:t>
            </a:r>
          </a:p>
          <a:p>
            <a:pPr lvl="1" eaLnBrk="1" hangingPunct="1">
              <a:defRPr/>
            </a:pPr>
            <a:endParaRPr lang="en-US" sz="1600" dirty="0"/>
          </a:p>
          <a:p>
            <a:pPr lvl="1" eaLnBrk="1" hangingPunct="1">
              <a:defRPr/>
            </a:pPr>
            <a:endParaRPr lang="en-US" altLang="en-US" sz="1600" dirty="0"/>
          </a:p>
          <a:p>
            <a:endParaRPr lang="en-US" dirty="0"/>
          </a:p>
        </p:txBody>
      </p:sp>
      <p:sp>
        <p:nvSpPr>
          <p:cNvPr id="4" name="Slide Number Placeholder 3"/>
          <p:cNvSpPr>
            <a:spLocks noGrp="1"/>
          </p:cNvSpPr>
          <p:nvPr>
            <p:ph type="sldNum" sz="quarter" idx="12"/>
          </p:nvPr>
        </p:nvSpPr>
        <p:spPr/>
        <p:txBody>
          <a:bodyPr/>
          <a:lstStyle/>
          <a:p>
            <a:pPr>
              <a:defRPr/>
            </a:pPr>
            <a:fld id="{449185E2-4E95-45A3-B4ED-8B48D26457D2}" type="slidenum">
              <a:rPr lang="en-US" smtClean="0"/>
              <a:pPr>
                <a:defRPr/>
              </a:pPr>
              <a:t>53</a:t>
            </a:fld>
            <a:endParaRPr lang="en-US" dirty="0">
              <a:solidFill>
                <a:schemeClr val="tx1"/>
              </a:solidFill>
            </a:endParaRPr>
          </a:p>
        </p:txBody>
      </p:sp>
      <p:sp>
        <p:nvSpPr>
          <p:cNvPr id="6" name="Title 5"/>
          <p:cNvSpPr>
            <a:spLocks noGrp="1"/>
          </p:cNvSpPr>
          <p:nvPr>
            <p:ph type="title"/>
          </p:nvPr>
        </p:nvSpPr>
        <p:spPr/>
        <p:txBody>
          <a:bodyPr/>
          <a:lstStyle/>
          <a:p>
            <a:r>
              <a:rPr lang="en-US" i="1" dirty="0">
                <a:latin typeface="Times New Roman" panose="02020603050405020304" pitchFamily="18" charset="0"/>
                <a:cs typeface="Times New Roman" panose="02020603050405020304" pitchFamily="18" charset="0"/>
              </a:rPr>
              <a:t>UST Tasks</a:t>
            </a:r>
          </a:p>
        </p:txBody>
      </p:sp>
    </p:spTree>
    <p:extLst>
      <p:ext uri="{BB962C8B-B14F-4D97-AF65-F5344CB8AC3E}">
        <p14:creationId xmlns:p14="http://schemas.microsoft.com/office/powerpoint/2010/main" val="275600851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ltLang="en-US" i="1" dirty="0">
                <a:latin typeface="Times New Roman" panose="02020603050405020304" pitchFamily="18" charset="0"/>
                <a:cs typeface="Times New Roman" panose="02020603050405020304" pitchFamily="18" charset="0"/>
              </a:rPr>
              <a:t>UST Tasks</a:t>
            </a:r>
            <a:endParaRPr lang="en-US" i="1" dirty="0">
              <a:latin typeface="Times New Roman" panose="02020603050405020304" pitchFamily="18" charset="0"/>
              <a:cs typeface="Times New Roman" panose="02020603050405020304" pitchFamily="18" charset="0"/>
            </a:endParaRPr>
          </a:p>
        </p:txBody>
      </p:sp>
      <p:sp>
        <p:nvSpPr>
          <p:cNvPr id="2" name="Content Placeholder 1"/>
          <p:cNvSpPr>
            <a:spLocks noGrp="1"/>
          </p:cNvSpPr>
          <p:nvPr>
            <p:ph sz="quarter" idx="10"/>
          </p:nvPr>
        </p:nvSpPr>
        <p:spPr>
          <a:xfrm>
            <a:off x="628650" y="1317380"/>
            <a:ext cx="7886700" cy="4788393"/>
          </a:xfrm>
        </p:spPr>
        <p:txBody>
          <a:bodyPr/>
          <a:lstStyle/>
          <a:p>
            <a:pPr marL="0" indent="0" eaLnBrk="1" hangingPunct="1">
              <a:buNone/>
              <a:defRPr/>
            </a:pPr>
            <a:endParaRPr lang="en-US" altLang="en-US" sz="2400" dirty="0"/>
          </a:p>
          <a:p>
            <a:pPr eaLnBrk="1" hangingPunct="1">
              <a:defRPr/>
            </a:pPr>
            <a:r>
              <a:rPr lang="en-US" altLang="en-US" sz="2400" dirty="0">
                <a:latin typeface="Times New Roman" panose="02020603050405020304" pitchFamily="18" charset="0"/>
                <a:cs typeface="Times New Roman" panose="02020603050405020304" pitchFamily="18" charset="0"/>
              </a:rPr>
              <a:t>As Needed</a:t>
            </a:r>
          </a:p>
          <a:p>
            <a:pPr lvl="1" eaLnBrk="1" hangingPunct="1">
              <a:defRPr/>
            </a:pPr>
            <a:r>
              <a:rPr lang="en-US" sz="2400" dirty="0">
                <a:latin typeface="Times New Roman" panose="02020603050405020304" pitchFamily="18" charset="0"/>
                <a:cs typeface="Times New Roman" panose="02020603050405020304" pitchFamily="18" charset="0"/>
              </a:rPr>
              <a:t>MPCA 10-Day Advance Notification of Installation, Closure, or Lining Inspection of Tanks, Piping, or Dispensers</a:t>
            </a:r>
          </a:p>
          <a:p>
            <a:pPr lvl="1" eaLnBrk="1" hangingPunct="1">
              <a:defRPr/>
            </a:pPr>
            <a:r>
              <a:rPr lang="en-US" altLang="en-US" sz="2400" dirty="0">
                <a:latin typeface="Times New Roman" panose="02020603050405020304" pitchFamily="18" charset="0"/>
                <a:cs typeface="Times New Roman" panose="02020603050405020304" pitchFamily="18" charset="0"/>
              </a:rPr>
              <a:t>MPCA 30-Day Post Notification of Installation, New Information, or Closure of Tanks, Piping, or Dispensers</a:t>
            </a:r>
          </a:p>
          <a:p>
            <a:pPr lvl="1" eaLnBrk="1" hangingPunct="1">
              <a:defRPr/>
            </a:pPr>
            <a:r>
              <a:rPr lang="en-US" altLang="en-US" sz="2400" dirty="0">
                <a:latin typeface="Times New Roman" panose="02020603050405020304" pitchFamily="18" charset="0"/>
                <a:cs typeface="Times New Roman" panose="02020603050405020304" pitchFamily="18" charset="0"/>
              </a:rPr>
              <a:t>When MPCA/County tank inspector visits every 3 years, call Supervisor and/or Safety Admin.</a:t>
            </a:r>
          </a:p>
          <a:p>
            <a:endParaRPr lang="en-US" dirty="0"/>
          </a:p>
        </p:txBody>
      </p:sp>
      <p:sp>
        <p:nvSpPr>
          <p:cNvPr id="3" name="Slide Number Placeholder 2"/>
          <p:cNvSpPr>
            <a:spLocks noGrp="1"/>
          </p:cNvSpPr>
          <p:nvPr>
            <p:ph type="sldNum" sz="quarter" idx="12"/>
          </p:nvPr>
        </p:nvSpPr>
        <p:spPr/>
        <p:txBody>
          <a:bodyPr/>
          <a:lstStyle/>
          <a:p>
            <a:pPr>
              <a:defRPr/>
            </a:pPr>
            <a:fld id="{074EAD24-26E8-4261-A3C1-646752476AB2}" type="slidenum">
              <a:rPr lang="en-US" smtClean="0"/>
              <a:pPr>
                <a:defRPr/>
              </a:pPr>
              <a:t>54</a:t>
            </a:fld>
            <a:endParaRPr lang="en-US" dirty="0">
              <a:solidFill>
                <a:schemeClr val="tx1"/>
              </a:solidFill>
            </a:endParaRPr>
          </a:p>
        </p:txBody>
      </p:sp>
    </p:spTree>
    <p:extLst>
      <p:ext uri="{BB962C8B-B14F-4D97-AF65-F5344CB8AC3E}">
        <p14:creationId xmlns:p14="http://schemas.microsoft.com/office/powerpoint/2010/main" val="12958651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60" name="Picture 7" descr="DSCN1501"/>
          <p:cNvPicPr>
            <a:picLocks noGrp="1" noChangeAspect="1" noChangeArrowheads="1"/>
          </p:cNvPicPr>
          <p:nvPr>
            <p:ph sz="quarter" idx="10"/>
          </p:nvPr>
        </p:nvPicPr>
        <p:blipFill>
          <a:blip r:embed="rId3">
            <a:extLst>
              <a:ext uri="{BEBA8EAE-BF5A-486C-A8C5-ECC9F3942E4B}">
                <a14:imgProps xmlns:a14="http://schemas.microsoft.com/office/drawing/2010/main">
                  <a14:imgLayer r:embed="rId4">
                    <a14:imgEffect>
                      <a14:brightnessContrast bright="24000"/>
                    </a14:imgEffect>
                  </a14:imgLayer>
                </a14:imgProps>
              </a:ext>
              <a:ext uri="{28A0092B-C50C-407E-A947-70E740481C1C}">
                <a14:useLocalDpi xmlns:a14="http://schemas.microsoft.com/office/drawing/2010/main" val="0"/>
              </a:ext>
            </a:extLst>
          </a:blip>
          <a:stretch>
            <a:fillRect/>
          </a:stretch>
        </p:blipFill>
        <p:spPr>
          <a:xfrm>
            <a:off x="4658997" y="40008"/>
            <a:ext cx="4114800" cy="3429000"/>
          </a:xfrm>
        </p:spPr>
      </p:pic>
      <p:sp>
        <p:nvSpPr>
          <p:cNvPr id="70658" name="Slide Number Placeholder 4"/>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defRPr/>
            </a:pPr>
            <a:fld id="{4E2BDD2C-4648-4A24-A9B0-AACCB039B3BE}" type="slidenum">
              <a:rPr lang="en-US" altLang="en-US" sz="1400" smtClean="0">
                <a:solidFill>
                  <a:schemeClr val="folHlink"/>
                </a:solidFill>
                <a:latin typeface="Arial" charset="0"/>
              </a:rPr>
              <a:pPr>
                <a:spcBef>
                  <a:spcPct val="0"/>
                </a:spcBef>
                <a:buClrTx/>
                <a:buFontTx/>
                <a:buNone/>
                <a:defRPr/>
              </a:pPr>
              <a:t>55</a:t>
            </a:fld>
            <a:endParaRPr lang="en-US" altLang="en-US" sz="1400" dirty="0">
              <a:latin typeface="Arial" charset="0"/>
            </a:endParaRPr>
          </a:p>
        </p:txBody>
      </p:sp>
      <p:pic>
        <p:nvPicPr>
          <p:cNvPr id="70661" name="Picture 10" descr="DSCN1507"/>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41911" y="3469008"/>
            <a:ext cx="4343400" cy="3257550"/>
          </a:xfrm>
        </p:spPr>
      </p:pic>
      <p:pic>
        <p:nvPicPr>
          <p:cNvPr id="70662" name="Picture 13" descr="DSCN1508"/>
          <p:cNvPicPr>
            <a:picLocks noGrp="1" noChangeAspect="1" noChangeArrowheads="1"/>
          </p:cNvPicPr>
          <p:nvPr>
            <p:ph sz="quarter" idx="4294967295"/>
          </p:nvPr>
        </p:nvPicPr>
        <p:blipFill>
          <a:blip r:embed="rId6">
            <a:extLst>
              <a:ext uri="{BEBA8EAE-BF5A-486C-A8C5-ECC9F3942E4B}">
                <a14:imgProps xmlns:a14="http://schemas.microsoft.com/office/drawing/2010/main">
                  <a14:imgLayer r:embed="rId7">
                    <a14:imgEffect>
                      <a14:brightnessContrast bright="18000"/>
                    </a14:imgEffect>
                  </a14:imgLayer>
                </a14:imgProps>
              </a:ext>
              <a:ext uri="{28A0092B-C50C-407E-A947-70E740481C1C}">
                <a14:useLocalDpi xmlns:a14="http://schemas.microsoft.com/office/drawing/2010/main" val="0"/>
              </a:ext>
            </a:extLst>
          </a:blip>
          <a:srcRect/>
          <a:stretch>
            <a:fillRect/>
          </a:stretch>
        </p:blipFill>
        <p:spPr>
          <a:xfrm>
            <a:off x="4506597" y="3440433"/>
            <a:ext cx="4419600" cy="3314700"/>
          </a:xfrm>
        </p:spPr>
      </p:pic>
      <p:pic>
        <p:nvPicPr>
          <p:cNvPr id="8" name="Picture 2" descr="C:\Users\heap1gle\Desktop\Tank fauilure at forest Lake TS\IMG_0017.JPG"/>
          <p:cNvPicPr>
            <a:picLocks noGrp="1" noChangeAspect="1" noChangeArrowheads="1"/>
          </p:cNvPicPr>
          <p:nvPr>
            <p:ph type="tbl" sz="quarter" idx="4294967295"/>
          </p:nvPr>
        </p:nvPicPr>
        <p:blipFill rotWithShape="1">
          <a:blip r:embed="rId8" cstate="print">
            <a:extLst>
              <a:ext uri="{28A0092B-C50C-407E-A947-70E740481C1C}">
                <a14:useLocalDpi xmlns:a14="http://schemas.microsoft.com/office/drawing/2010/main" val="0"/>
              </a:ext>
            </a:extLst>
          </a:blip>
          <a:stretch/>
        </p:blipFill>
        <p:spPr bwMode="auto">
          <a:xfrm>
            <a:off x="233998" y="152400"/>
            <a:ext cx="3959225" cy="296703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4" name="Picture 10" descr="DSCN1510"/>
          <p:cNvPicPr>
            <a:picLocks noGrp="1" noChangeAspect="1" noChangeArrowheads="1"/>
          </p:cNvPicPr>
          <p:nvPr>
            <p:ph sz="quarter" idx="10"/>
          </p:nvPr>
        </p:nvPicPr>
        <p:blipFill>
          <a:blip r:embed="rId3" cstate="print">
            <a:extLst>
              <a:ext uri="{28A0092B-C50C-407E-A947-70E740481C1C}">
                <a14:useLocalDpi xmlns:a14="http://schemas.microsoft.com/office/drawing/2010/main" val="0"/>
              </a:ext>
            </a:extLst>
          </a:blip>
          <a:stretch>
            <a:fillRect/>
          </a:stretch>
        </p:blipFill>
        <p:spPr>
          <a:xfrm>
            <a:off x="4191000" y="983796"/>
            <a:ext cx="4775560" cy="4787900"/>
          </a:xfrm>
        </p:spPr>
      </p:pic>
      <p:sp>
        <p:nvSpPr>
          <p:cNvPr id="71682" name="Slide Number Placeholder 4"/>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defRPr/>
            </a:pPr>
            <a:fld id="{01882996-DD7F-4E35-99C6-60F3A3A47656}" type="slidenum">
              <a:rPr lang="en-US" altLang="en-US" sz="1400" smtClean="0">
                <a:solidFill>
                  <a:schemeClr val="folHlink"/>
                </a:solidFill>
                <a:latin typeface="Arial" charset="0"/>
              </a:rPr>
              <a:pPr>
                <a:spcBef>
                  <a:spcPct val="0"/>
                </a:spcBef>
                <a:buClrTx/>
                <a:buFontTx/>
                <a:buNone/>
                <a:defRPr/>
              </a:pPr>
              <a:t>56</a:t>
            </a:fld>
            <a:endParaRPr lang="en-US" altLang="en-US" sz="1400" dirty="0">
              <a:latin typeface="Arial" charset="0"/>
            </a:endParaRPr>
          </a:p>
        </p:txBody>
      </p:sp>
      <p:pic>
        <p:nvPicPr>
          <p:cNvPr id="71683" name="Picture 4" descr="DSCN1504"/>
          <p:cNvPicPr>
            <a:picLocks noGrp="1" noChangeAspect="1" noChangeArrowheads="1"/>
          </p:cNvPicPr>
          <p:nvPr>
            <p:ph type="tbl" sz="quarter" idx="4294967295"/>
          </p:nvPr>
        </p:nvPicPr>
        <p:blipFill>
          <a:blip r:embed="rId4" cstate="print">
            <a:extLst>
              <a:ext uri="{BEBA8EAE-BF5A-486C-A8C5-ECC9F3942E4B}">
                <a14:imgProps xmlns:a14="http://schemas.microsoft.com/office/drawing/2010/main">
                  <a14:imgLayer r:embed="rId5">
                    <a14:imgEffect>
                      <a14:brightnessContrast bright="14000"/>
                    </a14:imgEffect>
                  </a14:imgLayer>
                </a14:imgProps>
              </a:ext>
              <a:ext uri="{28A0092B-C50C-407E-A947-70E740481C1C}">
                <a14:useLocalDpi xmlns:a14="http://schemas.microsoft.com/office/drawing/2010/main" val="0"/>
              </a:ext>
            </a:extLst>
          </a:blip>
          <a:stretch>
            <a:fillRect/>
          </a:stretch>
        </p:blipFill>
        <p:spPr>
          <a:xfrm>
            <a:off x="152400" y="838200"/>
            <a:ext cx="3810000" cy="5079093"/>
          </a:xfrm>
        </p:spPr>
      </p:pic>
    </p:spTree>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Rectangle 2"/>
          <p:cNvSpPr>
            <a:spLocks noGrp="1" noChangeArrowheads="1"/>
          </p:cNvSpPr>
          <p:nvPr>
            <p:ph type="title"/>
          </p:nvPr>
        </p:nvSpPr>
        <p:spPr/>
        <p:txBody>
          <a:bodyPr/>
          <a:lstStyle/>
          <a:p>
            <a:r>
              <a:rPr lang="en-US" altLang="en-US" i="1" dirty="0">
                <a:latin typeface="Times New Roman" panose="02020603050405020304" pitchFamily="18" charset="0"/>
                <a:cs typeface="Times New Roman" panose="02020603050405020304" pitchFamily="18" charset="0"/>
              </a:rPr>
              <a:t>UST Documentation</a:t>
            </a:r>
          </a:p>
        </p:txBody>
      </p:sp>
      <p:sp>
        <p:nvSpPr>
          <p:cNvPr id="71684" name="Rectangle 3"/>
          <p:cNvSpPr>
            <a:spLocks noGrp="1" noChangeArrowheads="1"/>
          </p:cNvSpPr>
          <p:nvPr>
            <p:ph sz="quarter" idx="10"/>
          </p:nvPr>
        </p:nvSpPr>
        <p:spPr>
          <a:xfrm>
            <a:off x="648970" y="1041400"/>
            <a:ext cx="8286750" cy="5867400"/>
          </a:xfrm>
        </p:spPr>
        <p:txBody>
          <a:bodyPr>
            <a:normAutofit fontScale="55000" lnSpcReduction="20000"/>
          </a:bodyPr>
          <a:lstStyle/>
          <a:p>
            <a:pPr>
              <a:lnSpc>
                <a:spcPct val="90000"/>
              </a:lnSpc>
              <a:spcBef>
                <a:spcPct val="0"/>
              </a:spcBef>
              <a:buClrTx/>
              <a:buFontTx/>
              <a:buNone/>
            </a:pPr>
            <a:r>
              <a:rPr lang="en-US" altLang="en-US" sz="5100" dirty="0">
                <a:latin typeface="Times New Roman" panose="02020603050405020304" pitchFamily="18" charset="0"/>
                <a:cs typeface="Times New Roman" panose="02020603050405020304" pitchFamily="18" charset="0"/>
              </a:rPr>
              <a:t>Kept for </a:t>
            </a:r>
            <a:r>
              <a:rPr lang="en-US" altLang="en-US" sz="5100" u="sng" dirty="0">
                <a:latin typeface="Times New Roman" panose="02020603050405020304" pitchFamily="18" charset="0"/>
                <a:cs typeface="Times New Roman" panose="02020603050405020304" pitchFamily="18" charset="0"/>
              </a:rPr>
              <a:t>10 years </a:t>
            </a:r>
          </a:p>
          <a:p>
            <a:pPr lvl="1">
              <a:lnSpc>
                <a:spcPct val="90000"/>
              </a:lnSpc>
              <a:spcBef>
                <a:spcPct val="0"/>
              </a:spcBef>
              <a:buFont typeface="Wingdings" panose="05000000000000000000" pitchFamily="2" charset="2"/>
              <a:buChar char="Ø"/>
            </a:pPr>
            <a:r>
              <a:rPr lang="en-US" altLang="en-US" sz="4700" dirty="0">
                <a:latin typeface="Times New Roman" panose="02020603050405020304" pitchFamily="18" charset="0"/>
                <a:cs typeface="Times New Roman" panose="02020603050405020304" pitchFamily="18" charset="0"/>
              </a:rPr>
              <a:t>Monthly ATG test results</a:t>
            </a:r>
          </a:p>
          <a:p>
            <a:pPr lvl="1">
              <a:lnSpc>
                <a:spcPct val="90000"/>
              </a:lnSpc>
              <a:buFont typeface="Wingdings" panose="05000000000000000000" pitchFamily="2" charset="2"/>
              <a:buChar char="Ø"/>
            </a:pPr>
            <a:r>
              <a:rPr lang="en-US" altLang="en-US" sz="4700" dirty="0">
                <a:latin typeface="Times New Roman" panose="02020603050405020304" pitchFamily="18" charset="0"/>
                <a:cs typeface="Times New Roman" panose="02020603050405020304" pitchFamily="18" charset="0"/>
              </a:rPr>
              <a:t>Inspection activities </a:t>
            </a:r>
          </a:p>
          <a:p>
            <a:pPr lvl="1">
              <a:lnSpc>
                <a:spcPct val="90000"/>
              </a:lnSpc>
              <a:buFont typeface="Wingdings" panose="05000000000000000000" pitchFamily="2" charset="2"/>
              <a:buChar char="Ø"/>
            </a:pPr>
            <a:r>
              <a:rPr lang="en-US" altLang="en-US" sz="4700" dirty="0">
                <a:latin typeface="Times New Roman" panose="02020603050405020304" pitchFamily="18" charset="0"/>
                <a:cs typeface="Times New Roman" panose="02020603050405020304" pitchFamily="18" charset="0"/>
              </a:rPr>
              <a:t>Compliance with manufacturer maintenance schedule</a:t>
            </a:r>
          </a:p>
          <a:p>
            <a:pPr lvl="1">
              <a:lnSpc>
                <a:spcPct val="90000"/>
              </a:lnSpc>
              <a:buFont typeface="Wingdings" panose="05000000000000000000" pitchFamily="2" charset="2"/>
              <a:buChar char="Ø"/>
            </a:pPr>
            <a:r>
              <a:rPr lang="en-US" altLang="en-US" sz="4700" dirty="0">
                <a:latin typeface="Times New Roman" panose="02020603050405020304" pitchFamily="18" charset="0"/>
                <a:cs typeface="Times New Roman" panose="02020603050405020304" pitchFamily="18" charset="0"/>
              </a:rPr>
              <a:t>Sensor replacement</a:t>
            </a:r>
            <a:endParaRPr lang="en-US" altLang="en-US" sz="5100" dirty="0">
              <a:latin typeface="Times New Roman" panose="02020603050405020304" pitchFamily="18" charset="0"/>
              <a:cs typeface="Times New Roman" panose="02020603050405020304" pitchFamily="18" charset="0"/>
            </a:endParaRPr>
          </a:p>
          <a:p>
            <a:pPr>
              <a:lnSpc>
                <a:spcPct val="90000"/>
              </a:lnSpc>
              <a:buFontTx/>
              <a:buNone/>
            </a:pPr>
            <a:r>
              <a:rPr lang="en-US" altLang="en-US" sz="5100" dirty="0">
                <a:latin typeface="Times New Roman" panose="02020603050405020304" pitchFamily="18" charset="0"/>
                <a:cs typeface="Times New Roman" panose="02020603050405020304" pitchFamily="18" charset="0"/>
              </a:rPr>
              <a:t>Kept for </a:t>
            </a:r>
            <a:r>
              <a:rPr lang="en-US" altLang="en-US" sz="5100" u="sng" dirty="0">
                <a:latin typeface="Times New Roman" panose="02020603050405020304" pitchFamily="18" charset="0"/>
                <a:cs typeface="Times New Roman" panose="02020603050405020304" pitchFamily="18" charset="0"/>
              </a:rPr>
              <a:t>life of tank</a:t>
            </a:r>
          </a:p>
          <a:p>
            <a:pPr lvl="1">
              <a:lnSpc>
                <a:spcPct val="90000"/>
              </a:lnSpc>
              <a:buFont typeface="Wingdings" panose="05000000000000000000" pitchFamily="2" charset="2"/>
              <a:buChar char="Ø"/>
            </a:pPr>
            <a:r>
              <a:rPr lang="en-US" sz="4300" dirty="0">
                <a:latin typeface="Times New Roman" panose="02020603050405020304" pitchFamily="18" charset="0"/>
                <a:cs typeface="Times New Roman" panose="02020603050405020304" pitchFamily="18" charset="0"/>
              </a:rPr>
              <a:t>Owner/Operator Training Certificates</a:t>
            </a:r>
          </a:p>
          <a:p>
            <a:pPr lvl="2">
              <a:lnSpc>
                <a:spcPct val="90000"/>
              </a:lnSpc>
              <a:buFont typeface="Wingdings" panose="05000000000000000000" pitchFamily="2" charset="2"/>
              <a:buChar char="§"/>
            </a:pPr>
            <a:r>
              <a:rPr lang="en-US" sz="4300" dirty="0">
                <a:latin typeface="Times New Roman" panose="02020603050405020304" pitchFamily="18" charset="0"/>
                <a:cs typeface="Times New Roman" panose="02020603050405020304" pitchFamily="18" charset="0"/>
              </a:rPr>
              <a:t>3 classes of tank operators (A,B,C)</a:t>
            </a:r>
            <a:endParaRPr lang="en-US" altLang="en-US" sz="4300" dirty="0">
              <a:latin typeface="Times New Roman" panose="02020603050405020304" pitchFamily="18" charset="0"/>
              <a:cs typeface="Times New Roman" panose="02020603050405020304" pitchFamily="18" charset="0"/>
            </a:endParaRPr>
          </a:p>
          <a:p>
            <a:pPr lvl="1">
              <a:lnSpc>
                <a:spcPct val="90000"/>
              </a:lnSpc>
              <a:buFont typeface="Wingdings" panose="05000000000000000000" pitchFamily="2" charset="2"/>
              <a:buChar char="Ø"/>
            </a:pPr>
            <a:r>
              <a:rPr lang="en-US" altLang="en-US" sz="4700" dirty="0">
                <a:latin typeface="Times New Roman" panose="02020603050405020304" pitchFamily="18" charset="0"/>
                <a:cs typeface="Times New Roman" panose="02020603050405020304" pitchFamily="18" charset="0"/>
              </a:rPr>
              <a:t>MPCA registration &amp; notification forms</a:t>
            </a:r>
          </a:p>
          <a:p>
            <a:pPr lvl="1">
              <a:lnSpc>
                <a:spcPct val="90000"/>
              </a:lnSpc>
              <a:buFont typeface="Wingdings" panose="05000000000000000000" pitchFamily="2" charset="2"/>
              <a:buChar char="Ø"/>
            </a:pPr>
            <a:r>
              <a:rPr lang="en-US" altLang="en-US" sz="4700" dirty="0">
                <a:latin typeface="Times New Roman" panose="02020603050405020304" pitchFamily="18" charset="0"/>
                <a:cs typeface="Times New Roman" panose="02020603050405020304" pitchFamily="18" charset="0"/>
              </a:rPr>
              <a:t>SPCC Plan if total UST exceed 42,000 gallons</a:t>
            </a:r>
          </a:p>
          <a:p>
            <a:pPr lvl="1">
              <a:lnSpc>
                <a:spcPct val="90000"/>
              </a:lnSpc>
              <a:buFont typeface="Wingdings" panose="05000000000000000000" pitchFamily="2" charset="2"/>
              <a:buChar char="Ø"/>
            </a:pPr>
            <a:r>
              <a:rPr lang="en-US" altLang="en-US" sz="4700" dirty="0">
                <a:latin typeface="Times New Roman" panose="02020603050405020304" pitchFamily="18" charset="0"/>
                <a:cs typeface="Times New Roman" panose="02020603050405020304" pitchFamily="18" charset="0"/>
              </a:rPr>
              <a:t>All repairs</a:t>
            </a:r>
          </a:p>
          <a:p>
            <a:pPr lvl="1">
              <a:lnSpc>
                <a:spcPct val="90000"/>
              </a:lnSpc>
              <a:buFont typeface="Wingdings" panose="05000000000000000000" pitchFamily="2" charset="2"/>
              <a:buChar char="Ø"/>
            </a:pPr>
            <a:r>
              <a:rPr lang="en-US" altLang="en-US" sz="4700" dirty="0">
                <a:latin typeface="Times New Roman" panose="02020603050405020304" pitchFamily="18" charset="0"/>
                <a:cs typeface="Times New Roman" panose="02020603050405020304" pitchFamily="18" charset="0"/>
              </a:rPr>
              <a:t>All written performance claims</a:t>
            </a:r>
          </a:p>
          <a:p>
            <a:pPr>
              <a:lnSpc>
                <a:spcPct val="90000"/>
              </a:lnSpc>
            </a:pPr>
            <a:endParaRPr lang="en-US" altLang="en-US" sz="2400" dirty="0"/>
          </a:p>
          <a:p>
            <a:pPr>
              <a:lnSpc>
                <a:spcPct val="90000"/>
              </a:lnSpc>
            </a:pPr>
            <a:endParaRPr lang="en-US" altLang="en-US" sz="2400" dirty="0"/>
          </a:p>
        </p:txBody>
      </p:sp>
      <p:sp>
        <p:nvSpPr>
          <p:cNvPr id="72706" name="Slide Number Placeholder 5"/>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defRPr/>
            </a:pPr>
            <a:fld id="{3D8A6E35-5C9F-4184-B125-B1F1DCB09E78}" type="slidenum">
              <a:rPr lang="en-US" altLang="en-US" sz="1400" smtClean="0">
                <a:solidFill>
                  <a:schemeClr val="folHlink"/>
                </a:solidFill>
                <a:latin typeface="Arial" charset="0"/>
              </a:rPr>
              <a:pPr>
                <a:spcBef>
                  <a:spcPct val="0"/>
                </a:spcBef>
                <a:buClrTx/>
                <a:buFontTx/>
                <a:buNone/>
                <a:defRPr/>
              </a:pPr>
              <a:t>57</a:t>
            </a:fld>
            <a:endParaRPr lang="en-US" altLang="en-US" sz="1400" dirty="0">
              <a:latin typeface="Arial"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1684">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1684">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1684">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1684">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1684">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1684">
                                            <p:txEl>
                                              <p:pRg st="9" end="9"/>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1684">
                                            <p:txEl>
                                              <p:pRg st="10" end="1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1684">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1" name="Rectangle 2"/>
          <p:cNvSpPr>
            <a:spLocks noGrp="1" noChangeArrowheads="1"/>
          </p:cNvSpPr>
          <p:nvPr>
            <p:ph type="title"/>
          </p:nvPr>
        </p:nvSpPr>
        <p:spPr/>
        <p:txBody>
          <a:bodyPr/>
          <a:lstStyle/>
          <a:p>
            <a:r>
              <a:rPr lang="en-US" altLang="en-US" i="1" dirty="0">
                <a:latin typeface="Times New Roman" panose="02020603050405020304" pitchFamily="18" charset="0"/>
                <a:cs typeface="Times New Roman" panose="02020603050405020304" pitchFamily="18" charset="0"/>
              </a:rPr>
              <a:t>UST Personnel</a:t>
            </a:r>
          </a:p>
        </p:txBody>
      </p:sp>
      <p:sp>
        <p:nvSpPr>
          <p:cNvPr id="73732" name="Rectangle 3"/>
          <p:cNvSpPr>
            <a:spLocks noGrp="1" noChangeArrowheads="1"/>
          </p:cNvSpPr>
          <p:nvPr>
            <p:ph sz="quarter" idx="10"/>
          </p:nvPr>
        </p:nvSpPr>
        <p:spPr/>
        <p:txBody>
          <a:bodyPr/>
          <a:lstStyle/>
          <a:p>
            <a:r>
              <a:rPr lang="en-US" altLang="en-US" dirty="0">
                <a:latin typeface="Times New Roman" panose="02020603050405020304" pitchFamily="18" charset="0"/>
                <a:cs typeface="Times New Roman" panose="02020603050405020304" pitchFamily="18" charset="0"/>
              </a:rPr>
              <a:t>Familiar with tank system components</a:t>
            </a:r>
          </a:p>
          <a:p>
            <a:r>
              <a:rPr lang="en-US" altLang="en-US" dirty="0">
                <a:latin typeface="Times New Roman" panose="02020603050405020304" pitchFamily="18" charset="0"/>
                <a:cs typeface="Times New Roman" panose="02020603050405020304" pitchFamily="18" charset="0"/>
              </a:rPr>
              <a:t>Familiar with compliance documentation</a:t>
            </a:r>
          </a:p>
          <a:p>
            <a:r>
              <a:rPr lang="en-US" altLang="en-US" dirty="0">
                <a:latin typeface="Times New Roman" panose="02020603050405020304" pitchFamily="18" charset="0"/>
                <a:cs typeface="Times New Roman" panose="02020603050405020304" pitchFamily="18" charset="0"/>
              </a:rPr>
              <a:t>Spill event procedure</a:t>
            </a:r>
          </a:p>
        </p:txBody>
      </p:sp>
      <p:sp>
        <p:nvSpPr>
          <p:cNvPr id="73730" name="Slide Number Placeholder 5"/>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defRPr/>
            </a:pPr>
            <a:fld id="{97616F4E-6ECD-4F10-8799-248055FBBE00}" type="slidenum">
              <a:rPr lang="en-US" altLang="en-US" sz="1400" smtClean="0">
                <a:solidFill>
                  <a:schemeClr val="folHlink"/>
                </a:solidFill>
                <a:latin typeface="Arial" charset="0"/>
              </a:rPr>
              <a:pPr>
                <a:spcBef>
                  <a:spcPct val="0"/>
                </a:spcBef>
                <a:buClrTx/>
                <a:buFontTx/>
                <a:buNone/>
                <a:defRPr/>
              </a:pPr>
              <a:t>58</a:t>
            </a:fld>
            <a:endParaRPr lang="en-US" altLang="en-US" sz="1400" dirty="0">
              <a:latin typeface="Arial" charset="0"/>
            </a:endParaRPr>
          </a:p>
        </p:txBody>
      </p:sp>
      <p:pic>
        <p:nvPicPr>
          <p:cNvPr id="5" name="Picture 2" descr="C:\Users\heap1gle\Desktop\Tank fauilure at forest Lake TS\007.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24400" y="2819400"/>
            <a:ext cx="4267200" cy="32004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heap1gle\Desktop\Tank Failure Pic from Metro\Forest Lake fuel spill 099.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8520" t="22373" r="26130" b="33062"/>
          <a:stretch/>
        </p:blipFill>
        <p:spPr bwMode="auto">
          <a:xfrm>
            <a:off x="628650" y="3664462"/>
            <a:ext cx="3916325" cy="287445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4754" name="Title 1"/>
          <p:cNvSpPr>
            <a:spLocks noGrp="1"/>
          </p:cNvSpPr>
          <p:nvPr>
            <p:ph type="title"/>
          </p:nvPr>
        </p:nvSpPr>
        <p:spPr/>
        <p:txBody>
          <a:bodyPr/>
          <a:lstStyle/>
          <a:p>
            <a:r>
              <a:rPr lang="en-US" altLang="en-US" i="1" dirty="0">
                <a:latin typeface="Times New Roman" panose="02020603050405020304" pitchFamily="18" charset="0"/>
                <a:cs typeface="Times New Roman" panose="02020603050405020304" pitchFamily="18" charset="0"/>
              </a:rPr>
              <a:t>Recent UST Rule Changes</a:t>
            </a:r>
          </a:p>
        </p:txBody>
      </p:sp>
      <p:sp>
        <p:nvSpPr>
          <p:cNvPr id="4" name="Content Placeholder 3"/>
          <p:cNvSpPr>
            <a:spLocks noGrp="1"/>
          </p:cNvSpPr>
          <p:nvPr>
            <p:ph sz="quarter" idx="10"/>
          </p:nvPr>
        </p:nvSpPr>
        <p:spPr/>
        <p:txBody>
          <a:bodyPr/>
          <a:lstStyle/>
          <a:p>
            <a:endParaRPr lang="en-US" dirty="0"/>
          </a:p>
        </p:txBody>
      </p:sp>
      <p:sp>
        <p:nvSpPr>
          <p:cNvPr id="74756" name="Slide Number Placeholder 3"/>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defRPr/>
            </a:pPr>
            <a:fld id="{3CE1FB08-B066-40C8-B639-7415C87120F4}" type="slidenum">
              <a:rPr lang="en-US" altLang="en-US" sz="1400" smtClean="0">
                <a:solidFill>
                  <a:schemeClr val="folHlink"/>
                </a:solidFill>
                <a:latin typeface="Arial" charset="0"/>
              </a:rPr>
              <a:pPr>
                <a:spcBef>
                  <a:spcPct val="0"/>
                </a:spcBef>
                <a:buClrTx/>
                <a:buFontTx/>
                <a:buNone/>
                <a:defRPr/>
              </a:pPr>
              <a:t>59</a:t>
            </a:fld>
            <a:endParaRPr lang="en-US" altLang="en-US" sz="1400" dirty="0">
              <a:latin typeface="Arial" charset="0"/>
            </a:endParaRPr>
          </a:p>
        </p:txBody>
      </p:sp>
    </p:spTree>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9" name="Rectangle 2"/>
          <p:cNvSpPr>
            <a:spLocks noGrp="1" noChangeArrowheads="1"/>
          </p:cNvSpPr>
          <p:nvPr>
            <p:ph type="title"/>
          </p:nvPr>
        </p:nvSpPr>
        <p:spPr>
          <a:xfrm>
            <a:off x="628650" y="152400"/>
            <a:ext cx="7854950" cy="924560"/>
          </a:xfrm>
        </p:spPr>
        <p:txBody>
          <a:bodyPr/>
          <a:lstStyle/>
          <a:p>
            <a:r>
              <a:rPr lang="en-US" altLang="en-US" i="1" dirty="0">
                <a:latin typeface="Times New Roman" panose="02020603050405020304" pitchFamily="18" charset="0"/>
                <a:cs typeface="Times New Roman" panose="02020603050405020304" pitchFamily="18" charset="0"/>
              </a:rPr>
              <a:t>Summary</a:t>
            </a:r>
          </a:p>
        </p:txBody>
      </p:sp>
      <p:sp>
        <p:nvSpPr>
          <p:cNvPr id="75780" name="Rectangle 3"/>
          <p:cNvSpPr>
            <a:spLocks noGrp="1" noChangeArrowheads="1"/>
          </p:cNvSpPr>
          <p:nvPr>
            <p:ph sz="quarter" idx="10"/>
          </p:nvPr>
        </p:nvSpPr>
        <p:spPr/>
        <p:txBody>
          <a:bodyPr/>
          <a:lstStyle/>
          <a:p>
            <a:pPr marL="0" indent="0">
              <a:lnSpc>
                <a:spcPct val="90000"/>
              </a:lnSpc>
              <a:buNone/>
            </a:pPr>
            <a:r>
              <a:rPr lang="en-US" altLang="en-US" dirty="0">
                <a:latin typeface="Times New Roman" panose="02020603050405020304" pitchFamily="18" charset="0"/>
                <a:cs typeface="Times New Roman" panose="02020603050405020304" pitchFamily="18" charset="0"/>
              </a:rPr>
              <a:t>    Storage Tank Website</a:t>
            </a:r>
          </a:p>
          <a:p>
            <a:pPr marL="0" indent="0">
              <a:lnSpc>
                <a:spcPct val="90000"/>
              </a:lnSpc>
              <a:buNone/>
            </a:pPr>
            <a:r>
              <a:rPr lang="en-US" altLang="en-US" dirty="0">
                <a:latin typeface="Times New Roman" panose="02020603050405020304" pitchFamily="18" charset="0"/>
                <a:cs typeface="Times New Roman" panose="02020603050405020304" pitchFamily="18" charset="0"/>
              </a:rPr>
              <a:t>	</a:t>
            </a:r>
            <a:r>
              <a:rPr lang="en-US" altLang="en-US" dirty="0">
                <a:latin typeface="Times New Roman" panose="02020603050405020304" pitchFamily="18" charset="0"/>
                <a:cs typeface="Times New Roman" panose="02020603050405020304" pitchFamily="18" charset="0"/>
                <a:hlinkClick r:id="rId3"/>
              </a:rPr>
              <a:t>http://ihub/tank/</a:t>
            </a:r>
            <a:endParaRPr lang="en-US" altLang="en-US" dirty="0">
              <a:latin typeface="Times New Roman" panose="02020603050405020304" pitchFamily="18" charset="0"/>
              <a:cs typeface="Times New Roman" panose="02020603050405020304" pitchFamily="18" charset="0"/>
            </a:endParaRPr>
          </a:p>
          <a:p>
            <a:pPr marL="0" indent="0">
              <a:lnSpc>
                <a:spcPct val="90000"/>
              </a:lnSpc>
              <a:buNone/>
            </a:pPr>
            <a:endParaRPr lang="en-US" altLang="en-US" dirty="0">
              <a:latin typeface="Times New Roman" panose="02020603050405020304" pitchFamily="18" charset="0"/>
              <a:cs typeface="Times New Roman" panose="02020603050405020304" pitchFamily="18" charset="0"/>
            </a:endParaRPr>
          </a:p>
          <a:p>
            <a:pPr lvl="1">
              <a:lnSpc>
                <a:spcPct val="90000"/>
              </a:lnSpc>
              <a:buFont typeface="Wingdings" panose="05000000000000000000" pitchFamily="2" charset="2"/>
              <a:buChar char="Ø"/>
            </a:pPr>
            <a:r>
              <a:rPr lang="en-US" altLang="en-US" dirty="0">
                <a:latin typeface="Times New Roman" panose="02020603050405020304" pitchFamily="18" charset="0"/>
                <a:cs typeface="Times New Roman" panose="02020603050405020304" pitchFamily="18" charset="0"/>
              </a:rPr>
              <a:t>District Tank Inventory, Compliance Manuals, and Tank Guidance Documents</a:t>
            </a:r>
          </a:p>
          <a:p>
            <a:pPr lvl="1">
              <a:lnSpc>
                <a:spcPct val="90000"/>
              </a:lnSpc>
            </a:pPr>
            <a:endParaRPr lang="en-US" altLang="en-US" sz="3200" dirty="0">
              <a:latin typeface="Times New Roman" panose="02020603050405020304" pitchFamily="18" charset="0"/>
              <a:cs typeface="Times New Roman" panose="02020603050405020304" pitchFamily="18" charset="0"/>
            </a:endParaRPr>
          </a:p>
          <a:p>
            <a:pPr marL="457200" lvl="1" indent="0">
              <a:lnSpc>
                <a:spcPct val="90000"/>
              </a:lnSpc>
              <a:buNone/>
            </a:pPr>
            <a:r>
              <a:rPr lang="en-US" altLang="en-US" sz="3200" dirty="0">
                <a:latin typeface="Times New Roman" panose="02020603050405020304" pitchFamily="18" charset="0"/>
                <a:cs typeface="Times New Roman" panose="02020603050405020304" pitchFamily="18" charset="0"/>
              </a:rPr>
              <a:t>Summer Allen-Murley, 651-366-3635</a:t>
            </a:r>
          </a:p>
          <a:p>
            <a:pPr>
              <a:lnSpc>
                <a:spcPct val="90000"/>
              </a:lnSpc>
            </a:pPr>
            <a:endParaRPr lang="en-US" altLang="en-US" dirty="0">
              <a:latin typeface="Times New Roman" panose="02020603050405020304" pitchFamily="18" charset="0"/>
              <a:cs typeface="Times New Roman" panose="02020603050405020304" pitchFamily="18" charset="0"/>
            </a:endParaRPr>
          </a:p>
          <a:p>
            <a:pPr lvl="1">
              <a:lnSpc>
                <a:spcPct val="90000"/>
              </a:lnSpc>
            </a:pPr>
            <a:endParaRPr lang="en-US" altLang="en-US" dirty="0"/>
          </a:p>
          <a:p>
            <a:pPr lvl="1">
              <a:lnSpc>
                <a:spcPct val="90000"/>
              </a:lnSpc>
            </a:pPr>
            <a:endParaRPr lang="en-US" altLang="en-US" dirty="0"/>
          </a:p>
        </p:txBody>
      </p:sp>
      <p:sp>
        <p:nvSpPr>
          <p:cNvPr id="75778" name="Slide Number Placeholder 5"/>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Char char="•"/>
              <a:defRPr sz="3200">
                <a:solidFill>
                  <a:schemeClr val="tx1"/>
                </a:solidFill>
                <a:latin typeface="Times New Roman" pitchFamily="18" charset="0"/>
              </a:defRPr>
            </a:lvl1pPr>
            <a:lvl2pPr marL="742950" indent="-285750" eaLnBrk="0" hangingPunct="0">
              <a:spcBef>
                <a:spcPct val="20000"/>
              </a:spcBef>
              <a:buClr>
                <a:schemeClr val="tx2"/>
              </a:buClr>
              <a:buChar char="–"/>
              <a:defRPr sz="2800">
                <a:solidFill>
                  <a:schemeClr val="tx1"/>
                </a:solidFill>
                <a:latin typeface="Times New Roman" pitchFamily="18" charset="0"/>
              </a:defRPr>
            </a:lvl2pPr>
            <a:lvl3pPr marL="1143000" indent="-228600" eaLnBrk="0" hangingPunct="0">
              <a:spcBef>
                <a:spcPct val="20000"/>
              </a:spcBef>
              <a:buClr>
                <a:schemeClr val="tx2"/>
              </a:buClr>
              <a:buChar char="•"/>
              <a:defRPr sz="2400">
                <a:solidFill>
                  <a:schemeClr val="tx1"/>
                </a:solidFill>
                <a:latin typeface="Times New Roman" pitchFamily="18" charset="0"/>
              </a:defRPr>
            </a:lvl3pPr>
            <a:lvl4pPr marL="1600200" indent="-228600" eaLnBrk="0" hangingPunct="0">
              <a:spcBef>
                <a:spcPct val="20000"/>
              </a:spcBef>
              <a:buClr>
                <a:schemeClr val="tx2"/>
              </a:buClr>
              <a:buChar char="–"/>
              <a:defRPr sz="2000">
                <a:solidFill>
                  <a:schemeClr val="tx1"/>
                </a:solidFill>
                <a:latin typeface="Times New Roman" pitchFamily="18" charset="0"/>
              </a:defRPr>
            </a:lvl4pPr>
            <a:lvl5pPr marL="2057400" indent="-228600" eaLnBrk="0" hangingPunct="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defRPr/>
            </a:pPr>
            <a:fld id="{722D3DC5-40F4-44D8-8565-3FBA88112283}" type="slidenum">
              <a:rPr lang="en-US" altLang="en-US" sz="1400" smtClean="0">
                <a:solidFill>
                  <a:schemeClr val="folHlink"/>
                </a:solidFill>
                <a:latin typeface="Arial" charset="0"/>
              </a:rPr>
              <a:pPr>
                <a:spcBef>
                  <a:spcPct val="0"/>
                </a:spcBef>
                <a:buClrTx/>
                <a:buFontTx/>
                <a:buNone/>
                <a:defRPr/>
              </a:pPr>
              <a:t>60</a:t>
            </a:fld>
            <a:endParaRPr lang="en-US" altLang="en-US" sz="1400" dirty="0">
              <a:latin typeface="Arial" charset="0"/>
            </a:endParaRPr>
          </a:p>
        </p:txBody>
      </p:sp>
    </p:spTree>
    <p:extLst>
      <p:ext uri="{BB962C8B-B14F-4D97-AF65-F5344CB8AC3E}">
        <p14:creationId xmlns:p14="http://schemas.microsoft.com/office/powerpoint/2010/main" val="2234868636"/>
      </p:ext>
    </p:extLst>
  </p:cSld>
  <p:clrMapOvr>
    <a:masterClrMapping/>
  </p:clrMapOvr>
</p:sld>
</file>

<file path=ppt/theme/theme1.xml><?xml version="1.0" encoding="utf-8"?>
<a:theme xmlns:a="http://schemas.openxmlformats.org/drawingml/2006/main" name="Theme1">
  <a:themeElements>
    <a:clrScheme name="Minnesota Brand Colors">
      <a:dk1>
        <a:srgbClr val="003865"/>
      </a:dk1>
      <a:lt1>
        <a:srgbClr val="FFFFFF"/>
      </a:lt1>
      <a:dk2>
        <a:srgbClr val="000000"/>
      </a:dk2>
      <a:lt2>
        <a:srgbClr val="DDDDDA"/>
      </a:lt2>
      <a:accent1>
        <a:srgbClr val="003865"/>
      </a:accent1>
      <a:accent2>
        <a:srgbClr val="78BE21"/>
      </a:accent2>
      <a:accent3>
        <a:srgbClr val="008EAA"/>
      </a:accent3>
      <a:accent4>
        <a:srgbClr val="8D3F2B"/>
      </a:accent4>
      <a:accent5>
        <a:srgbClr val="0D5257"/>
      </a:accent5>
      <a:accent6>
        <a:srgbClr val="5D295F"/>
      </a:accent6>
      <a:hlink>
        <a:srgbClr val="0563C1"/>
      </a:hlink>
      <a:folHlink>
        <a:srgbClr val="5D295F"/>
      </a:folHlink>
    </a:clrScheme>
    <a:fontScheme name="MN Secondary Fonts">
      <a:majorFont>
        <a:latin typeface="Calibri"/>
        <a:ea typeface=""/>
        <a:cs typeface=""/>
      </a:majorFont>
      <a:minorFont>
        <a:latin typeface="Calibri"/>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52F4AC22-E0FE-493A-AB24-0EA993E1D806}" vid="{6E6596FC-CCD6-4FC1-8177-B94AD9B7D26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Theme1</Template>
  <TotalTime>15864</TotalTime>
  <Words>3505</Words>
  <Application>Microsoft Office PowerPoint</Application>
  <PresentationFormat>On-screen Show (4:3)</PresentationFormat>
  <Paragraphs>648</Paragraphs>
  <Slides>60</Slides>
  <Notes>59</Notes>
  <HiddenSlides>2</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2</vt:i4>
      </vt:variant>
      <vt:variant>
        <vt:lpstr>Slide Titles</vt:lpstr>
      </vt:variant>
      <vt:variant>
        <vt:i4>60</vt:i4>
      </vt:variant>
    </vt:vector>
  </HeadingPairs>
  <TitlesOfParts>
    <vt:vector size="71" baseType="lpstr">
      <vt:lpstr>Arial</vt:lpstr>
      <vt:lpstr>Arial Black</vt:lpstr>
      <vt:lpstr>Arial Narrow</vt:lpstr>
      <vt:lpstr>Calibri</vt:lpstr>
      <vt:lpstr>Impact</vt:lpstr>
      <vt:lpstr>Symbol</vt:lpstr>
      <vt:lpstr>Times New Roman</vt:lpstr>
      <vt:lpstr>Wingdings</vt:lpstr>
      <vt:lpstr>Theme1</vt:lpstr>
      <vt:lpstr>Clip</vt:lpstr>
      <vt:lpstr>Photo Editor Photo</vt:lpstr>
      <vt:lpstr>MnDOT Storage Tanks</vt:lpstr>
      <vt:lpstr>Objectives</vt:lpstr>
      <vt:lpstr>Do MPCA regulations apply?</vt:lpstr>
      <vt:lpstr>Aboveground Storage Tanks (ASTs):  What we’ll cover</vt:lpstr>
      <vt:lpstr>Types of Aboveground Storage Tanks</vt:lpstr>
      <vt:lpstr>MnDOT Exempt Tanks</vt:lpstr>
      <vt:lpstr>MnDOT Partially Regulated Tanks</vt:lpstr>
      <vt:lpstr>MnDOT Fully Regulated Tanks</vt:lpstr>
      <vt:lpstr>MPCA AST Registration </vt:lpstr>
      <vt:lpstr>How to Register</vt:lpstr>
      <vt:lpstr>MnDOT Tanks  exempt from registration</vt:lpstr>
      <vt:lpstr>Labeling  </vt:lpstr>
      <vt:lpstr>Provide secondary containment  </vt:lpstr>
      <vt:lpstr>Provide secondary containment </vt:lpstr>
      <vt:lpstr>Provide substance transfer  safeguards for petroleum</vt:lpstr>
      <vt:lpstr>Substance transfer safeguards </vt:lpstr>
      <vt:lpstr>Substance transfer safeguards </vt:lpstr>
      <vt:lpstr>Leak detection monitoring </vt:lpstr>
      <vt:lpstr>Corrosion Protection for Tanks</vt:lpstr>
      <vt:lpstr>Corrosion Protection for Piping</vt:lpstr>
      <vt:lpstr>Protect from corrosion if cathodic protection</vt:lpstr>
      <vt:lpstr>Overfill Protection on Petroleum Single Wall </vt:lpstr>
      <vt:lpstr>Overfill Protection on Petroleum Double Wall</vt:lpstr>
      <vt:lpstr>Inspections (Monitoring) </vt:lpstr>
      <vt:lpstr>Monitoring all product transfers </vt:lpstr>
      <vt:lpstr>Periodic Inspections </vt:lpstr>
      <vt:lpstr>Keep records </vt:lpstr>
      <vt:lpstr>Keep records </vt:lpstr>
      <vt:lpstr>Maintenance </vt:lpstr>
      <vt:lpstr>Maintaining Tank Containment </vt:lpstr>
      <vt:lpstr>Special Tanks (Partially Regulated)</vt:lpstr>
      <vt:lpstr>Small Tank Requirements?</vt:lpstr>
      <vt:lpstr>  Temporary Tank Requirements?</vt:lpstr>
      <vt:lpstr>Storing “other regulated substances” (Deicers)</vt:lpstr>
      <vt:lpstr>Storing road oil/emulsion</vt:lpstr>
      <vt:lpstr>PowerPoint Presentation</vt:lpstr>
      <vt:lpstr>Special Considerations</vt:lpstr>
      <vt:lpstr>PowerPoint Presentation</vt:lpstr>
      <vt:lpstr>Taking a tank out of service</vt:lpstr>
      <vt:lpstr>Removing a tank</vt:lpstr>
      <vt:lpstr>Planning a Tank Removal?</vt:lpstr>
      <vt:lpstr>Have a Spill?</vt:lpstr>
      <vt:lpstr>Other Tank Regulations </vt:lpstr>
      <vt:lpstr>Federal SPCC Requirements </vt:lpstr>
      <vt:lpstr>Other Regulations —  State Fire Marshal</vt:lpstr>
      <vt:lpstr>Summary</vt:lpstr>
      <vt:lpstr>Underground Storage Tanks (USTs): What we’ll cover</vt:lpstr>
      <vt:lpstr>Types of Underground Storage Tanks and Registration</vt:lpstr>
      <vt:lpstr>UST Leak Detection</vt:lpstr>
      <vt:lpstr>Pipe Leak Detection</vt:lpstr>
      <vt:lpstr>PowerPoint Presentation</vt:lpstr>
      <vt:lpstr>UST Tasks </vt:lpstr>
      <vt:lpstr>UST Tasks</vt:lpstr>
      <vt:lpstr>UST Tasks</vt:lpstr>
      <vt:lpstr>PowerPoint Presentation</vt:lpstr>
      <vt:lpstr>PowerPoint Presentation</vt:lpstr>
      <vt:lpstr>UST Documentation</vt:lpstr>
      <vt:lpstr>UST Personnel</vt:lpstr>
      <vt:lpstr>Recent UST Rule Changes</vt:lpstr>
      <vt:lpstr>Summary</vt:lpstr>
    </vt:vector>
  </TitlesOfParts>
  <Company>MPCA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MPCA Aboveground Storage Tank Workshop</dc:title>
  <dc:creator>Summer Allen-Murley</dc:creator>
  <cp:lastModifiedBy>Renae Kuehl</cp:lastModifiedBy>
  <cp:revision>450</cp:revision>
  <cp:lastPrinted>2017-03-20T15:28:54Z</cp:lastPrinted>
  <dcterms:created xsi:type="dcterms:W3CDTF">1999-10-29T03:38:21Z</dcterms:created>
  <dcterms:modified xsi:type="dcterms:W3CDTF">2019-10-25T20:48:50Z</dcterms:modified>
</cp:coreProperties>
</file>